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Public Sans Bold"/>
      <p:bold r:id="rId12"/>
    </p:embeddedFont>
    <p:embeddedFont>
      <p:font typeface="Playfair Display" panose="00000500000000000000"/>
      <p:regular r:id="rId13"/>
    </p:embeddedFont>
    <p:embeddedFont>
      <p:font typeface="Public Sans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4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5" b="1" spc="19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DSA Bootcamp</a:t>
            </a:r>
            <a:endParaRPr lang="en-US" sz="3715" b="1" spc="193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6984" y="1291657"/>
            <a:ext cx="16408332" cy="311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9500" spc="47">
                <a:solidFill>
                  <a:srgbClr val="2B2C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Fraud Detection System Using Hashing</a:t>
            </a:r>
            <a:endParaRPr lang="en-US" sz="9500" spc="47">
              <a:solidFill>
                <a:srgbClr val="2B2C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6424" y="7026622"/>
            <a:ext cx="3024518" cy="136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0"/>
              </a:lnSpc>
            </a:pPr>
            <a:r>
              <a:rPr lang="en-US" sz="31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Submitted To:</a:t>
            </a:r>
            <a:endParaRPr lang="en-US" sz="3100" b="1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5610"/>
              </a:lnSpc>
            </a:pPr>
            <a:r>
              <a:rPr lang="en-US" sz="31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Ms. Deepti Mam</a:t>
            </a:r>
            <a:endParaRPr lang="en-US" sz="3100" b="1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7985" y="7055485"/>
            <a:ext cx="3864610" cy="1948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65"/>
              </a:lnSpc>
            </a:pPr>
            <a:r>
              <a:rPr lang="en-US" sz="28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Submitted By:</a:t>
            </a:r>
            <a:endParaRPr lang="en-US" sz="2800" b="1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5065"/>
              </a:lnSpc>
            </a:pPr>
            <a:r>
              <a:rPr lang="en-US" sz="28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Etesham</a:t>
            </a:r>
            <a:r>
              <a:rPr lang="en-US" sz="28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</a:t>
            </a:r>
            <a:endParaRPr lang="en-US" sz="2800" b="1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5065"/>
              </a:lnSpc>
            </a:pPr>
            <a:r>
              <a:rPr lang="en-US" sz="28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Dharm Singh</a:t>
            </a:r>
            <a:endParaRPr lang="en-US" sz="2800" b="1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6300" y="838200"/>
            <a:ext cx="15412720" cy="264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</a:t>
            </a: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ctive</a:t>
            </a:r>
            <a:r>
              <a:rPr lang="en-US" sz="30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endParaRPr lang="en-US" sz="30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l">
              <a:lnSpc>
                <a:spcPts val="506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objective is to create a system that stores transaction IDs and checks for duplicates.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l">
              <a:lnSpc>
                <a:spcPts val="506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 aims to identify potential fraud by detecting repeated transaction IDs in real-time.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065"/>
              </a:lnSpc>
              <a:spcBef>
                <a:spcPct val="0"/>
              </a:spcBef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893266" y="3051912"/>
            <a:ext cx="15471180" cy="1289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Solving:</a:t>
            </a:r>
            <a:endParaRPr lang="en-US" sz="3000" b="1" u="sng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l">
              <a:lnSpc>
                <a:spcPts val="506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project solves the problem of detecting duplicate transactions quickly and efficiently.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3445" y="4723765"/>
            <a:ext cx="5137150" cy="1392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Tools</a:t>
            </a:r>
            <a:endParaRPr lang="en-US" sz="3000" b="1" u="sng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914400" lvl="1" indent="-457200" algn="l">
              <a:lnSpc>
                <a:spcPts val="543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Visual Studio Code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93266" y="6394751"/>
            <a:ext cx="8021238" cy="1345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Technology</a:t>
            </a:r>
            <a:r>
              <a:rPr lang="en-US" sz="30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endParaRPr lang="en-US" sz="30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Hash Mapping, Linked List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3266" y="7916375"/>
            <a:ext cx="10078638" cy="1927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0"/>
              </a:lnSpc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Language and Compiler</a:t>
            </a:r>
            <a:r>
              <a:rPr lang="en-US" sz="30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endParaRPr lang="en-US" sz="30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just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 programming language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just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GCC Compiler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4843"/>
            <a:ext cx="1079500" cy="643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</a:t>
            </a:r>
            <a:endParaRPr lang="en-US" sz="3000" b="1" u="sng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239320"/>
            <a:ext cx="4707765" cy="8538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#include &lt;stdio.h&gt;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#include &lt;stdlib.h&gt;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#include &lt;string.h&gt;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#define TABLE_SIZE 100  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#define MAX_INPUT 50    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#define MAX_TRANSACTIONS 100  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typedef struct Node {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char transactionID[MAX_INPUT];  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struct Node* next;              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} Node;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Node* hashTable[TABLE_SIZE];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unsigned int hashFunction(char* transactionID) {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unsigned int hash = 0;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for (int i = 0; transactionID[i] != '\0'; i++) {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hash += transactionID[i];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}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return hash % TABLE_SIZE;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}</a:t>
            </a:r>
            <a:endParaRPr lang="en-US" sz="160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36994" y="1239320"/>
            <a:ext cx="5517803" cy="757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void insertTransaction(char* transactionID)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unsigned int hashIndex = hashFunction(transactionID);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Node* temp = hashTable[hashIndex];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while (temp != NULL)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if (strcmp(temp-&gt;transactionID, transactionID) == 0)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printf("Fraud detected: Duplicate transaction ID '%s'\n", transactionID);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return;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temp = temp-&gt;next;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Node* newNode = (Node*)malloc(sizeof(Node));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strcpy(newNode-&gt;transactionID, transactionID);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newNode-&gt;next = hashTable[hashIndex];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hashTable[hashIndex] = newNode;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printf("Transaction ID '%s' added successfully.\n", transactionID);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2259622" y="1239320"/>
            <a:ext cx="5158390" cy="865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void freeHashTable()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for (int i = 0; i &lt; TABLE_SIZE; i++)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Node* temp = hashTable[i];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while (temp != NULL)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    Node* toFree = temp;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    temp = temp-&gt;next;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    free(toFree);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}}}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 main()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for (int i = 0; i &lt; TABLE_SIZE; i++)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hashTable[i] = NULL;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int numTransactions;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char transactionID[MAX_INPUT];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printf("Enter the number of transactions: ");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scanf("%d", &amp;numTransactions);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for (int i = 0; i &lt; numTransactions; i++) {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printf("Enter transaction ID %d: ", i + 1);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scanf("%s", transactionID);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    insertTransaction(transactionID);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freeHashTable();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    return 0;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16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}</a:t>
            </a:r>
            <a:endParaRPr lang="en-US" sz="16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047258" cy="320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Industrial Application:</a:t>
            </a:r>
            <a:endParaRPr lang="en-US" sz="3000" b="1" u="sng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is useful for financial systems to detect duplicate transactions in payment gateways.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 can be applied in e-commerce platforms to prevent transaction fraud.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Banking systems could use this approach to safeguard customer transactions.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135081"/>
            <a:ext cx="16230600" cy="320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Enhancement:</a:t>
            </a:r>
            <a:endParaRPr lang="en-US" sz="3000" b="1" u="sng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Implement more advanced fraud detection techniques, such as checking for patterns in transaction data.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Create a user-friendly graphical interface to make the system easier to use for non-technical users.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3842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  <a:r>
              <a:rPr lang="en-US" sz="300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endParaRPr lang="en-US" sz="300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demonstrates a basic and efficient method for storing and checking transaction IDs.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 shows how hash tables can be used in real-world applications to enhance security.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20" lvl="1" indent="-302260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With further enhancements, this system could be expanded to handle larger and more complex data sets.</a:t>
            </a:r>
            <a:endParaRPr lang="en-US" sz="280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60" spc="83">
                <a:solidFill>
                  <a:srgbClr val="2B2C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Thank you!</a:t>
            </a:r>
            <a:endParaRPr lang="en-US" sz="16760" spc="83">
              <a:solidFill>
                <a:srgbClr val="2B2C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3002</Words>
  <Application>WPS Presentation</Application>
  <PresentationFormat>On-screen Show (4:3)</PresentationFormat>
  <Paragraphs>115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Public Sans Bold</vt:lpstr>
      <vt:lpstr>Playfair Display</vt:lpstr>
      <vt:lpstr>Arial</vt:lpstr>
      <vt:lpstr>Public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dc:creator/>
  <cp:lastModifiedBy>Dharmsingh Saini</cp:lastModifiedBy>
  <cp:revision>6</cp:revision>
  <dcterms:created xsi:type="dcterms:W3CDTF">2006-08-16T00:00:00Z</dcterms:created>
  <dcterms:modified xsi:type="dcterms:W3CDTF">2024-10-23T08:40:44Z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F793F95155EA477C9849A8F9F26790C7_12</vt:lpwstr>
  </property>
  <property fmtid="{D5CDD505-2E9C-101B-9397-08002B2CF9AE}" pid="3" name="KSOProductBuildVer">
    <vt:lpwstr>1033-12.2.0.18607</vt:lpwstr>
  </property>
</Properties>
</file>