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mendra Kumar" userId="4a707b0d05a25896" providerId="LiveId" clId="{86BFF2B7-64E9-469E-BD53-647C5EE30E26}"/>
    <pc:docChg chg="modSld">
      <pc:chgData name="Dharmendra Kumar" userId="4a707b0d05a25896" providerId="LiveId" clId="{86BFF2B7-64E9-469E-BD53-647C5EE30E26}" dt="2024-11-26T09:53:59.828" v="0" actId="20577"/>
      <pc:docMkLst>
        <pc:docMk/>
      </pc:docMkLst>
      <pc:sldChg chg="modSp mod">
        <pc:chgData name="Dharmendra Kumar" userId="4a707b0d05a25896" providerId="LiveId" clId="{86BFF2B7-64E9-469E-BD53-647C5EE30E26}" dt="2024-11-26T09:53:59.828" v="0" actId="20577"/>
        <pc:sldMkLst>
          <pc:docMk/>
          <pc:sldMk cId="2785366661" sldId="256"/>
        </pc:sldMkLst>
        <pc:spChg chg="mod">
          <ac:chgData name="Dharmendra Kumar" userId="4a707b0d05a25896" providerId="LiveId" clId="{86BFF2B7-64E9-469E-BD53-647C5EE30E26}" dt="2024-11-26T09:53:59.828" v="0" actId="20577"/>
          <ac:spMkLst>
            <pc:docMk/>
            <pc:sldMk cId="2785366661" sldId="256"/>
            <ac:spMk id="10" creationId="{EA79E2D8-7F3F-F21A-54FD-42A27712ED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4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3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6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13B9A-BA80-4128-9082-D3A8C14B7A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C39A-67E1-4AA5-BB6B-FCFA9BD3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5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758431-5EA6-5F23-2D04-946BD44C7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CALCULATOR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A79E2D8-7F3F-F21A-54FD-42A27712ED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6407" y="5361264"/>
            <a:ext cx="3646713" cy="60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BY: </a:t>
            </a:r>
            <a:r>
              <a:rPr lang="en-US" sz="1200" dirty="0" err="1"/>
              <a:t>Dhamendra</a:t>
            </a:r>
            <a:r>
              <a:rPr lang="en-US" sz="1200" dirty="0"/>
              <a:t> KUMAR</a:t>
            </a:r>
          </a:p>
          <a:p>
            <a:r>
              <a:rPr lang="en-US" sz="1200" dirty="0"/>
              <a:t>DATE:- Nov 2024</a:t>
            </a:r>
          </a:p>
        </p:txBody>
      </p:sp>
    </p:spTree>
    <p:extLst>
      <p:ext uri="{BB962C8B-B14F-4D97-AF65-F5344CB8AC3E}">
        <p14:creationId xmlns:p14="http://schemas.microsoft.com/office/powerpoint/2010/main" val="27853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01E28-FB51-BCA8-E655-D714913E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394961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E04ED6-2F88-0E7A-0146-E0C80810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Backend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6601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27122-1D3D-F6ED-F463-4825328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AAA6A-25D5-6501-43D3-AF09DD05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arithmetic operations (addition, subtraction, multiplication, division).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graphical user interface (GUI) built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Technologies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39324-849F-8A07-5749-D2E83AE3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57" y="3191036"/>
            <a:ext cx="3071126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3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06B7-E4A5-9B8E-1F7F-260DA9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08E0B-2CFF-598F-59BD-74271928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1436915"/>
            <a:ext cx="9256456" cy="51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4A3-606C-0617-0132-B47664E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F8C4D-9D66-6221-6895-E23426D7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0" y="1212979"/>
            <a:ext cx="10963469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6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7DBAD-D76D-9B18-3CFB-1DB0EFE1E45C}"/>
              </a:ext>
            </a:extLst>
          </p:cNvPr>
          <p:cNvSpPr txBox="1"/>
          <p:nvPr/>
        </p:nvSpPr>
        <p:spPr>
          <a:xfrm>
            <a:off x="2683566" y="2415208"/>
            <a:ext cx="704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1555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455</TotalTime>
  <Words>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BASIC CALCULATOR</vt:lpstr>
      <vt:lpstr>Agenda</vt:lpstr>
      <vt:lpstr>Introduction</vt:lpstr>
      <vt:lpstr>Backend</vt:lpstr>
      <vt:lpstr>Frontend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Kumar</dc:creator>
  <cp:lastModifiedBy>Dharmendra Kumar</cp:lastModifiedBy>
  <cp:revision>13</cp:revision>
  <dcterms:created xsi:type="dcterms:W3CDTF">2024-11-19T04:14:04Z</dcterms:created>
  <dcterms:modified xsi:type="dcterms:W3CDTF">2024-11-26T09:54:20Z</dcterms:modified>
</cp:coreProperties>
</file>