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02608" y="0"/>
            <a:ext cx="8083550" cy="6858000"/>
          </a:xfrm>
          <a:custGeom>
            <a:avLst/>
            <a:gdLst/>
            <a:ahLst/>
            <a:cxnLst/>
            <a:rect l="l" t="t" r="r" b="b"/>
            <a:pathLst>
              <a:path w="8083550" h="6858000">
                <a:moveTo>
                  <a:pt x="0" y="6858000"/>
                </a:moveTo>
                <a:lnTo>
                  <a:pt x="8083296" y="6858000"/>
                </a:lnTo>
                <a:lnTo>
                  <a:pt x="808329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51300" cy="6858000"/>
          </a:xfrm>
          <a:custGeom>
            <a:avLst/>
            <a:gdLst/>
            <a:ahLst/>
            <a:cxnLst/>
            <a:rect l="l" t="t" r="r" b="b"/>
            <a:pathLst>
              <a:path w="4051300" h="6858000">
                <a:moveTo>
                  <a:pt x="4050791" y="0"/>
                </a:moveTo>
                <a:lnTo>
                  <a:pt x="0" y="0"/>
                </a:lnTo>
                <a:lnTo>
                  <a:pt x="0" y="6858000"/>
                </a:lnTo>
                <a:lnTo>
                  <a:pt x="4050791" y="6858000"/>
                </a:lnTo>
                <a:lnTo>
                  <a:pt x="4050791" y="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657" y="422859"/>
            <a:ext cx="11676684" cy="126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2765" y="1452436"/>
            <a:ext cx="5054600" cy="299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0" y="6333744"/>
                  </a:moveTo>
                  <a:lnTo>
                    <a:pt x="12192000" y="633374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3337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7" y="6409944"/>
              <a:ext cx="12189460" cy="448309"/>
            </a:xfrm>
            <a:custGeom>
              <a:avLst/>
              <a:gdLst/>
              <a:ahLst/>
              <a:cxnLst/>
              <a:rect l="l" t="t" r="r" b="b"/>
              <a:pathLst>
                <a:path w="12189460" h="448309">
                  <a:moveTo>
                    <a:pt x="0" y="448055"/>
                  </a:moveTo>
                  <a:lnTo>
                    <a:pt x="12188952" y="448055"/>
                  </a:lnTo>
                  <a:lnTo>
                    <a:pt x="12188952" y="0"/>
                  </a:lnTo>
                  <a:lnTo>
                    <a:pt x="0" y="0"/>
                  </a:lnTo>
                  <a:lnTo>
                    <a:pt x="0" y="448055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42888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6"/>
                </a:lnTo>
                <a:lnTo>
                  <a:pt x="12192000" y="670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4714" y="978230"/>
            <a:ext cx="70973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i="1" u="none" spc="-45" dirty="0">
                <a:latin typeface="Times New Roman"/>
                <a:cs typeface="Times New Roman"/>
              </a:rPr>
              <a:t>Building</a:t>
            </a:r>
            <a:r>
              <a:rPr sz="4400" i="1" u="none" spc="-215" dirty="0">
                <a:latin typeface="Times New Roman"/>
                <a:cs typeface="Times New Roman"/>
              </a:rPr>
              <a:t> </a:t>
            </a:r>
            <a:r>
              <a:rPr sz="4400" i="1" u="none" dirty="0">
                <a:latin typeface="Times New Roman"/>
                <a:cs typeface="Times New Roman"/>
              </a:rPr>
              <a:t>a</a:t>
            </a:r>
            <a:r>
              <a:rPr sz="4400" i="1" u="none" spc="-215" dirty="0">
                <a:latin typeface="Times New Roman"/>
                <a:cs typeface="Times New Roman"/>
              </a:rPr>
              <a:t> </a:t>
            </a:r>
            <a:r>
              <a:rPr sz="4400" i="1" u="none" spc="-20" dirty="0">
                <a:latin typeface="Times New Roman"/>
                <a:cs typeface="Times New Roman"/>
              </a:rPr>
              <a:t>News</a:t>
            </a:r>
            <a:r>
              <a:rPr sz="4400" i="1" u="none" spc="-190" dirty="0">
                <a:latin typeface="Times New Roman"/>
                <a:cs typeface="Times New Roman"/>
              </a:rPr>
              <a:t> </a:t>
            </a:r>
            <a:r>
              <a:rPr sz="4400" i="1" u="none" spc="-45" dirty="0">
                <a:latin typeface="Times New Roman"/>
                <a:cs typeface="Times New Roman"/>
              </a:rPr>
              <a:t>Research</a:t>
            </a:r>
            <a:r>
              <a:rPr sz="4400" i="1" u="none" spc="-175" dirty="0">
                <a:latin typeface="Times New Roman"/>
                <a:cs typeface="Times New Roman"/>
              </a:rPr>
              <a:t> </a:t>
            </a:r>
            <a:r>
              <a:rPr sz="4400" i="1" u="none" spc="-40" dirty="0">
                <a:latin typeface="Times New Roman"/>
                <a:cs typeface="Times New Roman"/>
              </a:rPr>
              <a:t>Tool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13888" y="2191511"/>
            <a:ext cx="2194560" cy="2194560"/>
            <a:chOff x="2913888" y="2191511"/>
            <a:chExt cx="2194560" cy="2194560"/>
          </a:xfrm>
        </p:grpSpPr>
        <p:sp>
          <p:nvSpPr>
            <p:cNvPr id="11" name="object 11"/>
            <p:cNvSpPr/>
            <p:nvPr/>
          </p:nvSpPr>
          <p:spPr>
            <a:xfrm>
              <a:off x="2913888" y="2191511"/>
              <a:ext cx="2194560" cy="2194560"/>
            </a:xfrm>
            <a:custGeom>
              <a:avLst/>
              <a:gdLst/>
              <a:ahLst/>
              <a:cxnLst/>
              <a:rect l="l" t="t" r="r" b="b"/>
              <a:pathLst>
                <a:path w="2194560" h="2194560">
                  <a:moveTo>
                    <a:pt x="1097279" y="0"/>
                  </a:moveTo>
                  <a:lnTo>
                    <a:pt x="1049679" y="1013"/>
                  </a:lnTo>
                  <a:lnTo>
                    <a:pt x="1002597" y="4027"/>
                  </a:lnTo>
                  <a:lnTo>
                    <a:pt x="956075" y="8999"/>
                  </a:lnTo>
                  <a:lnTo>
                    <a:pt x="910153" y="15890"/>
                  </a:lnTo>
                  <a:lnTo>
                    <a:pt x="864872" y="24656"/>
                  </a:lnTo>
                  <a:lnTo>
                    <a:pt x="820275" y="35258"/>
                  </a:lnTo>
                  <a:lnTo>
                    <a:pt x="776401" y="47655"/>
                  </a:lnTo>
                  <a:lnTo>
                    <a:pt x="733293" y="61804"/>
                  </a:lnTo>
                  <a:lnTo>
                    <a:pt x="690990" y="77665"/>
                  </a:lnTo>
                  <a:lnTo>
                    <a:pt x="649536" y="95197"/>
                  </a:lnTo>
                  <a:lnTo>
                    <a:pt x="608970" y="114358"/>
                  </a:lnTo>
                  <a:lnTo>
                    <a:pt x="569334" y="135108"/>
                  </a:lnTo>
                  <a:lnTo>
                    <a:pt x="530669" y="157405"/>
                  </a:lnTo>
                  <a:lnTo>
                    <a:pt x="493016" y="181208"/>
                  </a:lnTo>
                  <a:lnTo>
                    <a:pt x="456416" y="206476"/>
                  </a:lnTo>
                  <a:lnTo>
                    <a:pt x="420911" y="233167"/>
                  </a:lnTo>
                  <a:lnTo>
                    <a:pt x="386541" y="261241"/>
                  </a:lnTo>
                  <a:lnTo>
                    <a:pt x="353348" y="290657"/>
                  </a:lnTo>
                  <a:lnTo>
                    <a:pt x="321373" y="321373"/>
                  </a:lnTo>
                  <a:lnTo>
                    <a:pt x="290657" y="353348"/>
                  </a:lnTo>
                  <a:lnTo>
                    <a:pt x="261241" y="386541"/>
                  </a:lnTo>
                  <a:lnTo>
                    <a:pt x="233167" y="420911"/>
                  </a:lnTo>
                  <a:lnTo>
                    <a:pt x="206476" y="456416"/>
                  </a:lnTo>
                  <a:lnTo>
                    <a:pt x="181208" y="493016"/>
                  </a:lnTo>
                  <a:lnTo>
                    <a:pt x="157405" y="530669"/>
                  </a:lnTo>
                  <a:lnTo>
                    <a:pt x="135108" y="569334"/>
                  </a:lnTo>
                  <a:lnTo>
                    <a:pt x="114358" y="608970"/>
                  </a:lnTo>
                  <a:lnTo>
                    <a:pt x="95197" y="649536"/>
                  </a:lnTo>
                  <a:lnTo>
                    <a:pt x="77665" y="690990"/>
                  </a:lnTo>
                  <a:lnTo>
                    <a:pt x="61804" y="733293"/>
                  </a:lnTo>
                  <a:lnTo>
                    <a:pt x="47655" y="776401"/>
                  </a:lnTo>
                  <a:lnTo>
                    <a:pt x="35258" y="820275"/>
                  </a:lnTo>
                  <a:lnTo>
                    <a:pt x="24656" y="864872"/>
                  </a:lnTo>
                  <a:lnTo>
                    <a:pt x="15890" y="910153"/>
                  </a:lnTo>
                  <a:lnTo>
                    <a:pt x="8999" y="956075"/>
                  </a:lnTo>
                  <a:lnTo>
                    <a:pt x="4027" y="1002597"/>
                  </a:lnTo>
                  <a:lnTo>
                    <a:pt x="1013" y="1049679"/>
                  </a:lnTo>
                  <a:lnTo>
                    <a:pt x="0" y="1097279"/>
                  </a:lnTo>
                  <a:lnTo>
                    <a:pt x="1013" y="1144880"/>
                  </a:lnTo>
                  <a:lnTo>
                    <a:pt x="4027" y="1191962"/>
                  </a:lnTo>
                  <a:lnTo>
                    <a:pt x="8999" y="1238484"/>
                  </a:lnTo>
                  <a:lnTo>
                    <a:pt x="15890" y="1284406"/>
                  </a:lnTo>
                  <a:lnTo>
                    <a:pt x="24656" y="1329687"/>
                  </a:lnTo>
                  <a:lnTo>
                    <a:pt x="35258" y="1374284"/>
                  </a:lnTo>
                  <a:lnTo>
                    <a:pt x="47655" y="1418158"/>
                  </a:lnTo>
                  <a:lnTo>
                    <a:pt x="61804" y="1461266"/>
                  </a:lnTo>
                  <a:lnTo>
                    <a:pt x="77665" y="1503569"/>
                  </a:lnTo>
                  <a:lnTo>
                    <a:pt x="95197" y="1545023"/>
                  </a:lnTo>
                  <a:lnTo>
                    <a:pt x="114358" y="1585589"/>
                  </a:lnTo>
                  <a:lnTo>
                    <a:pt x="135108" y="1625225"/>
                  </a:lnTo>
                  <a:lnTo>
                    <a:pt x="157405" y="1663890"/>
                  </a:lnTo>
                  <a:lnTo>
                    <a:pt x="181208" y="1701543"/>
                  </a:lnTo>
                  <a:lnTo>
                    <a:pt x="206476" y="1738143"/>
                  </a:lnTo>
                  <a:lnTo>
                    <a:pt x="233167" y="1773648"/>
                  </a:lnTo>
                  <a:lnTo>
                    <a:pt x="261241" y="1808018"/>
                  </a:lnTo>
                  <a:lnTo>
                    <a:pt x="290657" y="1841211"/>
                  </a:lnTo>
                  <a:lnTo>
                    <a:pt x="321373" y="1873186"/>
                  </a:lnTo>
                  <a:lnTo>
                    <a:pt x="353348" y="1903902"/>
                  </a:lnTo>
                  <a:lnTo>
                    <a:pt x="386541" y="1933318"/>
                  </a:lnTo>
                  <a:lnTo>
                    <a:pt x="420911" y="1961392"/>
                  </a:lnTo>
                  <a:lnTo>
                    <a:pt x="456416" y="1988083"/>
                  </a:lnTo>
                  <a:lnTo>
                    <a:pt x="493016" y="2013351"/>
                  </a:lnTo>
                  <a:lnTo>
                    <a:pt x="530669" y="2037154"/>
                  </a:lnTo>
                  <a:lnTo>
                    <a:pt x="569334" y="2059451"/>
                  </a:lnTo>
                  <a:lnTo>
                    <a:pt x="608970" y="2080201"/>
                  </a:lnTo>
                  <a:lnTo>
                    <a:pt x="649536" y="2099362"/>
                  </a:lnTo>
                  <a:lnTo>
                    <a:pt x="690990" y="2116894"/>
                  </a:lnTo>
                  <a:lnTo>
                    <a:pt x="733293" y="2132755"/>
                  </a:lnTo>
                  <a:lnTo>
                    <a:pt x="776401" y="2146904"/>
                  </a:lnTo>
                  <a:lnTo>
                    <a:pt x="820275" y="2159301"/>
                  </a:lnTo>
                  <a:lnTo>
                    <a:pt x="864872" y="2169903"/>
                  </a:lnTo>
                  <a:lnTo>
                    <a:pt x="910153" y="2178669"/>
                  </a:lnTo>
                  <a:lnTo>
                    <a:pt x="956075" y="2185560"/>
                  </a:lnTo>
                  <a:lnTo>
                    <a:pt x="1002597" y="2190532"/>
                  </a:lnTo>
                  <a:lnTo>
                    <a:pt x="1049679" y="2193546"/>
                  </a:lnTo>
                  <a:lnTo>
                    <a:pt x="1097279" y="2194560"/>
                  </a:lnTo>
                  <a:lnTo>
                    <a:pt x="1144880" y="2193546"/>
                  </a:lnTo>
                  <a:lnTo>
                    <a:pt x="1191962" y="2190532"/>
                  </a:lnTo>
                  <a:lnTo>
                    <a:pt x="1238484" y="2185560"/>
                  </a:lnTo>
                  <a:lnTo>
                    <a:pt x="1284406" y="2178669"/>
                  </a:lnTo>
                  <a:lnTo>
                    <a:pt x="1329687" y="2169903"/>
                  </a:lnTo>
                  <a:lnTo>
                    <a:pt x="1374284" y="2159301"/>
                  </a:lnTo>
                  <a:lnTo>
                    <a:pt x="1418158" y="2146904"/>
                  </a:lnTo>
                  <a:lnTo>
                    <a:pt x="1461266" y="2132755"/>
                  </a:lnTo>
                  <a:lnTo>
                    <a:pt x="1503569" y="2116894"/>
                  </a:lnTo>
                  <a:lnTo>
                    <a:pt x="1545023" y="2099362"/>
                  </a:lnTo>
                  <a:lnTo>
                    <a:pt x="1585589" y="2080201"/>
                  </a:lnTo>
                  <a:lnTo>
                    <a:pt x="1625225" y="2059451"/>
                  </a:lnTo>
                  <a:lnTo>
                    <a:pt x="1663890" y="2037154"/>
                  </a:lnTo>
                  <a:lnTo>
                    <a:pt x="1701543" y="2013351"/>
                  </a:lnTo>
                  <a:lnTo>
                    <a:pt x="1738143" y="1988083"/>
                  </a:lnTo>
                  <a:lnTo>
                    <a:pt x="1773648" y="1961392"/>
                  </a:lnTo>
                  <a:lnTo>
                    <a:pt x="1808018" y="1933318"/>
                  </a:lnTo>
                  <a:lnTo>
                    <a:pt x="1841211" y="1903902"/>
                  </a:lnTo>
                  <a:lnTo>
                    <a:pt x="1873186" y="1873186"/>
                  </a:lnTo>
                  <a:lnTo>
                    <a:pt x="1903902" y="1841211"/>
                  </a:lnTo>
                  <a:lnTo>
                    <a:pt x="1933318" y="1808018"/>
                  </a:lnTo>
                  <a:lnTo>
                    <a:pt x="1961392" y="1773648"/>
                  </a:lnTo>
                  <a:lnTo>
                    <a:pt x="1988083" y="1738143"/>
                  </a:lnTo>
                  <a:lnTo>
                    <a:pt x="2013351" y="1701543"/>
                  </a:lnTo>
                  <a:lnTo>
                    <a:pt x="2037154" y="1663890"/>
                  </a:lnTo>
                  <a:lnTo>
                    <a:pt x="2059451" y="1625225"/>
                  </a:lnTo>
                  <a:lnTo>
                    <a:pt x="2080201" y="1585589"/>
                  </a:lnTo>
                  <a:lnTo>
                    <a:pt x="2099362" y="1545023"/>
                  </a:lnTo>
                  <a:lnTo>
                    <a:pt x="2116894" y="1503569"/>
                  </a:lnTo>
                  <a:lnTo>
                    <a:pt x="2132755" y="1461266"/>
                  </a:lnTo>
                  <a:lnTo>
                    <a:pt x="2146904" y="1418158"/>
                  </a:lnTo>
                  <a:lnTo>
                    <a:pt x="2159301" y="1374284"/>
                  </a:lnTo>
                  <a:lnTo>
                    <a:pt x="2169903" y="1329687"/>
                  </a:lnTo>
                  <a:lnTo>
                    <a:pt x="2178669" y="1284406"/>
                  </a:lnTo>
                  <a:lnTo>
                    <a:pt x="2185560" y="1238484"/>
                  </a:lnTo>
                  <a:lnTo>
                    <a:pt x="2190532" y="1191962"/>
                  </a:lnTo>
                  <a:lnTo>
                    <a:pt x="2193546" y="1144880"/>
                  </a:lnTo>
                  <a:lnTo>
                    <a:pt x="2194560" y="1097279"/>
                  </a:lnTo>
                  <a:lnTo>
                    <a:pt x="2193546" y="1049679"/>
                  </a:lnTo>
                  <a:lnTo>
                    <a:pt x="2190532" y="1002597"/>
                  </a:lnTo>
                  <a:lnTo>
                    <a:pt x="2185560" y="956075"/>
                  </a:lnTo>
                  <a:lnTo>
                    <a:pt x="2178669" y="910153"/>
                  </a:lnTo>
                  <a:lnTo>
                    <a:pt x="2169903" y="864872"/>
                  </a:lnTo>
                  <a:lnTo>
                    <a:pt x="2159301" y="820275"/>
                  </a:lnTo>
                  <a:lnTo>
                    <a:pt x="2146904" y="776401"/>
                  </a:lnTo>
                  <a:lnTo>
                    <a:pt x="2132755" y="733293"/>
                  </a:lnTo>
                  <a:lnTo>
                    <a:pt x="2116894" y="690990"/>
                  </a:lnTo>
                  <a:lnTo>
                    <a:pt x="2099362" y="649536"/>
                  </a:lnTo>
                  <a:lnTo>
                    <a:pt x="2080201" y="608970"/>
                  </a:lnTo>
                  <a:lnTo>
                    <a:pt x="2059451" y="569334"/>
                  </a:lnTo>
                  <a:lnTo>
                    <a:pt x="2037154" y="530669"/>
                  </a:lnTo>
                  <a:lnTo>
                    <a:pt x="2013351" y="493016"/>
                  </a:lnTo>
                  <a:lnTo>
                    <a:pt x="1988083" y="456416"/>
                  </a:lnTo>
                  <a:lnTo>
                    <a:pt x="1961392" y="420911"/>
                  </a:lnTo>
                  <a:lnTo>
                    <a:pt x="1933318" y="386541"/>
                  </a:lnTo>
                  <a:lnTo>
                    <a:pt x="1903902" y="353348"/>
                  </a:lnTo>
                  <a:lnTo>
                    <a:pt x="1873186" y="321373"/>
                  </a:lnTo>
                  <a:lnTo>
                    <a:pt x="1841211" y="290657"/>
                  </a:lnTo>
                  <a:lnTo>
                    <a:pt x="1808018" y="261241"/>
                  </a:lnTo>
                  <a:lnTo>
                    <a:pt x="1773648" y="233167"/>
                  </a:lnTo>
                  <a:lnTo>
                    <a:pt x="1738143" y="206476"/>
                  </a:lnTo>
                  <a:lnTo>
                    <a:pt x="1701543" y="181208"/>
                  </a:lnTo>
                  <a:lnTo>
                    <a:pt x="1663890" y="157405"/>
                  </a:lnTo>
                  <a:lnTo>
                    <a:pt x="1625225" y="135108"/>
                  </a:lnTo>
                  <a:lnTo>
                    <a:pt x="1585589" y="114358"/>
                  </a:lnTo>
                  <a:lnTo>
                    <a:pt x="1545023" y="95197"/>
                  </a:lnTo>
                  <a:lnTo>
                    <a:pt x="1503569" y="77665"/>
                  </a:lnTo>
                  <a:lnTo>
                    <a:pt x="1461266" y="61804"/>
                  </a:lnTo>
                  <a:lnTo>
                    <a:pt x="1418158" y="47655"/>
                  </a:lnTo>
                  <a:lnTo>
                    <a:pt x="1374284" y="35258"/>
                  </a:lnTo>
                  <a:lnTo>
                    <a:pt x="1329687" y="24656"/>
                  </a:lnTo>
                  <a:lnTo>
                    <a:pt x="1284406" y="15890"/>
                  </a:lnTo>
                  <a:lnTo>
                    <a:pt x="1238484" y="8999"/>
                  </a:lnTo>
                  <a:lnTo>
                    <a:pt x="1191962" y="4027"/>
                  </a:lnTo>
                  <a:lnTo>
                    <a:pt x="1144880" y="1013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0232" y="2660903"/>
              <a:ext cx="1261872" cy="12588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44598" y="4997018"/>
            <a:ext cx="3851402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85" dirty="0">
                <a:solidFill>
                  <a:srgbClr val="FFFFFF"/>
                </a:solidFill>
                <a:latin typeface="Calibri"/>
                <a:cs typeface="Calibri"/>
              </a:rPr>
              <a:t>BY:-</a:t>
            </a:r>
            <a:r>
              <a:rPr lang="en-US" sz="2900" spc="-30" dirty="0">
                <a:solidFill>
                  <a:srgbClr val="FFFFFF"/>
                </a:solidFill>
                <a:latin typeface="Calibri"/>
                <a:cs typeface="Calibri"/>
              </a:rPr>
              <a:t>Dharmendra </a:t>
            </a:r>
            <a:r>
              <a:rPr sz="2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KUMAR</a:t>
            </a:r>
            <a:endParaRPr sz="29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4511" y="2191511"/>
            <a:ext cx="2194560" cy="2194560"/>
            <a:chOff x="7144511" y="2191511"/>
            <a:chExt cx="2194560" cy="2194560"/>
          </a:xfrm>
        </p:grpSpPr>
        <p:sp>
          <p:nvSpPr>
            <p:cNvPr id="15" name="object 15"/>
            <p:cNvSpPr/>
            <p:nvPr/>
          </p:nvSpPr>
          <p:spPr>
            <a:xfrm>
              <a:off x="7144511" y="2191511"/>
              <a:ext cx="2194560" cy="2194560"/>
            </a:xfrm>
            <a:custGeom>
              <a:avLst/>
              <a:gdLst/>
              <a:ahLst/>
              <a:cxnLst/>
              <a:rect l="l" t="t" r="r" b="b"/>
              <a:pathLst>
                <a:path w="2194559" h="2194560">
                  <a:moveTo>
                    <a:pt x="1097280" y="0"/>
                  </a:moveTo>
                  <a:lnTo>
                    <a:pt x="1049679" y="1013"/>
                  </a:lnTo>
                  <a:lnTo>
                    <a:pt x="1002597" y="4027"/>
                  </a:lnTo>
                  <a:lnTo>
                    <a:pt x="956075" y="8999"/>
                  </a:lnTo>
                  <a:lnTo>
                    <a:pt x="910153" y="15890"/>
                  </a:lnTo>
                  <a:lnTo>
                    <a:pt x="864872" y="24656"/>
                  </a:lnTo>
                  <a:lnTo>
                    <a:pt x="820275" y="35258"/>
                  </a:lnTo>
                  <a:lnTo>
                    <a:pt x="776401" y="47655"/>
                  </a:lnTo>
                  <a:lnTo>
                    <a:pt x="733293" y="61804"/>
                  </a:lnTo>
                  <a:lnTo>
                    <a:pt x="690990" y="77665"/>
                  </a:lnTo>
                  <a:lnTo>
                    <a:pt x="649536" y="95197"/>
                  </a:lnTo>
                  <a:lnTo>
                    <a:pt x="608970" y="114358"/>
                  </a:lnTo>
                  <a:lnTo>
                    <a:pt x="569334" y="135108"/>
                  </a:lnTo>
                  <a:lnTo>
                    <a:pt x="530669" y="157405"/>
                  </a:lnTo>
                  <a:lnTo>
                    <a:pt x="493016" y="181208"/>
                  </a:lnTo>
                  <a:lnTo>
                    <a:pt x="456416" y="206476"/>
                  </a:lnTo>
                  <a:lnTo>
                    <a:pt x="420911" y="233167"/>
                  </a:lnTo>
                  <a:lnTo>
                    <a:pt x="386541" y="261241"/>
                  </a:lnTo>
                  <a:lnTo>
                    <a:pt x="353348" y="290657"/>
                  </a:lnTo>
                  <a:lnTo>
                    <a:pt x="321373" y="321373"/>
                  </a:lnTo>
                  <a:lnTo>
                    <a:pt x="290657" y="353348"/>
                  </a:lnTo>
                  <a:lnTo>
                    <a:pt x="261241" y="386541"/>
                  </a:lnTo>
                  <a:lnTo>
                    <a:pt x="233167" y="420911"/>
                  </a:lnTo>
                  <a:lnTo>
                    <a:pt x="206476" y="456416"/>
                  </a:lnTo>
                  <a:lnTo>
                    <a:pt x="181208" y="493016"/>
                  </a:lnTo>
                  <a:lnTo>
                    <a:pt x="157405" y="530669"/>
                  </a:lnTo>
                  <a:lnTo>
                    <a:pt x="135108" y="569334"/>
                  </a:lnTo>
                  <a:lnTo>
                    <a:pt x="114358" y="608970"/>
                  </a:lnTo>
                  <a:lnTo>
                    <a:pt x="95197" y="649536"/>
                  </a:lnTo>
                  <a:lnTo>
                    <a:pt x="77665" y="690990"/>
                  </a:lnTo>
                  <a:lnTo>
                    <a:pt x="61804" y="733293"/>
                  </a:lnTo>
                  <a:lnTo>
                    <a:pt x="47655" y="776401"/>
                  </a:lnTo>
                  <a:lnTo>
                    <a:pt x="35258" y="820275"/>
                  </a:lnTo>
                  <a:lnTo>
                    <a:pt x="24656" y="864872"/>
                  </a:lnTo>
                  <a:lnTo>
                    <a:pt x="15890" y="910153"/>
                  </a:lnTo>
                  <a:lnTo>
                    <a:pt x="8999" y="956075"/>
                  </a:lnTo>
                  <a:lnTo>
                    <a:pt x="4027" y="1002597"/>
                  </a:lnTo>
                  <a:lnTo>
                    <a:pt x="1013" y="1049679"/>
                  </a:lnTo>
                  <a:lnTo>
                    <a:pt x="0" y="1097279"/>
                  </a:lnTo>
                  <a:lnTo>
                    <a:pt x="1013" y="1144880"/>
                  </a:lnTo>
                  <a:lnTo>
                    <a:pt x="4027" y="1191962"/>
                  </a:lnTo>
                  <a:lnTo>
                    <a:pt x="8999" y="1238484"/>
                  </a:lnTo>
                  <a:lnTo>
                    <a:pt x="15890" y="1284406"/>
                  </a:lnTo>
                  <a:lnTo>
                    <a:pt x="24656" y="1329687"/>
                  </a:lnTo>
                  <a:lnTo>
                    <a:pt x="35258" y="1374284"/>
                  </a:lnTo>
                  <a:lnTo>
                    <a:pt x="47655" y="1418158"/>
                  </a:lnTo>
                  <a:lnTo>
                    <a:pt x="61804" y="1461266"/>
                  </a:lnTo>
                  <a:lnTo>
                    <a:pt x="77665" y="1503569"/>
                  </a:lnTo>
                  <a:lnTo>
                    <a:pt x="95197" y="1545023"/>
                  </a:lnTo>
                  <a:lnTo>
                    <a:pt x="114358" y="1585589"/>
                  </a:lnTo>
                  <a:lnTo>
                    <a:pt x="135108" y="1625225"/>
                  </a:lnTo>
                  <a:lnTo>
                    <a:pt x="157405" y="1663890"/>
                  </a:lnTo>
                  <a:lnTo>
                    <a:pt x="181208" y="1701543"/>
                  </a:lnTo>
                  <a:lnTo>
                    <a:pt x="206476" y="1738143"/>
                  </a:lnTo>
                  <a:lnTo>
                    <a:pt x="233167" y="1773648"/>
                  </a:lnTo>
                  <a:lnTo>
                    <a:pt x="261241" y="1808018"/>
                  </a:lnTo>
                  <a:lnTo>
                    <a:pt x="290657" y="1841211"/>
                  </a:lnTo>
                  <a:lnTo>
                    <a:pt x="321373" y="1873186"/>
                  </a:lnTo>
                  <a:lnTo>
                    <a:pt x="353348" y="1903902"/>
                  </a:lnTo>
                  <a:lnTo>
                    <a:pt x="386541" y="1933318"/>
                  </a:lnTo>
                  <a:lnTo>
                    <a:pt x="420911" y="1961392"/>
                  </a:lnTo>
                  <a:lnTo>
                    <a:pt x="456416" y="1988083"/>
                  </a:lnTo>
                  <a:lnTo>
                    <a:pt x="493016" y="2013351"/>
                  </a:lnTo>
                  <a:lnTo>
                    <a:pt x="530669" y="2037154"/>
                  </a:lnTo>
                  <a:lnTo>
                    <a:pt x="569334" y="2059451"/>
                  </a:lnTo>
                  <a:lnTo>
                    <a:pt x="608970" y="2080201"/>
                  </a:lnTo>
                  <a:lnTo>
                    <a:pt x="649536" y="2099362"/>
                  </a:lnTo>
                  <a:lnTo>
                    <a:pt x="690990" y="2116894"/>
                  </a:lnTo>
                  <a:lnTo>
                    <a:pt x="733293" y="2132755"/>
                  </a:lnTo>
                  <a:lnTo>
                    <a:pt x="776401" y="2146904"/>
                  </a:lnTo>
                  <a:lnTo>
                    <a:pt x="820275" y="2159301"/>
                  </a:lnTo>
                  <a:lnTo>
                    <a:pt x="864872" y="2169903"/>
                  </a:lnTo>
                  <a:lnTo>
                    <a:pt x="910153" y="2178669"/>
                  </a:lnTo>
                  <a:lnTo>
                    <a:pt x="956075" y="2185560"/>
                  </a:lnTo>
                  <a:lnTo>
                    <a:pt x="1002597" y="2190532"/>
                  </a:lnTo>
                  <a:lnTo>
                    <a:pt x="1049679" y="2193546"/>
                  </a:lnTo>
                  <a:lnTo>
                    <a:pt x="1097280" y="2194560"/>
                  </a:lnTo>
                  <a:lnTo>
                    <a:pt x="1144880" y="2193546"/>
                  </a:lnTo>
                  <a:lnTo>
                    <a:pt x="1191962" y="2190532"/>
                  </a:lnTo>
                  <a:lnTo>
                    <a:pt x="1238484" y="2185560"/>
                  </a:lnTo>
                  <a:lnTo>
                    <a:pt x="1284406" y="2178669"/>
                  </a:lnTo>
                  <a:lnTo>
                    <a:pt x="1329687" y="2169903"/>
                  </a:lnTo>
                  <a:lnTo>
                    <a:pt x="1374284" y="2159301"/>
                  </a:lnTo>
                  <a:lnTo>
                    <a:pt x="1418158" y="2146904"/>
                  </a:lnTo>
                  <a:lnTo>
                    <a:pt x="1461266" y="2132755"/>
                  </a:lnTo>
                  <a:lnTo>
                    <a:pt x="1503569" y="2116894"/>
                  </a:lnTo>
                  <a:lnTo>
                    <a:pt x="1545023" y="2099362"/>
                  </a:lnTo>
                  <a:lnTo>
                    <a:pt x="1585589" y="2080201"/>
                  </a:lnTo>
                  <a:lnTo>
                    <a:pt x="1625225" y="2059451"/>
                  </a:lnTo>
                  <a:lnTo>
                    <a:pt x="1663890" y="2037154"/>
                  </a:lnTo>
                  <a:lnTo>
                    <a:pt x="1701543" y="2013351"/>
                  </a:lnTo>
                  <a:lnTo>
                    <a:pt x="1738143" y="1988083"/>
                  </a:lnTo>
                  <a:lnTo>
                    <a:pt x="1773648" y="1961392"/>
                  </a:lnTo>
                  <a:lnTo>
                    <a:pt x="1808018" y="1933318"/>
                  </a:lnTo>
                  <a:lnTo>
                    <a:pt x="1841211" y="1903902"/>
                  </a:lnTo>
                  <a:lnTo>
                    <a:pt x="1873186" y="1873186"/>
                  </a:lnTo>
                  <a:lnTo>
                    <a:pt x="1903902" y="1841211"/>
                  </a:lnTo>
                  <a:lnTo>
                    <a:pt x="1933318" y="1808018"/>
                  </a:lnTo>
                  <a:lnTo>
                    <a:pt x="1961392" y="1773648"/>
                  </a:lnTo>
                  <a:lnTo>
                    <a:pt x="1988083" y="1738143"/>
                  </a:lnTo>
                  <a:lnTo>
                    <a:pt x="2013351" y="1701543"/>
                  </a:lnTo>
                  <a:lnTo>
                    <a:pt x="2037154" y="1663890"/>
                  </a:lnTo>
                  <a:lnTo>
                    <a:pt x="2059451" y="1625225"/>
                  </a:lnTo>
                  <a:lnTo>
                    <a:pt x="2080201" y="1585589"/>
                  </a:lnTo>
                  <a:lnTo>
                    <a:pt x="2099362" y="1545023"/>
                  </a:lnTo>
                  <a:lnTo>
                    <a:pt x="2116894" y="1503569"/>
                  </a:lnTo>
                  <a:lnTo>
                    <a:pt x="2132755" y="1461266"/>
                  </a:lnTo>
                  <a:lnTo>
                    <a:pt x="2146904" y="1418158"/>
                  </a:lnTo>
                  <a:lnTo>
                    <a:pt x="2159301" y="1374284"/>
                  </a:lnTo>
                  <a:lnTo>
                    <a:pt x="2169903" y="1329687"/>
                  </a:lnTo>
                  <a:lnTo>
                    <a:pt x="2178669" y="1284406"/>
                  </a:lnTo>
                  <a:lnTo>
                    <a:pt x="2185560" y="1238484"/>
                  </a:lnTo>
                  <a:lnTo>
                    <a:pt x="2190532" y="1191962"/>
                  </a:lnTo>
                  <a:lnTo>
                    <a:pt x="2193546" y="1144880"/>
                  </a:lnTo>
                  <a:lnTo>
                    <a:pt x="2194560" y="1097279"/>
                  </a:lnTo>
                  <a:lnTo>
                    <a:pt x="2193546" y="1049679"/>
                  </a:lnTo>
                  <a:lnTo>
                    <a:pt x="2190532" y="1002597"/>
                  </a:lnTo>
                  <a:lnTo>
                    <a:pt x="2185560" y="956075"/>
                  </a:lnTo>
                  <a:lnTo>
                    <a:pt x="2178669" y="910153"/>
                  </a:lnTo>
                  <a:lnTo>
                    <a:pt x="2169903" y="864872"/>
                  </a:lnTo>
                  <a:lnTo>
                    <a:pt x="2159301" y="820275"/>
                  </a:lnTo>
                  <a:lnTo>
                    <a:pt x="2146904" y="776401"/>
                  </a:lnTo>
                  <a:lnTo>
                    <a:pt x="2132755" y="733293"/>
                  </a:lnTo>
                  <a:lnTo>
                    <a:pt x="2116894" y="690990"/>
                  </a:lnTo>
                  <a:lnTo>
                    <a:pt x="2099362" y="649536"/>
                  </a:lnTo>
                  <a:lnTo>
                    <a:pt x="2080201" y="608970"/>
                  </a:lnTo>
                  <a:lnTo>
                    <a:pt x="2059451" y="569334"/>
                  </a:lnTo>
                  <a:lnTo>
                    <a:pt x="2037154" y="530669"/>
                  </a:lnTo>
                  <a:lnTo>
                    <a:pt x="2013351" y="493016"/>
                  </a:lnTo>
                  <a:lnTo>
                    <a:pt x="1988083" y="456416"/>
                  </a:lnTo>
                  <a:lnTo>
                    <a:pt x="1961392" y="420911"/>
                  </a:lnTo>
                  <a:lnTo>
                    <a:pt x="1933318" y="386541"/>
                  </a:lnTo>
                  <a:lnTo>
                    <a:pt x="1903902" y="353348"/>
                  </a:lnTo>
                  <a:lnTo>
                    <a:pt x="1873186" y="321373"/>
                  </a:lnTo>
                  <a:lnTo>
                    <a:pt x="1841211" y="290657"/>
                  </a:lnTo>
                  <a:lnTo>
                    <a:pt x="1808018" y="261241"/>
                  </a:lnTo>
                  <a:lnTo>
                    <a:pt x="1773648" y="233167"/>
                  </a:lnTo>
                  <a:lnTo>
                    <a:pt x="1738143" y="206476"/>
                  </a:lnTo>
                  <a:lnTo>
                    <a:pt x="1701543" y="181208"/>
                  </a:lnTo>
                  <a:lnTo>
                    <a:pt x="1663890" y="157405"/>
                  </a:lnTo>
                  <a:lnTo>
                    <a:pt x="1625225" y="135108"/>
                  </a:lnTo>
                  <a:lnTo>
                    <a:pt x="1585589" y="114358"/>
                  </a:lnTo>
                  <a:lnTo>
                    <a:pt x="1545023" y="95197"/>
                  </a:lnTo>
                  <a:lnTo>
                    <a:pt x="1503569" y="77665"/>
                  </a:lnTo>
                  <a:lnTo>
                    <a:pt x="1461266" y="61804"/>
                  </a:lnTo>
                  <a:lnTo>
                    <a:pt x="1418158" y="47655"/>
                  </a:lnTo>
                  <a:lnTo>
                    <a:pt x="1374284" y="35258"/>
                  </a:lnTo>
                  <a:lnTo>
                    <a:pt x="1329687" y="24656"/>
                  </a:lnTo>
                  <a:lnTo>
                    <a:pt x="1284406" y="15890"/>
                  </a:lnTo>
                  <a:lnTo>
                    <a:pt x="1238484" y="8999"/>
                  </a:lnTo>
                  <a:lnTo>
                    <a:pt x="1191962" y="4027"/>
                  </a:lnTo>
                  <a:lnTo>
                    <a:pt x="1144880" y="1013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B5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0855" y="2660903"/>
              <a:ext cx="1258824" cy="12588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567296" y="4997018"/>
            <a:ext cx="334962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30" dirty="0">
                <a:solidFill>
                  <a:srgbClr val="FFFFFF"/>
                </a:solidFill>
                <a:latin typeface="Calibri"/>
                <a:cs typeface="Calibri"/>
              </a:rPr>
              <a:t>DATE:-</a:t>
            </a:r>
            <a:r>
              <a:rPr sz="29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OCTOBER</a:t>
            </a:r>
            <a:r>
              <a:rPr sz="29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516" y="1763979"/>
            <a:ext cx="27857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How</a:t>
            </a:r>
            <a:r>
              <a:rPr sz="3600" b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36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it</a:t>
            </a:r>
            <a:r>
              <a:rPr sz="3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works(Testing)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79391" y="1030224"/>
            <a:ext cx="7623175" cy="1828800"/>
            <a:chOff x="4279391" y="1030224"/>
            <a:chExt cx="7623175" cy="1828800"/>
          </a:xfrm>
        </p:grpSpPr>
        <p:sp>
          <p:nvSpPr>
            <p:cNvPr id="5" name="object 5"/>
            <p:cNvSpPr/>
            <p:nvPr/>
          </p:nvSpPr>
          <p:spPr>
            <a:xfrm>
              <a:off x="4282439" y="1030224"/>
              <a:ext cx="7620000" cy="1828800"/>
            </a:xfrm>
            <a:custGeom>
              <a:avLst/>
              <a:gdLst/>
              <a:ahLst/>
              <a:cxnLst/>
              <a:rect l="l" t="t" r="r" b="b"/>
              <a:pathLst>
                <a:path w="7620000" h="1828800">
                  <a:moveTo>
                    <a:pt x="76200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7620000" y="18288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87011" y="1315212"/>
              <a:ext cx="1463040" cy="1262380"/>
            </a:xfrm>
            <a:custGeom>
              <a:avLst/>
              <a:gdLst/>
              <a:ahLst/>
              <a:cxnLst/>
              <a:rect l="l" t="t" r="r" b="b"/>
              <a:pathLst>
                <a:path w="1463039" h="1262380">
                  <a:moveTo>
                    <a:pt x="1336802" y="0"/>
                  </a:moveTo>
                  <a:lnTo>
                    <a:pt x="126237" y="0"/>
                  </a:lnTo>
                  <a:lnTo>
                    <a:pt x="77098" y="9919"/>
                  </a:lnTo>
                  <a:lnTo>
                    <a:pt x="36972" y="36972"/>
                  </a:lnTo>
                  <a:lnTo>
                    <a:pt x="9919" y="77098"/>
                  </a:lnTo>
                  <a:lnTo>
                    <a:pt x="0" y="126237"/>
                  </a:lnTo>
                  <a:lnTo>
                    <a:pt x="0" y="1135634"/>
                  </a:lnTo>
                  <a:lnTo>
                    <a:pt x="9919" y="1184773"/>
                  </a:lnTo>
                  <a:lnTo>
                    <a:pt x="36972" y="1224899"/>
                  </a:lnTo>
                  <a:lnTo>
                    <a:pt x="77098" y="1251952"/>
                  </a:lnTo>
                  <a:lnTo>
                    <a:pt x="126237" y="1261872"/>
                  </a:lnTo>
                  <a:lnTo>
                    <a:pt x="1336802" y="1261872"/>
                  </a:lnTo>
                  <a:lnTo>
                    <a:pt x="1385941" y="1251952"/>
                  </a:lnTo>
                  <a:lnTo>
                    <a:pt x="1426067" y="1224899"/>
                  </a:lnTo>
                  <a:lnTo>
                    <a:pt x="1453120" y="1184773"/>
                  </a:lnTo>
                  <a:lnTo>
                    <a:pt x="1463039" y="1135634"/>
                  </a:lnTo>
                  <a:lnTo>
                    <a:pt x="1463039" y="126237"/>
                  </a:lnTo>
                  <a:lnTo>
                    <a:pt x="1453120" y="77098"/>
                  </a:lnTo>
                  <a:lnTo>
                    <a:pt x="1426067" y="36972"/>
                  </a:lnTo>
                  <a:lnTo>
                    <a:pt x="1385941" y="9919"/>
                  </a:lnTo>
                  <a:lnTo>
                    <a:pt x="133680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7011" y="1315212"/>
              <a:ext cx="1463040" cy="1262380"/>
            </a:xfrm>
            <a:custGeom>
              <a:avLst/>
              <a:gdLst/>
              <a:ahLst/>
              <a:cxnLst/>
              <a:rect l="l" t="t" r="r" b="b"/>
              <a:pathLst>
                <a:path w="1463039" h="126238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336802" y="0"/>
                  </a:lnTo>
                  <a:lnTo>
                    <a:pt x="1385941" y="9919"/>
                  </a:lnTo>
                  <a:lnTo>
                    <a:pt x="1426067" y="36972"/>
                  </a:lnTo>
                  <a:lnTo>
                    <a:pt x="1453120" y="77098"/>
                  </a:lnTo>
                  <a:lnTo>
                    <a:pt x="1463039" y="126237"/>
                  </a:lnTo>
                  <a:lnTo>
                    <a:pt x="1463039" y="1135634"/>
                  </a:lnTo>
                  <a:lnTo>
                    <a:pt x="1453120" y="1184773"/>
                  </a:lnTo>
                  <a:lnTo>
                    <a:pt x="1426067" y="1224899"/>
                  </a:lnTo>
                  <a:lnTo>
                    <a:pt x="1385941" y="1251952"/>
                  </a:lnTo>
                  <a:lnTo>
                    <a:pt x="1336802" y="1261872"/>
                  </a:lnTo>
                  <a:lnTo>
                    <a:pt x="126237" y="1261872"/>
                  </a:lnTo>
                  <a:lnTo>
                    <a:pt x="77098" y="1251952"/>
                  </a:lnTo>
                  <a:lnTo>
                    <a:pt x="36972" y="1224899"/>
                  </a:lnTo>
                  <a:lnTo>
                    <a:pt x="9919" y="1184773"/>
                  </a:lnTo>
                  <a:lnTo>
                    <a:pt x="0" y="1135634"/>
                  </a:lnTo>
                  <a:lnTo>
                    <a:pt x="0" y="12623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42103" y="1656029"/>
            <a:ext cx="765175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ts val="2065"/>
              </a:lnSpc>
              <a:spcBef>
                <a:spcPts val="100"/>
              </a:spcBef>
            </a:pPr>
            <a:r>
              <a:rPr sz="1800" b="1" spc="990" dirty="0">
                <a:solidFill>
                  <a:srgbClr val="FFFFFF"/>
                </a:solidFill>
                <a:latin typeface="Segoe UI"/>
                <a:cs typeface="Segoe UI"/>
              </a:rPr>
              <a:t>📝</a:t>
            </a:r>
            <a:r>
              <a:rPr sz="1800" b="1" spc="-9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65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94832" y="1307591"/>
            <a:ext cx="1914525" cy="1277620"/>
            <a:chOff x="5894832" y="1307591"/>
            <a:chExt cx="1914525" cy="1277620"/>
          </a:xfrm>
        </p:grpSpPr>
        <p:sp>
          <p:nvSpPr>
            <p:cNvPr id="10" name="object 10"/>
            <p:cNvSpPr/>
            <p:nvPr/>
          </p:nvSpPr>
          <p:spPr>
            <a:xfrm>
              <a:off x="5894832" y="1761743"/>
              <a:ext cx="311150" cy="365760"/>
            </a:xfrm>
            <a:custGeom>
              <a:avLst/>
              <a:gdLst/>
              <a:ahLst/>
              <a:cxnLst/>
              <a:rect l="l" t="t" r="r" b="b"/>
              <a:pathLst>
                <a:path w="311150" h="365760">
                  <a:moveTo>
                    <a:pt x="155447" y="0"/>
                  </a:moveTo>
                  <a:lnTo>
                    <a:pt x="155447" y="73151"/>
                  </a:lnTo>
                  <a:lnTo>
                    <a:pt x="0" y="73151"/>
                  </a:lnTo>
                  <a:lnTo>
                    <a:pt x="0" y="292607"/>
                  </a:lnTo>
                  <a:lnTo>
                    <a:pt x="155447" y="292607"/>
                  </a:lnTo>
                  <a:lnTo>
                    <a:pt x="155447" y="365759"/>
                  </a:lnTo>
                  <a:lnTo>
                    <a:pt x="310895" y="182879"/>
                  </a:lnTo>
                  <a:lnTo>
                    <a:pt x="155447" y="0"/>
                  </a:lnTo>
                  <a:close/>
                </a:path>
              </a:pathLst>
            </a:custGeom>
            <a:solidFill>
              <a:srgbClr val="C7C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35268" y="1315211"/>
              <a:ext cx="1466215" cy="1262380"/>
            </a:xfrm>
            <a:custGeom>
              <a:avLst/>
              <a:gdLst/>
              <a:ahLst/>
              <a:cxnLst/>
              <a:rect l="l" t="t" r="r" b="b"/>
              <a:pathLst>
                <a:path w="1466215" h="1262380">
                  <a:moveTo>
                    <a:pt x="1339850" y="0"/>
                  </a:moveTo>
                  <a:lnTo>
                    <a:pt x="126237" y="0"/>
                  </a:lnTo>
                  <a:lnTo>
                    <a:pt x="77098" y="9919"/>
                  </a:lnTo>
                  <a:lnTo>
                    <a:pt x="36972" y="36972"/>
                  </a:lnTo>
                  <a:lnTo>
                    <a:pt x="9919" y="77098"/>
                  </a:lnTo>
                  <a:lnTo>
                    <a:pt x="0" y="126237"/>
                  </a:lnTo>
                  <a:lnTo>
                    <a:pt x="0" y="1135634"/>
                  </a:lnTo>
                  <a:lnTo>
                    <a:pt x="9919" y="1184773"/>
                  </a:lnTo>
                  <a:lnTo>
                    <a:pt x="36972" y="1224899"/>
                  </a:lnTo>
                  <a:lnTo>
                    <a:pt x="77098" y="1251952"/>
                  </a:lnTo>
                  <a:lnTo>
                    <a:pt x="126237" y="1261872"/>
                  </a:lnTo>
                  <a:lnTo>
                    <a:pt x="1339850" y="1261872"/>
                  </a:lnTo>
                  <a:lnTo>
                    <a:pt x="1388989" y="1251952"/>
                  </a:lnTo>
                  <a:lnTo>
                    <a:pt x="1429115" y="1224899"/>
                  </a:lnTo>
                  <a:lnTo>
                    <a:pt x="1456168" y="1184773"/>
                  </a:lnTo>
                  <a:lnTo>
                    <a:pt x="1466088" y="1135634"/>
                  </a:lnTo>
                  <a:lnTo>
                    <a:pt x="1466088" y="126237"/>
                  </a:lnTo>
                  <a:lnTo>
                    <a:pt x="1456168" y="77098"/>
                  </a:lnTo>
                  <a:lnTo>
                    <a:pt x="1429115" y="36972"/>
                  </a:lnTo>
                  <a:lnTo>
                    <a:pt x="1388989" y="9919"/>
                  </a:lnTo>
                  <a:lnTo>
                    <a:pt x="133985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5268" y="1315211"/>
              <a:ext cx="1466215" cy="1262380"/>
            </a:xfrm>
            <a:custGeom>
              <a:avLst/>
              <a:gdLst/>
              <a:ahLst/>
              <a:cxnLst/>
              <a:rect l="l" t="t" r="r" b="b"/>
              <a:pathLst>
                <a:path w="1466215" h="126238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339850" y="0"/>
                  </a:lnTo>
                  <a:lnTo>
                    <a:pt x="1388989" y="9919"/>
                  </a:lnTo>
                  <a:lnTo>
                    <a:pt x="1429115" y="36972"/>
                  </a:lnTo>
                  <a:lnTo>
                    <a:pt x="1456168" y="77098"/>
                  </a:lnTo>
                  <a:lnTo>
                    <a:pt x="1466088" y="126237"/>
                  </a:lnTo>
                  <a:lnTo>
                    <a:pt x="1466088" y="1135634"/>
                  </a:lnTo>
                  <a:lnTo>
                    <a:pt x="1456168" y="1184773"/>
                  </a:lnTo>
                  <a:lnTo>
                    <a:pt x="1429115" y="1224899"/>
                  </a:lnTo>
                  <a:lnTo>
                    <a:pt x="1388989" y="1251952"/>
                  </a:lnTo>
                  <a:lnTo>
                    <a:pt x="1339850" y="1261872"/>
                  </a:lnTo>
                  <a:lnTo>
                    <a:pt x="126237" y="1261872"/>
                  </a:lnTo>
                  <a:lnTo>
                    <a:pt x="77098" y="1251952"/>
                  </a:lnTo>
                  <a:lnTo>
                    <a:pt x="36972" y="1224899"/>
                  </a:lnTo>
                  <a:lnTo>
                    <a:pt x="9919" y="1184773"/>
                  </a:lnTo>
                  <a:lnTo>
                    <a:pt x="0" y="1135634"/>
                  </a:lnTo>
                  <a:lnTo>
                    <a:pt x="0" y="12623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30593" y="1530858"/>
            <a:ext cx="1089025" cy="8032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indent="-4445" algn="ctr">
              <a:lnSpc>
                <a:spcPct val="91700"/>
              </a:lnSpc>
              <a:spcBef>
                <a:spcPts val="280"/>
              </a:spcBef>
            </a:pPr>
            <a:r>
              <a:rPr sz="180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800" spc="-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Pipeline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tested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end- to-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46135" y="1307591"/>
            <a:ext cx="1911350" cy="1277620"/>
            <a:chOff x="7946135" y="1307591"/>
            <a:chExt cx="1911350" cy="1277620"/>
          </a:xfrm>
        </p:grpSpPr>
        <p:sp>
          <p:nvSpPr>
            <p:cNvPr id="15" name="object 15"/>
            <p:cNvSpPr/>
            <p:nvPr/>
          </p:nvSpPr>
          <p:spPr>
            <a:xfrm>
              <a:off x="7946135" y="1761743"/>
              <a:ext cx="311150" cy="365760"/>
            </a:xfrm>
            <a:custGeom>
              <a:avLst/>
              <a:gdLst/>
              <a:ahLst/>
              <a:cxnLst/>
              <a:rect l="l" t="t" r="r" b="b"/>
              <a:pathLst>
                <a:path w="311150" h="365760">
                  <a:moveTo>
                    <a:pt x="155448" y="0"/>
                  </a:moveTo>
                  <a:lnTo>
                    <a:pt x="155448" y="73151"/>
                  </a:lnTo>
                  <a:lnTo>
                    <a:pt x="0" y="73151"/>
                  </a:lnTo>
                  <a:lnTo>
                    <a:pt x="0" y="292607"/>
                  </a:lnTo>
                  <a:lnTo>
                    <a:pt x="155448" y="292607"/>
                  </a:lnTo>
                  <a:lnTo>
                    <a:pt x="155448" y="365759"/>
                  </a:lnTo>
                  <a:lnTo>
                    <a:pt x="310896" y="182879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C7C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6571" y="1315211"/>
              <a:ext cx="1463040" cy="1262380"/>
            </a:xfrm>
            <a:custGeom>
              <a:avLst/>
              <a:gdLst/>
              <a:ahLst/>
              <a:cxnLst/>
              <a:rect l="l" t="t" r="r" b="b"/>
              <a:pathLst>
                <a:path w="1463040" h="1262380">
                  <a:moveTo>
                    <a:pt x="1336802" y="0"/>
                  </a:moveTo>
                  <a:lnTo>
                    <a:pt x="126237" y="0"/>
                  </a:lnTo>
                  <a:lnTo>
                    <a:pt x="77098" y="9919"/>
                  </a:lnTo>
                  <a:lnTo>
                    <a:pt x="36972" y="36972"/>
                  </a:lnTo>
                  <a:lnTo>
                    <a:pt x="9919" y="77098"/>
                  </a:lnTo>
                  <a:lnTo>
                    <a:pt x="0" y="126237"/>
                  </a:lnTo>
                  <a:lnTo>
                    <a:pt x="0" y="1135634"/>
                  </a:lnTo>
                  <a:lnTo>
                    <a:pt x="9919" y="1184773"/>
                  </a:lnTo>
                  <a:lnTo>
                    <a:pt x="36972" y="1224899"/>
                  </a:lnTo>
                  <a:lnTo>
                    <a:pt x="77098" y="1251952"/>
                  </a:lnTo>
                  <a:lnTo>
                    <a:pt x="126237" y="1261872"/>
                  </a:lnTo>
                  <a:lnTo>
                    <a:pt x="1336802" y="1261872"/>
                  </a:lnTo>
                  <a:lnTo>
                    <a:pt x="1385941" y="1251952"/>
                  </a:lnTo>
                  <a:lnTo>
                    <a:pt x="1426067" y="1224899"/>
                  </a:lnTo>
                  <a:lnTo>
                    <a:pt x="1453120" y="1184773"/>
                  </a:lnTo>
                  <a:lnTo>
                    <a:pt x="1463039" y="1135634"/>
                  </a:lnTo>
                  <a:lnTo>
                    <a:pt x="1463039" y="126237"/>
                  </a:lnTo>
                  <a:lnTo>
                    <a:pt x="1453120" y="77098"/>
                  </a:lnTo>
                  <a:lnTo>
                    <a:pt x="1426067" y="36972"/>
                  </a:lnTo>
                  <a:lnTo>
                    <a:pt x="1385941" y="9919"/>
                  </a:lnTo>
                  <a:lnTo>
                    <a:pt x="133680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6571" y="1315211"/>
              <a:ext cx="1463040" cy="1262380"/>
            </a:xfrm>
            <a:custGeom>
              <a:avLst/>
              <a:gdLst/>
              <a:ahLst/>
              <a:cxnLst/>
              <a:rect l="l" t="t" r="r" b="b"/>
              <a:pathLst>
                <a:path w="1463040" h="126238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336802" y="0"/>
                  </a:lnTo>
                  <a:lnTo>
                    <a:pt x="1385941" y="9919"/>
                  </a:lnTo>
                  <a:lnTo>
                    <a:pt x="1426067" y="36972"/>
                  </a:lnTo>
                  <a:lnTo>
                    <a:pt x="1453120" y="77098"/>
                  </a:lnTo>
                  <a:lnTo>
                    <a:pt x="1463039" y="126237"/>
                  </a:lnTo>
                  <a:lnTo>
                    <a:pt x="1463039" y="1135634"/>
                  </a:lnTo>
                  <a:lnTo>
                    <a:pt x="1453120" y="1184773"/>
                  </a:lnTo>
                  <a:lnTo>
                    <a:pt x="1426067" y="1224899"/>
                  </a:lnTo>
                  <a:lnTo>
                    <a:pt x="1385941" y="1251952"/>
                  </a:lnTo>
                  <a:lnTo>
                    <a:pt x="1336802" y="1261872"/>
                  </a:lnTo>
                  <a:lnTo>
                    <a:pt x="126237" y="1261872"/>
                  </a:lnTo>
                  <a:lnTo>
                    <a:pt x="77098" y="1251952"/>
                  </a:lnTo>
                  <a:lnTo>
                    <a:pt x="36972" y="1224899"/>
                  </a:lnTo>
                  <a:lnTo>
                    <a:pt x="9919" y="1184773"/>
                  </a:lnTo>
                  <a:lnTo>
                    <a:pt x="0" y="1135634"/>
                  </a:lnTo>
                  <a:lnTo>
                    <a:pt x="0" y="12623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08186" y="1530858"/>
            <a:ext cx="1034415" cy="8032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algn="ctr">
              <a:lnSpc>
                <a:spcPct val="91700"/>
              </a:lnSpc>
              <a:spcBef>
                <a:spcPts val="280"/>
              </a:spcBef>
            </a:pPr>
            <a:r>
              <a:rPr sz="1800" dirty="0">
                <a:solidFill>
                  <a:srgbClr val="FFFFFF"/>
                </a:solidFill>
                <a:latin typeface="Segoe UI Symbol"/>
                <a:cs typeface="Segoe UI Symbol"/>
              </a:rPr>
              <a:t>📝</a:t>
            </a:r>
            <a:r>
              <a:rPr sz="1800" spc="-8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Verified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query handling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94392" y="1307591"/>
            <a:ext cx="1914525" cy="1277620"/>
            <a:chOff x="9994392" y="1307591"/>
            <a:chExt cx="1914525" cy="1277620"/>
          </a:xfrm>
        </p:grpSpPr>
        <p:sp>
          <p:nvSpPr>
            <p:cNvPr id="20" name="object 20"/>
            <p:cNvSpPr/>
            <p:nvPr/>
          </p:nvSpPr>
          <p:spPr>
            <a:xfrm>
              <a:off x="9994392" y="1761743"/>
              <a:ext cx="311150" cy="365760"/>
            </a:xfrm>
            <a:custGeom>
              <a:avLst/>
              <a:gdLst/>
              <a:ahLst/>
              <a:cxnLst/>
              <a:rect l="l" t="t" r="r" b="b"/>
              <a:pathLst>
                <a:path w="311150" h="365760">
                  <a:moveTo>
                    <a:pt x="155448" y="0"/>
                  </a:moveTo>
                  <a:lnTo>
                    <a:pt x="155448" y="73151"/>
                  </a:lnTo>
                  <a:lnTo>
                    <a:pt x="0" y="73151"/>
                  </a:lnTo>
                  <a:lnTo>
                    <a:pt x="0" y="292607"/>
                  </a:lnTo>
                  <a:lnTo>
                    <a:pt x="155448" y="292607"/>
                  </a:lnTo>
                  <a:lnTo>
                    <a:pt x="155448" y="365759"/>
                  </a:lnTo>
                  <a:lnTo>
                    <a:pt x="310896" y="182879"/>
                  </a:lnTo>
                  <a:lnTo>
                    <a:pt x="155448" y="0"/>
                  </a:lnTo>
                  <a:close/>
                </a:path>
              </a:pathLst>
            </a:custGeom>
            <a:solidFill>
              <a:srgbClr val="C7C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34828" y="1315211"/>
              <a:ext cx="1466215" cy="1262380"/>
            </a:xfrm>
            <a:custGeom>
              <a:avLst/>
              <a:gdLst/>
              <a:ahLst/>
              <a:cxnLst/>
              <a:rect l="l" t="t" r="r" b="b"/>
              <a:pathLst>
                <a:path w="1466215" h="1262380">
                  <a:moveTo>
                    <a:pt x="1339850" y="0"/>
                  </a:moveTo>
                  <a:lnTo>
                    <a:pt x="126238" y="0"/>
                  </a:lnTo>
                  <a:lnTo>
                    <a:pt x="77098" y="9919"/>
                  </a:lnTo>
                  <a:lnTo>
                    <a:pt x="36972" y="36972"/>
                  </a:lnTo>
                  <a:lnTo>
                    <a:pt x="9919" y="77098"/>
                  </a:lnTo>
                  <a:lnTo>
                    <a:pt x="0" y="126237"/>
                  </a:lnTo>
                  <a:lnTo>
                    <a:pt x="0" y="1135634"/>
                  </a:lnTo>
                  <a:lnTo>
                    <a:pt x="9919" y="1184773"/>
                  </a:lnTo>
                  <a:lnTo>
                    <a:pt x="36972" y="1224899"/>
                  </a:lnTo>
                  <a:lnTo>
                    <a:pt x="77098" y="1251952"/>
                  </a:lnTo>
                  <a:lnTo>
                    <a:pt x="126238" y="1261872"/>
                  </a:lnTo>
                  <a:lnTo>
                    <a:pt x="1339850" y="1261872"/>
                  </a:lnTo>
                  <a:lnTo>
                    <a:pt x="1388989" y="1251952"/>
                  </a:lnTo>
                  <a:lnTo>
                    <a:pt x="1429115" y="1224899"/>
                  </a:lnTo>
                  <a:lnTo>
                    <a:pt x="1456168" y="1184773"/>
                  </a:lnTo>
                  <a:lnTo>
                    <a:pt x="1466088" y="1135634"/>
                  </a:lnTo>
                  <a:lnTo>
                    <a:pt x="1466088" y="126237"/>
                  </a:lnTo>
                  <a:lnTo>
                    <a:pt x="1456168" y="77098"/>
                  </a:lnTo>
                  <a:lnTo>
                    <a:pt x="1429115" y="36972"/>
                  </a:lnTo>
                  <a:lnTo>
                    <a:pt x="1388989" y="9919"/>
                  </a:lnTo>
                  <a:lnTo>
                    <a:pt x="133985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34828" y="1315211"/>
              <a:ext cx="1466215" cy="1262380"/>
            </a:xfrm>
            <a:custGeom>
              <a:avLst/>
              <a:gdLst/>
              <a:ahLst/>
              <a:cxnLst/>
              <a:rect l="l" t="t" r="r" b="b"/>
              <a:pathLst>
                <a:path w="1466215" h="1262380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8" y="0"/>
                  </a:lnTo>
                  <a:lnTo>
                    <a:pt x="1339850" y="0"/>
                  </a:lnTo>
                  <a:lnTo>
                    <a:pt x="1388989" y="9919"/>
                  </a:lnTo>
                  <a:lnTo>
                    <a:pt x="1429115" y="36972"/>
                  </a:lnTo>
                  <a:lnTo>
                    <a:pt x="1456168" y="77098"/>
                  </a:lnTo>
                  <a:lnTo>
                    <a:pt x="1466088" y="126237"/>
                  </a:lnTo>
                  <a:lnTo>
                    <a:pt x="1466088" y="1135634"/>
                  </a:lnTo>
                  <a:lnTo>
                    <a:pt x="1456168" y="1184773"/>
                  </a:lnTo>
                  <a:lnTo>
                    <a:pt x="1429115" y="1224899"/>
                  </a:lnTo>
                  <a:lnTo>
                    <a:pt x="1388989" y="1251952"/>
                  </a:lnTo>
                  <a:lnTo>
                    <a:pt x="1339850" y="1261872"/>
                  </a:lnTo>
                  <a:lnTo>
                    <a:pt x="126238" y="1261872"/>
                  </a:lnTo>
                  <a:lnTo>
                    <a:pt x="77098" y="1251952"/>
                  </a:lnTo>
                  <a:lnTo>
                    <a:pt x="36972" y="1224899"/>
                  </a:lnTo>
                  <a:lnTo>
                    <a:pt x="9919" y="1184773"/>
                  </a:lnTo>
                  <a:lnTo>
                    <a:pt x="0" y="1135634"/>
                  </a:lnTo>
                  <a:lnTo>
                    <a:pt x="0" y="126237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603738" y="1405254"/>
            <a:ext cx="1140460" cy="10528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5080" indent="3175" algn="ctr">
              <a:lnSpc>
                <a:spcPct val="91500"/>
              </a:lnSpc>
              <a:spcBef>
                <a:spcPts val="280"/>
              </a:spcBef>
            </a:pPr>
            <a:r>
              <a:rPr sz="1800" b="0" u="none" dirty="0">
                <a:latin typeface="Segoe UI Symbol"/>
                <a:cs typeface="Segoe UI Symbol"/>
              </a:rPr>
              <a:t>📊</a:t>
            </a:r>
            <a:r>
              <a:rPr sz="1800" b="0" u="none" spc="-90" dirty="0">
                <a:latin typeface="Segoe UI Symbol"/>
                <a:cs typeface="Segoe UI Symbol"/>
              </a:rPr>
              <a:t> </a:t>
            </a:r>
            <a:r>
              <a:rPr sz="1800" u="none" spc="-10" dirty="0"/>
              <a:t>Checked </a:t>
            </a:r>
            <a:r>
              <a:rPr sz="1800" u="none" dirty="0"/>
              <a:t>relevance</a:t>
            </a:r>
            <a:r>
              <a:rPr sz="1800" u="none" spc="-90" dirty="0"/>
              <a:t> </a:t>
            </a:r>
            <a:r>
              <a:rPr sz="1800" u="none" spc="-50" dirty="0"/>
              <a:t>&amp; </a:t>
            </a:r>
            <a:r>
              <a:rPr sz="1800" u="none" dirty="0"/>
              <a:t>accuracy</a:t>
            </a:r>
            <a:r>
              <a:rPr sz="1800" u="none" spc="-65" dirty="0"/>
              <a:t> </a:t>
            </a:r>
            <a:r>
              <a:rPr sz="1800" u="none" spc="-25" dirty="0"/>
              <a:t>of </a:t>
            </a:r>
            <a:r>
              <a:rPr sz="1800" u="none" spc="-10" dirty="0"/>
              <a:t>insights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23815" y="3883152"/>
            <a:ext cx="6934200" cy="1201420"/>
          </a:xfrm>
          <a:custGeom>
            <a:avLst/>
            <a:gdLst/>
            <a:ahLst/>
            <a:cxnLst/>
            <a:rect l="l" t="t" r="r" b="b"/>
            <a:pathLst>
              <a:path w="6934200" h="1201420">
                <a:moveTo>
                  <a:pt x="6934200" y="0"/>
                </a:moveTo>
                <a:lnTo>
                  <a:pt x="0" y="0"/>
                </a:lnTo>
                <a:lnTo>
                  <a:pt x="0" y="1200912"/>
                </a:lnTo>
                <a:lnTo>
                  <a:pt x="6934200" y="1200912"/>
                </a:lnTo>
                <a:lnTo>
                  <a:pt x="69342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17415" y="3903726"/>
            <a:ext cx="580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17415" y="4362944"/>
            <a:ext cx="1472565" cy="0"/>
          </a:xfrm>
          <a:custGeom>
            <a:avLst/>
            <a:gdLst/>
            <a:ahLst/>
            <a:cxnLst/>
            <a:rect l="l" t="t" r="r" b="b"/>
            <a:pathLst>
              <a:path w="1472564">
                <a:moveTo>
                  <a:pt x="0" y="0"/>
                </a:moveTo>
                <a:lnTo>
                  <a:pt x="1472185" y="0"/>
                </a:lnTo>
              </a:path>
            </a:pathLst>
          </a:custGeom>
          <a:ln w="15290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27419" y="3903726"/>
            <a:ext cx="73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6223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96533" y="4362944"/>
            <a:ext cx="1329055" cy="0"/>
          </a:xfrm>
          <a:custGeom>
            <a:avLst/>
            <a:gdLst/>
            <a:ahLst/>
            <a:cxnLst/>
            <a:rect l="l" t="t" r="r" b="b"/>
            <a:pathLst>
              <a:path w="1329054">
                <a:moveTo>
                  <a:pt x="0" y="0"/>
                </a:moveTo>
                <a:lnTo>
                  <a:pt x="1329001" y="0"/>
                </a:lnTo>
              </a:path>
            </a:pathLst>
          </a:custGeom>
          <a:ln w="15290">
            <a:solidFill>
              <a:srgbClr val="FEFEF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17415" y="4455667"/>
            <a:ext cx="438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66900" algn="l"/>
              </a:tabLst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"Tesla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stock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news"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|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articles →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endParaRPr sz="18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“Stock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News"</a:t>
            </a:r>
            <a:r>
              <a:rPr sz="1800" spc="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articles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→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0" y="6333744"/>
                  </a:moveTo>
                  <a:lnTo>
                    <a:pt x="12192000" y="633374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3337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8662" rIns="0" bIns="0" rtlCol="0">
            <a:spAutoFit/>
          </a:bodyPr>
          <a:lstStyle/>
          <a:p>
            <a:pPr marL="3557904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Testing</a:t>
            </a:r>
            <a:r>
              <a:rPr spc="-155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4B63DF-6B5D-3614-AFE5-2FA2AE5A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579"/>
            <a:ext cx="4038600" cy="438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94BAA7-A383-D9EF-749D-E79E6396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32" y="1952579"/>
            <a:ext cx="3505200" cy="4422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17D8F1-EACB-ABF1-7D0C-F0B34C55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464" y="1952579"/>
            <a:ext cx="4628536" cy="43398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907280"/>
          </a:xfrm>
          <a:custGeom>
            <a:avLst/>
            <a:gdLst/>
            <a:ahLst/>
            <a:cxnLst/>
            <a:rect l="l" t="t" r="r" b="b"/>
            <a:pathLst>
              <a:path w="12192000" h="4907280">
                <a:moveTo>
                  <a:pt x="0" y="4907280"/>
                </a:moveTo>
                <a:lnTo>
                  <a:pt x="12192000" y="4907280"/>
                </a:lnTo>
                <a:lnTo>
                  <a:pt x="12192000" y="0"/>
                </a:lnTo>
                <a:lnTo>
                  <a:pt x="0" y="0"/>
                </a:lnTo>
                <a:lnTo>
                  <a:pt x="0" y="490728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971288"/>
            <a:ext cx="12189460" cy="1887220"/>
          </a:xfrm>
          <a:custGeom>
            <a:avLst/>
            <a:gdLst/>
            <a:ahLst/>
            <a:cxnLst/>
            <a:rect l="l" t="t" r="r" b="b"/>
            <a:pathLst>
              <a:path w="12189460" h="1887220">
                <a:moveTo>
                  <a:pt x="0" y="1886711"/>
                </a:moveTo>
                <a:lnTo>
                  <a:pt x="12188952" y="1886711"/>
                </a:lnTo>
                <a:lnTo>
                  <a:pt x="12188952" y="0"/>
                </a:lnTo>
                <a:lnTo>
                  <a:pt x="0" y="0"/>
                </a:lnTo>
                <a:lnTo>
                  <a:pt x="0" y="1886711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7278" y="5460593"/>
            <a:ext cx="2927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FFFFFF"/>
                </a:solidFill>
                <a:latin typeface="Calibri Light"/>
                <a:cs typeface="Calibri Light"/>
              </a:rPr>
              <a:t>Deployment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907279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8"/>
                </a:lnTo>
                <a:lnTo>
                  <a:pt x="12188952" y="64008"/>
                </a:lnTo>
                <a:lnTo>
                  <a:pt x="12188952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43127" y="643127"/>
            <a:ext cx="10899775" cy="3621404"/>
            <a:chOff x="643127" y="643127"/>
            <a:chExt cx="10899775" cy="3621404"/>
          </a:xfrm>
        </p:grpSpPr>
        <p:sp>
          <p:nvSpPr>
            <p:cNvPr id="7" name="object 7"/>
            <p:cNvSpPr/>
            <p:nvPr/>
          </p:nvSpPr>
          <p:spPr>
            <a:xfrm>
              <a:off x="643127" y="643127"/>
              <a:ext cx="10899775" cy="3621404"/>
            </a:xfrm>
            <a:custGeom>
              <a:avLst/>
              <a:gdLst/>
              <a:ahLst/>
              <a:cxnLst/>
              <a:rect l="l" t="t" r="r" b="b"/>
              <a:pathLst>
                <a:path w="10899775" h="3621404">
                  <a:moveTo>
                    <a:pt x="10899648" y="0"/>
                  </a:moveTo>
                  <a:lnTo>
                    <a:pt x="0" y="0"/>
                  </a:lnTo>
                  <a:lnTo>
                    <a:pt x="0" y="3621024"/>
                  </a:lnTo>
                  <a:lnTo>
                    <a:pt x="10899648" y="3621024"/>
                  </a:lnTo>
                  <a:lnTo>
                    <a:pt x="10899648" y="0"/>
                  </a:lnTo>
                  <a:close/>
                </a:path>
              </a:pathLst>
            </a:custGeom>
            <a:solidFill>
              <a:srgbClr val="A139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1247" y="1234440"/>
              <a:ext cx="911860" cy="911860"/>
            </a:xfrm>
            <a:custGeom>
              <a:avLst/>
              <a:gdLst/>
              <a:ahLst/>
              <a:cxnLst/>
              <a:rect l="l" t="t" r="r" b="b"/>
              <a:pathLst>
                <a:path w="911860" h="911860">
                  <a:moveTo>
                    <a:pt x="455676" y="0"/>
                  </a:moveTo>
                  <a:lnTo>
                    <a:pt x="409085" y="2352"/>
                  </a:lnTo>
                  <a:lnTo>
                    <a:pt x="363841" y="9255"/>
                  </a:lnTo>
                  <a:lnTo>
                    <a:pt x="320171" y="20481"/>
                  </a:lnTo>
                  <a:lnTo>
                    <a:pt x="278306" y="35802"/>
                  </a:lnTo>
                  <a:lnTo>
                    <a:pt x="238473" y="54987"/>
                  </a:lnTo>
                  <a:lnTo>
                    <a:pt x="200903" y="77808"/>
                  </a:lnTo>
                  <a:lnTo>
                    <a:pt x="165823" y="104037"/>
                  </a:lnTo>
                  <a:lnTo>
                    <a:pt x="133464" y="133445"/>
                  </a:lnTo>
                  <a:lnTo>
                    <a:pt x="104054" y="165802"/>
                  </a:lnTo>
                  <a:lnTo>
                    <a:pt x="77822" y="200880"/>
                  </a:lnTo>
                  <a:lnTo>
                    <a:pt x="54997" y="238451"/>
                  </a:lnTo>
                  <a:lnTo>
                    <a:pt x="35809" y="278284"/>
                  </a:lnTo>
                  <a:lnTo>
                    <a:pt x="20486" y="320152"/>
                  </a:lnTo>
                  <a:lnTo>
                    <a:pt x="9257" y="363826"/>
                  </a:lnTo>
                  <a:lnTo>
                    <a:pt x="2352" y="409077"/>
                  </a:lnTo>
                  <a:lnTo>
                    <a:pt x="0" y="455675"/>
                  </a:lnTo>
                  <a:lnTo>
                    <a:pt x="2352" y="502274"/>
                  </a:lnTo>
                  <a:lnTo>
                    <a:pt x="9257" y="547525"/>
                  </a:lnTo>
                  <a:lnTo>
                    <a:pt x="20486" y="591199"/>
                  </a:lnTo>
                  <a:lnTo>
                    <a:pt x="35809" y="633067"/>
                  </a:lnTo>
                  <a:lnTo>
                    <a:pt x="54997" y="672900"/>
                  </a:lnTo>
                  <a:lnTo>
                    <a:pt x="77822" y="710471"/>
                  </a:lnTo>
                  <a:lnTo>
                    <a:pt x="104054" y="745549"/>
                  </a:lnTo>
                  <a:lnTo>
                    <a:pt x="133464" y="777906"/>
                  </a:lnTo>
                  <a:lnTo>
                    <a:pt x="165823" y="807314"/>
                  </a:lnTo>
                  <a:lnTo>
                    <a:pt x="200903" y="833543"/>
                  </a:lnTo>
                  <a:lnTo>
                    <a:pt x="238473" y="856364"/>
                  </a:lnTo>
                  <a:lnTo>
                    <a:pt x="278306" y="875549"/>
                  </a:lnTo>
                  <a:lnTo>
                    <a:pt x="320171" y="890870"/>
                  </a:lnTo>
                  <a:lnTo>
                    <a:pt x="363841" y="902096"/>
                  </a:lnTo>
                  <a:lnTo>
                    <a:pt x="409085" y="908999"/>
                  </a:lnTo>
                  <a:lnTo>
                    <a:pt x="455676" y="911351"/>
                  </a:lnTo>
                  <a:lnTo>
                    <a:pt x="502274" y="908999"/>
                  </a:lnTo>
                  <a:lnTo>
                    <a:pt x="547525" y="902096"/>
                  </a:lnTo>
                  <a:lnTo>
                    <a:pt x="591199" y="890870"/>
                  </a:lnTo>
                  <a:lnTo>
                    <a:pt x="633067" y="875549"/>
                  </a:lnTo>
                  <a:lnTo>
                    <a:pt x="672900" y="856364"/>
                  </a:lnTo>
                  <a:lnTo>
                    <a:pt x="710471" y="833543"/>
                  </a:lnTo>
                  <a:lnTo>
                    <a:pt x="745549" y="807314"/>
                  </a:lnTo>
                  <a:lnTo>
                    <a:pt x="777906" y="777906"/>
                  </a:lnTo>
                  <a:lnTo>
                    <a:pt x="807314" y="745549"/>
                  </a:lnTo>
                  <a:lnTo>
                    <a:pt x="833543" y="710471"/>
                  </a:lnTo>
                  <a:lnTo>
                    <a:pt x="856364" y="672900"/>
                  </a:lnTo>
                  <a:lnTo>
                    <a:pt x="875549" y="633067"/>
                  </a:lnTo>
                  <a:lnTo>
                    <a:pt x="890870" y="591199"/>
                  </a:lnTo>
                  <a:lnTo>
                    <a:pt x="902096" y="547525"/>
                  </a:lnTo>
                  <a:lnTo>
                    <a:pt x="908999" y="502274"/>
                  </a:lnTo>
                  <a:lnTo>
                    <a:pt x="911352" y="455675"/>
                  </a:lnTo>
                  <a:lnTo>
                    <a:pt x="908999" y="409077"/>
                  </a:lnTo>
                  <a:lnTo>
                    <a:pt x="902096" y="363826"/>
                  </a:lnTo>
                  <a:lnTo>
                    <a:pt x="890870" y="320152"/>
                  </a:lnTo>
                  <a:lnTo>
                    <a:pt x="875549" y="278284"/>
                  </a:lnTo>
                  <a:lnTo>
                    <a:pt x="856364" y="238451"/>
                  </a:lnTo>
                  <a:lnTo>
                    <a:pt x="833543" y="200880"/>
                  </a:lnTo>
                  <a:lnTo>
                    <a:pt x="807314" y="165802"/>
                  </a:lnTo>
                  <a:lnTo>
                    <a:pt x="777906" y="133445"/>
                  </a:lnTo>
                  <a:lnTo>
                    <a:pt x="745549" y="104037"/>
                  </a:lnTo>
                  <a:lnTo>
                    <a:pt x="710471" y="77808"/>
                  </a:lnTo>
                  <a:lnTo>
                    <a:pt x="672900" y="54987"/>
                  </a:lnTo>
                  <a:lnTo>
                    <a:pt x="633067" y="35802"/>
                  </a:lnTo>
                  <a:lnTo>
                    <a:pt x="591199" y="20481"/>
                  </a:lnTo>
                  <a:lnTo>
                    <a:pt x="547525" y="9255"/>
                  </a:lnTo>
                  <a:lnTo>
                    <a:pt x="502274" y="2352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CF5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271" y="1426463"/>
              <a:ext cx="527304" cy="52730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47036" y="1542110"/>
            <a:ext cx="1537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990" dirty="0">
                <a:solidFill>
                  <a:srgbClr val="FFFFFF"/>
                </a:solidFill>
                <a:latin typeface="Segoe UI"/>
                <a:cs typeface="Segoe UI"/>
              </a:rPr>
              <a:t>📝</a:t>
            </a:r>
            <a:r>
              <a:rPr sz="1800" b="1" spc="-11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1247" y="1234439"/>
            <a:ext cx="8162925" cy="2438400"/>
            <a:chOff x="841247" y="1234439"/>
            <a:chExt cx="8162925" cy="2438400"/>
          </a:xfrm>
        </p:grpSpPr>
        <p:sp>
          <p:nvSpPr>
            <p:cNvPr id="12" name="object 12"/>
            <p:cNvSpPr/>
            <p:nvPr/>
          </p:nvSpPr>
          <p:spPr>
            <a:xfrm>
              <a:off x="4468368" y="1234439"/>
              <a:ext cx="908685" cy="911860"/>
            </a:xfrm>
            <a:custGeom>
              <a:avLst/>
              <a:gdLst/>
              <a:ahLst/>
              <a:cxnLst/>
              <a:rect l="l" t="t" r="r" b="b"/>
              <a:pathLst>
                <a:path w="908685" h="911860">
                  <a:moveTo>
                    <a:pt x="454152" y="0"/>
                  </a:moveTo>
                  <a:lnTo>
                    <a:pt x="407716" y="2352"/>
                  </a:lnTo>
                  <a:lnTo>
                    <a:pt x="362623" y="9255"/>
                  </a:lnTo>
                  <a:lnTo>
                    <a:pt x="319099" y="20481"/>
                  </a:lnTo>
                  <a:lnTo>
                    <a:pt x="277373" y="35802"/>
                  </a:lnTo>
                  <a:lnTo>
                    <a:pt x="237674" y="54987"/>
                  </a:lnTo>
                  <a:lnTo>
                    <a:pt x="200229" y="77808"/>
                  </a:lnTo>
                  <a:lnTo>
                    <a:pt x="165267" y="104037"/>
                  </a:lnTo>
                  <a:lnTo>
                    <a:pt x="133016" y="133445"/>
                  </a:lnTo>
                  <a:lnTo>
                    <a:pt x="103705" y="165802"/>
                  </a:lnTo>
                  <a:lnTo>
                    <a:pt x="77561" y="200880"/>
                  </a:lnTo>
                  <a:lnTo>
                    <a:pt x="54812" y="238451"/>
                  </a:lnTo>
                  <a:lnTo>
                    <a:pt x="35688" y="278284"/>
                  </a:lnTo>
                  <a:lnTo>
                    <a:pt x="20417" y="320152"/>
                  </a:lnTo>
                  <a:lnTo>
                    <a:pt x="9226" y="363826"/>
                  </a:lnTo>
                  <a:lnTo>
                    <a:pt x="2344" y="409077"/>
                  </a:lnTo>
                  <a:lnTo>
                    <a:pt x="0" y="455675"/>
                  </a:lnTo>
                  <a:lnTo>
                    <a:pt x="2344" y="502274"/>
                  </a:lnTo>
                  <a:lnTo>
                    <a:pt x="9226" y="547525"/>
                  </a:lnTo>
                  <a:lnTo>
                    <a:pt x="20417" y="591199"/>
                  </a:lnTo>
                  <a:lnTo>
                    <a:pt x="35688" y="633067"/>
                  </a:lnTo>
                  <a:lnTo>
                    <a:pt x="54812" y="672900"/>
                  </a:lnTo>
                  <a:lnTo>
                    <a:pt x="77561" y="710471"/>
                  </a:lnTo>
                  <a:lnTo>
                    <a:pt x="103705" y="745549"/>
                  </a:lnTo>
                  <a:lnTo>
                    <a:pt x="133016" y="777906"/>
                  </a:lnTo>
                  <a:lnTo>
                    <a:pt x="165267" y="807314"/>
                  </a:lnTo>
                  <a:lnTo>
                    <a:pt x="200229" y="833543"/>
                  </a:lnTo>
                  <a:lnTo>
                    <a:pt x="237674" y="856364"/>
                  </a:lnTo>
                  <a:lnTo>
                    <a:pt x="277373" y="875549"/>
                  </a:lnTo>
                  <a:lnTo>
                    <a:pt x="319099" y="890870"/>
                  </a:lnTo>
                  <a:lnTo>
                    <a:pt x="362623" y="902096"/>
                  </a:lnTo>
                  <a:lnTo>
                    <a:pt x="407716" y="908999"/>
                  </a:lnTo>
                  <a:lnTo>
                    <a:pt x="454152" y="911351"/>
                  </a:lnTo>
                  <a:lnTo>
                    <a:pt x="500587" y="908999"/>
                  </a:lnTo>
                  <a:lnTo>
                    <a:pt x="545680" y="902096"/>
                  </a:lnTo>
                  <a:lnTo>
                    <a:pt x="589204" y="890870"/>
                  </a:lnTo>
                  <a:lnTo>
                    <a:pt x="630930" y="875549"/>
                  </a:lnTo>
                  <a:lnTo>
                    <a:pt x="670629" y="856364"/>
                  </a:lnTo>
                  <a:lnTo>
                    <a:pt x="708074" y="833543"/>
                  </a:lnTo>
                  <a:lnTo>
                    <a:pt x="743036" y="807314"/>
                  </a:lnTo>
                  <a:lnTo>
                    <a:pt x="775287" y="777906"/>
                  </a:lnTo>
                  <a:lnTo>
                    <a:pt x="804598" y="745549"/>
                  </a:lnTo>
                  <a:lnTo>
                    <a:pt x="830742" y="710471"/>
                  </a:lnTo>
                  <a:lnTo>
                    <a:pt x="853491" y="672900"/>
                  </a:lnTo>
                  <a:lnTo>
                    <a:pt x="872615" y="633067"/>
                  </a:lnTo>
                  <a:lnTo>
                    <a:pt x="887886" y="591199"/>
                  </a:lnTo>
                  <a:lnTo>
                    <a:pt x="899077" y="547525"/>
                  </a:lnTo>
                  <a:lnTo>
                    <a:pt x="905959" y="502274"/>
                  </a:lnTo>
                  <a:lnTo>
                    <a:pt x="908304" y="455675"/>
                  </a:lnTo>
                  <a:lnTo>
                    <a:pt x="905959" y="409077"/>
                  </a:lnTo>
                  <a:lnTo>
                    <a:pt x="899077" y="363826"/>
                  </a:lnTo>
                  <a:lnTo>
                    <a:pt x="887886" y="320152"/>
                  </a:lnTo>
                  <a:lnTo>
                    <a:pt x="872615" y="278284"/>
                  </a:lnTo>
                  <a:lnTo>
                    <a:pt x="853491" y="238451"/>
                  </a:lnTo>
                  <a:lnTo>
                    <a:pt x="830742" y="200880"/>
                  </a:lnTo>
                  <a:lnTo>
                    <a:pt x="804598" y="165802"/>
                  </a:lnTo>
                  <a:lnTo>
                    <a:pt x="775287" y="133445"/>
                  </a:lnTo>
                  <a:lnTo>
                    <a:pt x="743036" y="104037"/>
                  </a:lnTo>
                  <a:lnTo>
                    <a:pt x="708074" y="77808"/>
                  </a:lnTo>
                  <a:lnTo>
                    <a:pt x="670629" y="54987"/>
                  </a:lnTo>
                  <a:lnTo>
                    <a:pt x="630930" y="35802"/>
                  </a:lnTo>
                  <a:lnTo>
                    <a:pt x="589204" y="20481"/>
                  </a:lnTo>
                  <a:lnTo>
                    <a:pt x="545680" y="9255"/>
                  </a:lnTo>
                  <a:lnTo>
                    <a:pt x="500587" y="2352"/>
                  </a:lnTo>
                  <a:lnTo>
                    <a:pt x="454152" y="0"/>
                  </a:lnTo>
                  <a:close/>
                </a:path>
              </a:pathLst>
            </a:custGeom>
            <a:solidFill>
              <a:srgbClr val="B5A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7344" y="1426463"/>
              <a:ext cx="530351" cy="5273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95488" y="1234439"/>
              <a:ext cx="908685" cy="911860"/>
            </a:xfrm>
            <a:custGeom>
              <a:avLst/>
              <a:gdLst/>
              <a:ahLst/>
              <a:cxnLst/>
              <a:rect l="l" t="t" r="r" b="b"/>
              <a:pathLst>
                <a:path w="908684" h="911860">
                  <a:moveTo>
                    <a:pt x="454151" y="0"/>
                  </a:moveTo>
                  <a:lnTo>
                    <a:pt x="407716" y="2352"/>
                  </a:lnTo>
                  <a:lnTo>
                    <a:pt x="362623" y="9255"/>
                  </a:lnTo>
                  <a:lnTo>
                    <a:pt x="319099" y="20481"/>
                  </a:lnTo>
                  <a:lnTo>
                    <a:pt x="277373" y="35802"/>
                  </a:lnTo>
                  <a:lnTo>
                    <a:pt x="237674" y="54987"/>
                  </a:lnTo>
                  <a:lnTo>
                    <a:pt x="200229" y="77808"/>
                  </a:lnTo>
                  <a:lnTo>
                    <a:pt x="165267" y="104037"/>
                  </a:lnTo>
                  <a:lnTo>
                    <a:pt x="133016" y="133445"/>
                  </a:lnTo>
                  <a:lnTo>
                    <a:pt x="103705" y="165802"/>
                  </a:lnTo>
                  <a:lnTo>
                    <a:pt x="77561" y="200880"/>
                  </a:lnTo>
                  <a:lnTo>
                    <a:pt x="54812" y="238451"/>
                  </a:lnTo>
                  <a:lnTo>
                    <a:pt x="35688" y="278284"/>
                  </a:lnTo>
                  <a:lnTo>
                    <a:pt x="20417" y="320152"/>
                  </a:lnTo>
                  <a:lnTo>
                    <a:pt x="9226" y="363826"/>
                  </a:lnTo>
                  <a:lnTo>
                    <a:pt x="2344" y="409077"/>
                  </a:lnTo>
                  <a:lnTo>
                    <a:pt x="0" y="455675"/>
                  </a:lnTo>
                  <a:lnTo>
                    <a:pt x="2344" y="502274"/>
                  </a:lnTo>
                  <a:lnTo>
                    <a:pt x="9226" y="547525"/>
                  </a:lnTo>
                  <a:lnTo>
                    <a:pt x="20417" y="591199"/>
                  </a:lnTo>
                  <a:lnTo>
                    <a:pt x="35688" y="633067"/>
                  </a:lnTo>
                  <a:lnTo>
                    <a:pt x="54812" y="672900"/>
                  </a:lnTo>
                  <a:lnTo>
                    <a:pt x="77561" y="710471"/>
                  </a:lnTo>
                  <a:lnTo>
                    <a:pt x="103705" y="745549"/>
                  </a:lnTo>
                  <a:lnTo>
                    <a:pt x="133016" y="777906"/>
                  </a:lnTo>
                  <a:lnTo>
                    <a:pt x="165267" y="807314"/>
                  </a:lnTo>
                  <a:lnTo>
                    <a:pt x="200229" y="833543"/>
                  </a:lnTo>
                  <a:lnTo>
                    <a:pt x="237674" y="856364"/>
                  </a:lnTo>
                  <a:lnTo>
                    <a:pt x="277373" y="875549"/>
                  </a:lnTo>
                  <a:lnTo>
                    <a:pt x="319099" y="890870"/>
                  </a:lnTo>
                  <a:lnTo>
                    <a:pt x="362623" y="902096"/>
                  </a:lnTo>
                  <a:lnTo>
                    <a:pt x="407716" y="908999"/>
                  </a:lnTo>
                  <a:lnTo>
                    <a:pt x="454151" y="911351"/>
                  </a:lnTo>
                  <a:lnTo>
                    <a:pt x="500587" y="908999"/>
                  </a:lnTo>
                  <a:lnTo>
                    <a:pt x="545680" y="902096"/>
                  </a:lnTo>
                  <a:lnTo>
                    <a:pt x="589204" y="890870"/>
                  </a:lnTo>
                  <a:lnTo>
                    <a:pt x="630930" y="875549"/>
                  </a:lnTo>
                  <a:lnTo>
                    <a:pt x="670629" y="856364"/>
                  </a:lnTo>
                  <a:lnTo>
                    <a:pt x="708074" y="833543"/>
                  </a:lnTo>
                  <a:lnTo>
                    <a:pt x="743036" y="807314"/>
                  </a:lnTo>
                  <a:lnTo>
                    <a:pt x="775287" y="777906"/>
                  </a:lnTo>
                  <a:lnTo>
                    <a:pt x="804598" y="745549"/>
                  </a:lnTo>
                  <a:lnTo>
                    <a:pt x="830742" y="710471"/>
                  </a:lnTo>
                  <a:lnTo>
                    <a:pt x="853491" y="672900"/>
                  </a:lnTo>
                  <a:lnTo>
                    <a:pt x="872615" y="633067"/>
                  </a:lnTo>
                  <a:lnTo>
                    <a:pt x="887886" y="591199"/>
                  </a:lnTo>
                  <a:lnTo>
                    <a:pt x="899077" y="547525"/>
                  </a:lnTo>
                  <a:lnTo>
                    <a:pt x="905959" y="502274"/>
                  </a:lnTo>
                  <a:lnTo>
                    <a:pt x="908303" y="455675"/>
                  </a:lnTo>
                  <a:lnTo>
                    <a:pt x="905959" y="409077"/>
                  </a:lnTo>
                  <a:lnTo>
                    <a:pt x="899077" y="363826"/>
                  </a:lnTo>
                  <a:lnTo>
                    <a:pt x="887886" y="320152"/>
                  </a:lnTo>
                  <a:lnTo>
                    <a:pt x="872615" y="278284"/>
                  </a:lnTo>
                  <a:lnTo>
                    <a:pt x="853491" y="238451"/>
                  </a:lnTo>
                  <a:lnTo>
                    <a:pt x="830742" y="200880"/>
                  </a:lnTo>
                  <a:lnTo>
                    <a:pt x="804598" y="165802"/>
                  </a:lnTo>
                  <a:lnTo>
                    <a:pt x="775287" y="133445"/>
                  </a:lnTo>
                  <a:lnTo>
                    <a:pt x="743036" y="104037"/>
                  </a:lnTo>
                  <a:lnTo>
                    <a:pt x="708074" y="77808"/>
                  </a:lnTo>
                  <a:lnTo>
                    <a:pt x="670629" y="54987"/>
                  </a:lnTo>
                  <a:lnTo>
                    <a:pt x="630930" y="35802"/>
                  </a:lnTo>
                  <a:lnTo>
                    <a:pt x="589204" y="20481"/>
                  </a:lnTo>
                  <a:lnTo>
                    <a:pt x="545680" y="9255"/>
                  </a:lnTo>
                  <a:lnTo>
                    <a:pt x="500587" y="2352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8480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4464" y="1426463"/>
              <a:ext cx="530351" cy="5273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41247" y="2761487"/>
              <a:ext cx="911860" cy="911860"/>
            </a:xfrm>
            <a:custGeom>
              <a:avLst/>
              <a:gdLst/>
              <a:ahLst/>
              <a:cxnLst/>
              <a:rect l="l" t="t" r="r" b="b"/>
              <a:pathLst>
                <a:path w="911860" h="911860">
                  <a:moveTo>
                    <a:pt x="455676" y="0"/>
                  </a:moveTo>
                  <a:lnTo>
                    <a:pt x="409085" y="2352"/>
                  </a:lnTo>
                  <a:lnTo>
                    <a:pt x="363841" y="9255"/>
                  </a:lnTo>
                  <a:lnTo>
                    <a:pt x="320171" y="20481"/>
                  </a:lnTo>
                  <a:lnTo>
                    <a:pt x="278306" y="35802"/>
                  </a:lnTo>
                  <a:lnTo>
                    <a:pt x="238473" y="54987"/>
                  </a:lnTo>
                  <a:lnTo>
                    <a:pt x="200903" y="77808"/>
                  </a:lnTo>
                  <a:lnTo>
                    <a:pt x="165823" y="104037"/>
                  </a:lnTo>
                  <a:lnTo>
                    <a:pt x="133464" y="133445"/>
                  </a:lnTo>
                  <a:lnTo>
                    <a:pt x="104054" y="165802"/>
                  </a:lnTo>
                  <a:lnTo>
                    <a:pt x="77822" y="200880"/>
                  </a:lnTo>
                  <a:lnTo>
                    <a:pt x="54997" y="238451"/>
                  </a:lnTo>
                  <a:lnTo>
                    <a:pt x="35809" y="278284"/>
                  </a:lnTo>
                  <a:lnTo>
                    <a:pt x="20486" y="320152"/>
                  </a:lnTo>
                  <a:lnTo>
                    <a:pt x="9257" y="363826"/>
                  </a:lnTo>
                  <a:lnTo>
                    <a:pt x="2352" y="409077"/>
                  </a:lnTo>
                  <a:lnTo>
                    <a:pt x="0" y="455675"/>
                  </a:lnTo>
                  <a:lnTo>
                    <a:pt x="2352" y="502274"/>
                  </a:lnTo>
                  <a:lnTo>
                    <a:pt x="9257" y="547525"/>
                  </a:lnTo>
                  <a:lnTo>
                    <a:pt x="20486" y="591199"/>
                  </a:lnTo>
                  <a:lnTo>
                    <a:pt x="35809" y="633067"/>
                  </a:lnTo>
                  <a:lnTo>
                    <a:pt x="54997" y="672900"/>
                  </a:lnTo>
                  <a:lnTo>
                    <a:pt x="77822" y="710471"/>
                  </a:lnTo>
                  <a:lnTo>
                    <a:pt x="104054" y="745549"/>
                  </a:lnTo>
                  <a:lnTo>
                    <a:pt x="133464" y="777906"/>
                  </a:lnTo>
                  <a:lnTo>
                    <a:pt x="165823" y="807314"/>
                  </a:lnTo>
                  <a:lnTo>
                    <a:pt x="200903" y="833543"/>
                  </a:lnTo>
                  <a:lnTo>
                    <a:pt x="238473" y="856364"/>
                  </a:lnTo>
                  <a:lnTo>
                    <a:pt x="278306" y="875549"/>
                  </a:lnTo>
                  <a:lnTo>
                    <a:pt x="320171" y="890870"/>
                  </a:lnTo>
                  <a:lnTo>
                    <a:pt x="363841" y="902096"/>
                  </a:lnTo>
                  <a:lnTo>
                    <a:pt x="409085" y="908999"/>
                  </a:lnTo>
                  <a:lnTo>
                    <a:pt x="455676" y="911351"/>
                  </a:lnTo>
                  <a:lnTo>
                    <a:pt x="502274" y="908999"/>
                  </a:lnTo>
                  <a:lnTo>
                    <a:pt x="547525" y="902096"/>
                  </a:lnTo>
                  <a:lnTo>
                    <a:pt x="591199" y="890870"/>
                  </a:lnTo>
                  <a:lnTo>
                    <a:pt x="633067" y="875549"/>
                  </a:lnTo>
                  <a:lnTo>
                    <a:pt x="672900" y="856364"/>
                  </a:lnTo>
                  <a:lnTo>
                    <a:pt x="710471" y="833543"/>
                  </a:lnTo>
                  <a:lnTo>
                    <a:pt x="745549" y="807314"/>
                  </a:lnTo>
                  <a:lnTo>
                    <a:pt x="777906" y="777906"/>
                  </a:lnTo>
                  <a:lnTo>
                    <a:pt x="807314" y="745549"/>
                  </a:lnTo>
                  <a:lnTo>
                    <a:pt x="833543" y="710471"/>
                  </a:lnTo>
                  <a:lnTo>
                    <a:pt x="856364" y="672900"/>
                  </a:lnTo>
                  <a:lnTo>
                    <a:pt x="875549" y="633067"/>
                  </a:lnTo>
                  <a:lnTo>
                    <a:pt x="890870" y="591199"/>
                  </a:lnTo>
                  <a:lnTo>
                    <a:pt x="902096" y="547525"/>
                  </a:lnTo>
                  <a:lnTo>
                    <a:pt x="908999" y="502274"/>
                  </a:lnTo>
                  <a:lnTo>
                    <a:pt x="911352" y="455675"/>
                  </a:lnTo>
                  <a:lnTo>
                    <a:pt x="908999" y="409077"/>
                  </a:lnTo>
                  <a:lnTo>
                    <a:pt x="902096" y="363826"/>
                  </a:lnTo>
                  <a:lnTo>
                    <a:pt x="890870" y="320152"/>
                  </a:lnTo>
                  <a:lnTo>
                    <a:pt x="875549" y="278284"/>
                  </a:lnTo>
                  <a:lnTo>
                    <a:pt x="856364" y="238451"/>
                  </a:lnTo>
                  <a:lnTo>
                    <a:pt x="833543" y="200880"/>
                  </a:lnTo>
                  <a:lnTo>
                    <a:pt x="807314" y="165802"/>
                  </a:lnTo>
                  <a:lnTo>
                    <a:pt x="777906" y="133445"/>
                  </a:lnTo>
                  <a:lnTo>
                    <a:pt x="745549" y="104037"/>
                  </a:lnTo>
                  <a:lnTo>
                    <a:pt x="710471" y="77808"/>
                  </a:lnTo>
                  <a:lnTo>
                    <a:pt x="672900" y="54987"/>
                  </a:lnTo>
                  <a:lnTo>
                    <a:pt x="633067" y="35802"/>
                  </a:lnTo>
                  <a:lnTo>
                    <a:pt x="591199" y="20481"/>
                  </a:lnTo>
                  <a:lnTo>
                    <a:pt x="547525" y="9255"/>
                  </a:lnTo>
                  <a:lnTo>
                    <a:pt x="502274" y="2352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E8B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3271" y="2950463"/>
              <a:ext cx="527304" cy="5303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68368" y="2761487"/>
              <a:ext cx="908685" cy="911860"/>
            </a:xfrm>
            <a:custGeom>
              <a:avLst/>
              <a:gdLst/>
              <a:ahLst/>
              <a:cxnLst/>
              <a:rect l="l" t="t" r="r" b="b"/>
              <a:pathLst>
                <a:path w="908685" h="911860">
                  <a:moveTo>
                    <a:pt x="454152" y="0"/>
                  </a:moveTo>
                  <a:lnTo>
                    <a:pt x="407716" y="2352"/>
                  </a:lnTo>
                  <a:lnTo>
                    <a:pt x="362623" y="9255"/>
                  </a:lnTo>
                  <a:lnTo>
                    <a:pt x="319099" y="20481"/>
                  </a:lnTo>
                  <a:lnTo>
                    <a:pt x="277373" y="35802"/>
                  </a:lnTo>
                  <a:lnTo>
                    <a:pt x="237674" y="54987"/>
                  </a:lnTo>
                  <a:lnTo>
                    <a:pt x="200229" y="77808"/>
                  </a:lnTo>
                  <a:lnTo>
                    <a:pt x="165267" y="104037"/>
                  </a:lnTo>
                  <a:lnTo>
                    <a:pt x="133016" y="133445"/>
                  </a:lnTo>
                  <a:lnTo>
                    <a:pt x="103705" y="165802"/>
                  </a:lnTo>
                  <a:lnTo>
                    <a:pt x="77561" y="200880"/>
                  </a:lnTo>
                  <a:lnTo>
                    <a:pt x="54812" y="238451"/>
                  </a:lnTo>
                  <a:lnTo>
                    <a:pt x="35688" y="278284"/>
                  </a:lnTo>
                  <a:lnTo>
                    <a:pt x="20417" y="320152"/>
                  </a:lnTo>
                  <a:lnTo>
                    <a:pt x="9226" y="363826"/>
                  </a:lnTo>
                  <a:lnTo>
                    <a:pt x="2344" y="409077"/>
                  </a:lnTo>
                  <a:lnTo>
                    <a:pt x="0" y="455675"/>
                  </a:lnTo>
                  <a:lnTo>
                    <a:pt x="2344" y="502274"/>
                  </a:lnTo>
                  <a:lnTo>
                    <a:pt x="9226" y="547525"/>
                  </a:lnTo>
                  <a:lnTo>
                    <a:pt x="20417" y="591199"/>
                  </a:lnTo>
                  <a:lnTo>
                    <a:pt x="35688" y="633067"/>
                  </a:lnTo>
                  <a:lnTo>
                    <a:pt x="54812" y="672900"/>
                  </a:lnTo>
                  <a:lnTo>
                    <a:pt x="77561" y="710471"/>
                  </a:lnTo>
                  <a:lnTo>
                    <a:pt x="103705" y="745549"/>
                  </a:lnTo>
                  <a:lnTo>
                    <a:pt x="133016" y="777906"/>
                  </a:lnTo>
                  <a:lnTo>
                    <a:pt x="165267" y="807314"/>
                  </a:lnTo>
                  <a:lnTo>
                    <a:pt x="200229" y="833543"/>
                  </a:lnTo>
                  <a:lnTo>
                    <a:pt x="237674" y="856364"/>
                  </a:lnTo>
                  <a:lnTo>
                    <a:pt x="277373" y="875549"/>
                  </a:lnTo>
                  <a:lnTo>
                    <a:pt x="319099" y="890870"/>
                  </a:lnTo>
                  <a:lnTo>
                    <a:pt x="362623" y="902096"/>
                  </a:lnTo>
                  <a:lnTo>
                    <a:pt x="407716" y="908999"/>
                  </a:lnTo>
                  <a:lnTo>
                    <a:pt x="454152" y="911351"/>
                  </a:lnTo>
                  <a:lnTo>
                    <a:pt x="500587" y="908999"/>
                  </a:lnTo>
                  <a:lnTo>
                    <a:pt x="545680" y="902096"/>
                  </a:lnTo>
                  <a:lnTo>
                    <a:pt x="589204" y="890870"/>
                  </a:lnTo>
                  <a:lnTo>
                    <a:pt x="630930" y="875549"/>
                  </a:lnTo>
                  <a:lnTo>
                    <a:pt x="670629" y="856364"/>
                  </a:lnTo>
                  <a:lnTo>
                    <a:pt x="708074" y="833543"/>
                  </a:lnTo>
                  <a:lnTo>
                    <a:pt x="743036" y="807314"/>
                  </a:lnTo>
                  <a:lnTo>
                    <a:pt x="775287" y="777906"/>
                  </a:lnTo>
                  <a:lnTo>
                    <a:pt x="804598" y="745549"/>
                  </a:lnTo>
                  <a:lnTo>
                    <a:pt x="830742" y="710471"/>
                  </a:lnTo>
                  <a:lnTo>
                    <a:pt x="853491" y="672900"/>
                  </a:lnTo>
                  <a:lnTo>
                    <a:pt x="872615" y="633067"/>
                  </a:lnTo>
                  <a:lnTo>
                    <a:pt x="887886" y="591199"/>
                  </a:lnTo>
                  <a:lnTo>
                    <a:pt x="899077" y="547525"/>
                  </a:lnTo>
                  <a:lnTo>
                    <a:pt x="905959" y="502274"/>
                  </a:lnTo>
                  <a:lnTo>
                    <a:pt x="908304" y="455675"/>
                  </a:lnTo>
                  <a:lnTo>
                    <a:pt x="905959" y="409077"/>
                  </a:lnTo>
                  <a:lnTo>
                    <a:pt x="899077" y="363826"/>
                  </a:lnTo>
                  <a:lnTo>
                    <a:pt x="887886" y="320152"/>
                  </a:lnTo>
                  <a:lnTo>
                    <a:pt x="872615" y="278284"/>
                  </a:lnTo>
                  <a:lnTo>
                    <a:pt x="853491" y="238451"/>
                  </a:lnTo>
                  <a:lnTo>
                    <a:pt x="830742" y="200880"/>
                  </a:lnTo>
                  <a:lnTo>
                    <a:pt x="804598" y="165802"/>
                  </a:lnTo>
                  <a:lnTo>
                    <a:pt x="775287" y="133445"/>
                  </a:lnTo>
                  <a:lnTo>
                    <a:pt x="743036" y="104037"/>
                  </a:lnTo>
                  <a:lnTo>
                    <a:pt x="708074" y="77808"/>
                  </a:lnTo>
                  <a:lnTo>
                    <a:pt x="670629" y="54987"/>
                  </a:lnTo>
                  <a:lnTo>
                    <a:pt x="630930" y="35802"/>
                  </a:lnTo>
                  <a:lnTo>
                    <a:pt x="589204" y="20481"/>
                  </a:lnTo>
                  <a:lnTo>
                    <a:pt x="545680" y="9255"/>
                  </a:lnTo>
                  <a:lnTo>
                    <a:pt x="500587" y="2352"/>
                  </a:lnTo>
                  <a:lnTo>
                    <a:pt x="454152" y="0"/>
                  </a:lnTo>
                  <a:close/>
                </a:path>
              </a:pathLst>
            </a:custGeom>
            <a:solidFill>
              <a:srgbClr val="786C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344" y="2950463"/>
              <a:ext cx="530351" cy="53035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574791" y="1262837"/>
            <a:ext cx="1692275" cy="8585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>
              <a:lnSpc>
                <a:spcPct val="101699"/>
              </a:lnSpc>
              <a:spcBef>
                <a:spcPts val="65"/>
              </a:spcBef>
            </a:pPr>
            <a:r>
              <a:rPr sz="1800" b="0" u="none" dirty="0">
                <a:latin typeface="Segoe UI Symbol"/>
                <a:cs typeface="Segoe UI Symbol"/>
              </a:rPr>
              <a:t>☎</a:t>
            </a:r>
            <a:r>
              <a:rPr sz="1800" b="0" u="none" spc="-100" dirty="0">
                <a:latin typeface="Segoe UI Symbol"/>
                <a:cs typeface="Segoe UI Symbol"/>
              </a:rPr>
              <a:t> </a:t>
            </a:r>
            <a:r>
              <a:rPr sz="1800" u="none" dirty="0"/>
              <a:t>Code</a:t>
            </a:r>
            <a:r>
              <a:rPr sz="1800" u="none" spc="-10" dirty="0"/>
              <a:t> fully </a:t>
            </a:r>
            <a:r>
              <a:rPr sz="1800" u="none" dirty="0"/>
              <a:t>documented</a:t>
            </a:r>
            <a:r>
              <a:rPr sz="1800" u="none" spc="-70" dirty="0"/>
              <a:t> </a:t>
            </a:r>
            <a:r>
              <a:rPr sz="1800" u="none" spc="-20" dirty="0"/>
              <a:t>with </a:t>
            </a:r>
            <a:r>
              <a:rPr sz="1800" u="none" spc="-10" dirty="0"/>
              <a:t>comments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02166" y="1262837"/>
            <a:ext cx="1609725" cy="8585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>
              <a:lnSpc>
                <a:spcPct val="101699"/>
              </a:lnSpc>
              <a:spcBef>
                <a:spcPts val="65"/>
              </a:spcBef>
            </a:pPr>
            <a:r>
              <a:rPr sz="1800" dirty="0">
                <a:solidFill>
                  <a:srgbClr val="FFFFFF"/>
                </a:solidFill>
                <a:latin typeface="Segoe UI Symbol"/>
                <a:cs typeface="Segoe UI Symbol"/>
              </a:rPr>
              <a:t>🗂</a:t>
            </a:r>
            <a:r>
              <a:rPr sz="1800" spc="-1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README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requirements.txt created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7036" y="2789935"/>
            <a:ext cx="187769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R="5080">
              <a:lnSpc>
                <a:spcPct val="101699"/>
              </a:lnSpc>
              <a:spcBef>
                <a:spcPts val="60"/>
              </a:spcBef>
            </a:pPr>
            <a:r>
              <a:rPr sz="1800" dirty="0">
                <a:solidFill>
                  <a:srgbClr val="FFFFFF"/>
                </a:solidFill>
                <a:latin typeface="Segoe UI Symbol"/>
                <a:cs typeface="Segoe UI Symbol"/>
              </a:rPr>
              <a:t>🏗</a:t>
            </a:r>
            <a:r>
              <a:rPr sz="1800" spc="-1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structure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cleaned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74791" y="2929509"/>
            <a:ext cx="168656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Segoe UI Symbol"/>
                <a:cs typeface="Segoe UI Symbol"/>
              </a:rPr>
              <a:t>🚀</a:t>
            </a:r>
            <a:r>
              <a:rPr sz="1800" spc="-114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Ready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1726" y="3378149"/>
            <a:ext cx="304482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600" spc="-85" dirty="0">
                <a:solidFill>
                  <a:srgbClr val="FFFFFF"/>
                </a:solidFill>
                <a:latin typeface="Calibri Light"/>
                <a:cs typeface="Calibri Light"/>
              </a:rPr>
              <a:t>Conclusion</a:t>
            </a:r>
            <a:endParaRPr sz="5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08264" y="4343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6096">
            <a:solidFill>
              <a:srgbClr val="EBE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93647" y="850328"/>
            <a:ext cx="6170930" cy="5000625"/>
            <a:chOff x="993647" y="850328"/>
            <a:chExt cx="6170930" cy="5000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647" y="850328"/>
              <a:ext cx="4542917" cy="50001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0" y="920496"/>
              <a:ext cx="3933444" cy="3886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0" y="1319784"/>
              <a:ext cx="3933444" cy="388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0" y="1719072"/>
              <a:ext cx="3933444" cy="3886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0" y="2118360"/>
              <a:ext cx="3933444" cy="3886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0" y="2517648"/>
              <a:ext cx="3933444" cy="3886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880" y="2916936"/>
              <a:ext cx="3933444" cy="3886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23284" y="956563"/>
            <a:ext cx="3551554" cy="22256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980"/>
              </a:lnSpc>
              <a:spcBef>
                <a:spcPts val="225"/>
              </a:spcBef>
            </a:pPr>
            <a:r>
              <a:rPr sz="900" spc="-10" dirty="0">
                <a:latin typeface="Calibri"/>
                <a:cs typeface="Calibri"/>
              </a:rPr>
              <a:t>Delivered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AI-</a:t>
            </a:r>
            <a:r>
              <a:rPr sz="900" b="1" spc="-10" dirty="0">
                <a:latin typeface="Calibri"/>
                <a:cs typeface="Calibri"/>
              </a:rPr>
              <a:t>assisted</a:t>
            </a:r>
            <a:r>
              <a:rPr sz="900" b="1" spc="-2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equity</a:t>
            </a:r>
            <a:r>
              <a:rPr sz="900" b="1" spc="4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research</a:t>
            </a:r>
            <a:r>
              <a:rPr sz="900" b="1" spc="-5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tool</a:t>
            </a:r>
            <a:r>
              <a:rPr sz="900" b="1" spc="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that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fetches,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summarizes,</a:t>
            </a:r>
            <a:r>
              <a:rPr sz="900" spc="-25" dirty="0">
                <a:latin typeface="Calibri"/>
                <a:cs typeface="Calibri"/>
              </a:rPr>
              <a:t> and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analyzes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news.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9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Calibri"/>
                <a:cs typeface="Calibri"/>
              </a:rPr>
              <a:t>Key</a:t>
            </a:r>
            <a:r>
              <a:rPr sz="900" spc="1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skills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demonstrated: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LangChain</a:t>
            </a:r>
            <a:r>
              <a:rPr sz="900" spc="-10" dirty="0">
                <a:latin typeface="Calibri"/>
                <a:cs typeface="Calibri"/>
              </a:rPr>
              <a:t>,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Streamlit</a:t>
            </a:r>
            <a:r>
              <a:rPr sz="900" spc="-10" dirty="0">
                <a:latin typeface="Calibri"/>
                <a:cs typeface="Calibri"/>
              </a:rPr>
              <a:t>,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APIs</a:t>
            </a:r>
            <a:r>
              <a:rPr sz="900" dirty="0">
                <a:latin typeface="Calibri"/>
                <a:cs typeface="Calibri"/>
              </a:rPr>
              <a:t>,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LLMs</a:t>
            </a:r>
            <a:r>
              <a:rPr sz="900" dirty="0">
                <a:latin typeface="Calibri"/>
                <a:cs typeface="Calibri"/>
              </a:rPr>
              <a:t>,</a:t>
            </a:r>
            <a:r>
              <a:rPr sz="900" spc="35" dirty="0">
                <a:latin typeface="Calibri"/>
                <a:cs typeface="Calibri"/>
              </a:rPr>
              <a:t> </a:t>
            </a:r>
            <a:r>
              <a:rPr sz="900" b="1" dirty="0">
                <a:latin typeface="Calibri"/>
                <a:cs typeface="Calibri"/>
              </a:rPr>
              <a:t>PDF</a:t>
            </a:r>
            <a:r>
              <a:rPr sz="900" b="1" spc="5" dirty="0">
                <a:latin typeface="Calibri"/>
                <a:cs typeface="Calibri"/>
              </a:rPr>
              <a:t> </a:t>
            </a:r>
            <a:r>
              <a:rPr sz="900" b="1" spc="-10" dirty="0">
                <a:latin typeface="Calibri"/>
                <a:cs typeface="Calibri"/>
              </a:rPr>
              <a:t>generation</a:t>
            </a:r>
            <a:r>
              <a:rPr sz="900" spc="-10" dirty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9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900" dirty="0">
                <a:latin typeface="Calibri"/>
                <a:cs typeface="Calibri"/>
              </a:rPr>
              <a:t>Interactive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features:</a:t>
            </a:r>
            <a:endParaRPr sz="900">
              <a:latin typeface="Calibri"/>
              <a:cs typeface="Calibri"/>
            </a:endParaRPr>
          </a:p>
          <a:p>
            <a:pPr marL="591185" marR="584835" algn="ctr">
              <a:lnSpc>
                <a:spcPct val="291300"/>
              </a:lnSpc>
            </a:pPr>
            <a:r>
              <a:rPr sz="900" dirty="0">
                <a:latin typeface="Calibri"/>
                <a:cs typeface="Calibri"/>
              </a:rPr>
              <a:t>Per-article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summaries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</a:t>
            </a:r>
            <a:r>
              <a:rPr sz="900" spc="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overall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summary </a:t>
            </a:r>
            <a:r>
              <a:rPr sz="900" spc="-20" dirty="0">
                <a:latin typeface="Calibri"/>
                <a:cs typeface="Calibri"/>
              </a:rPr>
              <a:t>tabs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Sentiment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detection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(Positive</a:t>
            </a:r>
            <a:r>
              <a:rPr sz="900" spc="-6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/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Negative</a:t>
            </a:r>
            <a:r>
              <a:rPr sz="900" spc="-6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/</a:t>
            </a:r>
            <a:r>
              <a:rPr sz="900" spc="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Neutral)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Downloadable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PDFs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reports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79" y="3316223"/>
            <a:ext cx="3933444" cy="38861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139565" y="3416935"/>
            <a:ext cx="21304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Calibri"/>
                <a:cs typeface="Calibri"/>
              </a:rPr>
              <a:t>Search history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with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filters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 export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options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79" y="3715511"/>
            <a:ext cx="3933444" cy="38861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658105" y="3816172"/>
            <a:ext cx="108648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latin typeface="Calibri"/>
                <a:cs typeface="Calibri"/>
              </a:rPr>
              <a:t>Future</a:t>
            </a:r>
            <a:r>
              <a:rPr sz="900" spc="-4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Enhancements: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30879" y="4117847"/>
            <a:ext cx="3933825" cy="1583690"/>
            <a:chOff x="3230879" y="4117847"/>
            <a:chExt cx="3933825" cy="158369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79" y="4117847"/>
              <a:ext cx="3933444" cy="38557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79" y="4517135"/>
              <a:ext cx="3933444" cy="3855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79" y="4916423"/>
              <a:ext cx="3933444" cy="3855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79" y="5315711"/>
              <a:ext cx="3933444" cy="38557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038980" y="4215841"/>
            <a:ext cx="2322830" cy="1363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15"/>
              </a:spcBef>
            </a:pPr>
            <a:r>
              <a:rPr sz="900" dirty="0">
                <a:latin typeface="Calibri"/>
                <a:cs typeface="Calibri"/>
              </a:rPr>
              <a:t>Multi-language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support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for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global</a:t>
            </a:r>
            <a:r>
              <a:rPr sz="900" spc="-20" dirty="0">
                <a:latin typeface="Calibri"/>
                <a:cs typeface="Calibri"/>
              </a:rPr>
              <a:t> news</a:t>
            </a:r>
            <a:endParaRPr sz="900">
              <a:latin typeface="Calibri"/>
              <a:cs typeface="Calibri"/>
            </a:endParaRPr>
          </a:p>
          <a:p>
            <a:pPr marL="12700" marR="5080" indent="27305" algn="just">
              <a:lnSpc>
                <a:spcPct val="291300"/>
              </a:lnSpc>
            </a:pPr>
            <a:r>
              <a:rPr sz="900" dirty="0">
                <a:latin typeface="Calibri"/>
                <a:cs typeface="Calibri"/>
              </a:rPr>
              <a:t>Financial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trend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detection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predictive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insights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Advanced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analytics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dashboard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with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visualizations</a:t>
            </a:r>
            <a:r>
              <a:rPr sz="900" spc="50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User</a:t>
            </a:r>
            <a:r>
              <a:rPr sz="900" spc="-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authentication</a:t>
            </a:r>
            <a:r>
              <a:rPr sz="900" spc="-8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and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personalized</a:t>
            </a:r>
            <a:r>
              <a:rPr sz="900" spc="-50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experience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9814" y="2993796"/>
            <a:ext cx="41395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dirty="0">
                <a:solidFill>
                  <a:srgbClr val="FFFFFF"/>
                </a:solidFill>
                <a:latin typeface="Calibri Light"/>
                <a:cs typeface="Calibri Light"/>
              </a:rPr>
              <a:t>Thank</a:t>
            </a:r>
            <a:r>
              <a:rPr sz="8000" spc="-3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spc="-685" dirty="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sz="8000" spc="-9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8000" spc="-50" dirty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endParaRPr sz="8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1164336"/>
            <a:ext cx="4002024" cy="400202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46776" y="4343400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6096">
            <a:solidFill>
              <a:srgbClr val="EBE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4051300" cy="457200"/>
          </a:xfrm>
          <a:custGeom>
            <a:avLst/>
            <a:gdLst/>
            <a:ahLst/>
            <a:cxnLst/>
            <a:rect l="l" t="t" r="r" b="b"/>
            <a:pathLst>
              <a:path w="4051300" h="457200">
                <a:moveTo>
                  <a:pt x="0" y="457199"/>
                </a:moveTo>
                <a:lnTo>
                  <a:pt x="4050791" y="457199"/>
                </a:lnTo>
                <a:lnTo>
                  <a:pt x="4050791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578350" cy="6858000"/>
            <a:chOff x="0" y="0"/>
            <a:chExt cx="457835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051300" cy="6334125"/>
            </a:xfrm>
            <a:custGeom>
              <a:avLst/>
              <a:gdLst/>
              <a:ahLst/>
              <a:cxnLst/>
              <a:rect l="l" t="t" r="r" b="b"/>
              <a:pathLst>
                <a:path w="4051300" h="6334125">
                  <a:moveTo>
                    <a:pt x="0" y="6333744"/>
                  </a:moveTo>
                  <a:lnTo>
                    <a:pt x="4050791" y="6333744"/>
                  </a:lnTo>
                  <a:lnTo>
                    <a:pt x="4050791" y="0"/>
                  </a:lnTo>
                  <a:lnTo>
                    <a:pt x="0" y="0"/>
                  </a:lnTo>
                  <a:lnTo>
                    <a:pt x="0" y="6333744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0"/>
              <a:ext cx="64135" cy="6400800"/>
            </a:xfrm>
            <a:custGeom>
              <a:avLst/>
              <a:gdLst/>
              <a:ahLst/>
              <a:cxnLst/>
              <a:rect l="l" t="t" r="r" b="b"/>
              <a:pathLst>
                <a:path w="64135" h="6400800">
                  <a:moveTo>
                    <a:pt x="0" y="6400800"/>
                  </a:moveTo>
                  <a:lnTo>
                    <a:pt x="64008" y="6400800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640080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400799"/>
              <a:ext cx="4578350" cy="457200"/>
            </a:xfrm>
            <a:custGeom>
              <a:avLst/>
              <a:gdLst/>
              <a:ahLst/>
              <a:cxnLst/>
              <a:rect l="l" t="t" r="r" b="b"/>
              <a:pathLst>
                <a:path w="4578350" h="457200">
                  <a:moveTo>
                    <a:pt x="0" y="457199"/>
                  </a:moveTo>
                  <a:lnTo>
                    <a:pt x="4578096" y="457199"/>
                  </a:lnTo>
                  <a:lnTo>
                    <a:pt x="4578096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9" name="object 9"/>
            <p:cNvSpPr/>
            <p:nvPr/>
          </p:nvSpPr>
          <p:spPr>
            <a:xfrm>
              <a:off x="4642103" y="6400799"/>
              <a:ext cx="7550150" cy="457200"/>
            </a:xfrm>
            <a:custGeom>
              <a:avLst/>
              <a:gdLst/>
              <a:ahLst/>
              <a:cxnLst/>
              <a:rect l="l" t="t" r="r" b="b"/>
              <a:pathLst>
                <a:path w="7550150" h="457200">
                  <a:moveTo>
                    <a:pt x="0" y="457199"/>
                  </a:moveTo>
                  <a:lnTo>
                    <a:pt x="7549896" y="457199"/>
                  </a:lnTo>
                  <a:lnTo>
                    <a:pt x="7549896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333744"/>
              <a:ext cx="4639310" cy="67310"/>
            </a:xfrm>
            <a:custGeom>
              <a:avLst/>
              <a:gdLst/>
              <a:ahLst/>
              <a:cxnLst/>
              <a:rect l="l" t="t" r="r" b="b"/>
              <a:pathLst>
                <a:path w="4639310" h="67310">
                  <a:moveTo>
                    <a:pt x="0" y="67055"/>
                  </a:moveTo>
                  <a:lnTo>
                    <a:pt x="4639056" y="67055"/>
                  </a:lnTo>
                  <a:lnTo>
                    <a:pt x="4639056" y="0"/>
                  </a:lnTo>
                  <a:lnTo>
                    <a:pt x="0" y="0"/>
                  </a:lnTo>
                  <a:lnTo>
                    <a:pt x="0" y="67055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4578350" cy="6858000"/>
            <a:chOff x="0" y="0"/>
            <a:chExt cx="4578350" cy="6858000"/>
          </a:xfrm>
        </p:grpSpPr>
        <p:sp>
          <p:nvSpPr>
            <p:cNvPr id="12" name="object 12"/>
            <p:cNvSpPr/>
            <p:nvPr/>
          </p:nvSpPr>
          <p:spPr>
            <a:xfrm>
              <a:off x="1194816" y="1737360"/>
              <a:ext cx="3383279" cy="0"/>
            </a:xfrm>
            <a:custGeom>
              <a:avLst/>
              <a:gdLst/>
              <a:ahLst/>
              <a:cxnLst/>
              <a:rect l="l" t="t" r="r" b="b"/>
              <a:pathLst>
                <a:path w="3383279">
                  <a:moveTo>
                    <a:pt x="0" y="0"/>
                  </a:moveTo>
                  <a:lnTo>
                    <a:pt x="3383280" y="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8095" cy="6857998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639055" y="0"/>
            <a:ext cx="7553325" cy="6858000"/>
          </a:xfrm>
          <a:custGeom>
            <a:avLst/>
            <a:gdLst/>
            <a:ahLst/>
            <a:cxnLst/>
            <a:rect l="l" t="t" r="r" b="b"/>
            <a:pathLst>
              <a:path w="7553325" h="6858000">
                <a:moveTo>
                  <a:pt x="7552944" y="0"/>
                </a:moveTo>
                <a:lnTo>
                  <a:pt x="0" y="0"/>
                </a:lnTo>
                <a:lnTo>
                  <a:pt x="0" y="6858000"/>
                </a:lnTo>
                <a:lnTo>
                  <a:pt x="7552944" y="6858000"/>
                </a:lnTo>
                <a:lnTo>
                  <a:pt x="7552944" y="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63641" y="422859"/>
            <a:ext cx="15189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u="none" spc="-60" dirty="0">
                <a:latin typeface="Calibri Light"/>
                <a:cs typeface="Calibri Light"/>
              </a:rPr>
              <a:t>Agenda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356870" algn="l"/>
              </a:tabLst>
            </a:pPr>
            <a:r>
              <a:rPr b="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b="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pc="-10" dirty="0"/>
              <a:t>Challenges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6870" algn="l"/>
              </a:tabLst>
            </a:pPr>
            <a:r>
              <a:rPr b="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b="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b="0" dirty="0">
                <a:latin typeface="Calibri"/>
                <a:cs typeface="Calibri"/>
              </a:rPr>
              <a:t>Manual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news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analysis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spc="-10" dirty="0"/>
              <a:t>time-consuming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6870" algn="l"/>
              </a:tabLst>
            </a:pPr>
            <a:r>
              <a:rPr b="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b="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b="0" spc="-50" dirty="0">
                <a:latin typeface="Calibri"/>
                <a:cs typeface="Calibri"/>
              </a:rPr>
              <a:t>Too </a:t>
            </a:r>
            <a:r>
              <a:rPr b="0" dirty="0">
                <a:latin typeface="Calibri"/>
                <a:cs typeface="Calibri"/>
              </a:rPr>
              <a:t>much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data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→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spc="-10" dirty="0"/>
              <a:t>information</a:t>
            </a:r>
            <a:r>
              <a:rPr spc="-40" dirty="0"/>
              <a:t> </a:t>
            </a:r>
            <a:r>
              <a:rPr spc="-10" dirty="0"/>
              <a:t>overload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b="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b="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b="0" dirty="0">
                <a:latin typeface="Calibri"/>
                <a:cs typeface="Calibri"/>
              </a:rPr>
              <a:t>Analyst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reports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often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have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dirty="0"/>
              <a:t>subjective</a:t>
            </a:r>
            <a:r>
              <a:rPr spc="-75" dirty="0"/>
              <a:t> </a:t>
            </a:r>
            <a:r>
              <a:rPr spc="-20" dirty="0"/>
              <a:t>bias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6870" algn="l"/>
              </a:tabLst>
            </a:pPr>
            <a:r>
              <a:rPr b="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b="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dirty="0"/>
              <a:t>Our</a:t>
            </a:r>
            <a:r>
              <a:rPr spc="-30" dirty="0"/>
              <a:t> </a:t>
            </a:r>
            <a:r>
              <a:rPr spc="-10" dirty="0"/>
              <a:t>Solution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6870" algn="l"/>
              </a:tabLst>
            </a:pPr>
            <a:r>
              <a:rPr b="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b="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pc="-10" dirty="0"/>
              <a:t>AI-</a:t>
            </a:r>
            <a:r>
              <a:rPr dirty="0"/>
              <a:t>driven</a:t>
            </a:r>
            <a:r>
              <a:rPr spc="-65" dirty="0"/>
              <a:t> </a:t>
            </a:r>
            <a:r>
              <a:rPr dirty="0"/>
              <a:t>summarization</a:t>
            </a:r>
            <a:r>
              <a:rPr spc="-30" dirty="0"/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articles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b="0" spc="-50" dirty="0">
                <a:solidFill>
                  <a:srgbClr val="B5AD52"/>
                </a:solidFill>
                <a:latin typeface="Calibri"/>
                <a:cs typeface="Calibri"/>
              </a:rPr>
              <a:t>Ø</a:t>
            </a:r>
            <a:r>
              <a:rPr b="0" dirty="0">
                <a:solidFill>
                  <a:srgbClr val="B5AD52"/>
                </a:solidFill>
                <a:latin typeface="Calibri"/>
                <a:cs typeface="Calibri"/>
              </a:rPr>
              <a:t>	</a:t>
            </a:r>
            <a:r>
              <a:rPr spc="-10" dirty="0"/>
              <a:t>Automated</a:t>
            </a:r>
            <a:r>
              <a:rPr spc="-50" dirty="0"/>
              <a:t> </a:t>
            </a:r>
            <a:r>
              <a:rPr dirty="0"/>
              <a:t>sentiment</a:t>
            </a:r>
            <a:r>
              <a:rPr spc="-60" dirty="0"/>
              <a:t> </a:t>
            </a:r>
            <a:r>
              <a:rPr dirty="0"/>
              <a:t>detection</a:t>
            </a:r>
            <a:r>
              <a:rPr spc="-50" dirty="0"/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faster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insights</a:t>
            </a:r>
          </a:p>
        </p:txBody>
      </p:sp>
      <p:sp>
        <p:nvSpPr>
          <p:cNvPr id="16" name="object 16"/>
          <p:cNvSpPr/>
          <p:nvPr/>
        </p:nvSpPr>
        <p:spPr>
          <a:xfrm>
            <a:off x="4578096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94816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4816" y="1737360"/>
              <a:ext cx="9966960" cy="0"/>
            </a:xfrm>
            <a:custGeom>
              <a:avLst/>
              <a:gdLst/>
              <a:ahLst/>
              <a:cxnLst/>
              <a:rect l="l" t="t" r="r" b="b"/>
              <a:pathLst>
                <a:path w="9966960">
                  <a:moveTo>
                    <a:pt x="0" y="0"/>
                  </a:moveTo>
                  <a:lnTo>
                    <a:pt x="9966960" y="0"/>
                  </a:lnTo>
                </a:path>
              </a:pathLst>
            </a:custGeom>
            <a:ln w="6096">
              <a:solidFill>
                <a:srgbClr val="EBEC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6255" rIns="0" bIns="0" rtlCol="0">
            <a:spAutoFit/>
          </a:bodyPr>
          <a:lstStyle/>
          <a:p>
            <a:pPr marL="930910">
              <a:lnSpc>
                <a:spcPct val="100000"/>
              </a:lnSpc>
              <a:spcBef>
                <a:spcPts val="100"/>
              </a:spcBef>
            </a:pPr>
            <a:r>
              <a:rPr sz="4800" u="none" spc="-55" dirty="0">
                <a:latin typeface="Times New Roman"/>
                <a:cs typeface="Times New Roman"/>
              </a:rPr>
              <a:t>Project</a:t>
            </a:r>
            <a:r>
              <a:rPr sz="4800" u="none" spc="-190" dirty="0">
                <a:latin typeface="Times New Roman"/>
                <a:cs typeface="Times New Roman"/>
              </a:rPr>
              <a:t> </a:t>
            </a:r>
            <a:r>
              <a:rPr sz="4800" u="none" spc="-25" dirty="0">
                <a:latin typeface="Times New Roman"/>
                <a:cs typeface="Times New Roman"/>
              </a:rPr>
              <a:t>Overview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1840992"/>
            <a:ext cx="12192000" cy="5017135"/>
            <a:chOff x="0" y="1840992"/>
            <a:chExt cx="12192000" cy="5017135"/>
          </a:xfrm>
        </p:grpSpPr>
        <p:sp>
          <p:nvSpPr>
            <p:cNvPr id="9" name="object 9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8803" y="1848612"/>
              <a:ext cx="10058400" cy="3447415"/>
            </a:xfrm>
            <a:custGeom>
              <a:avLst/>
              <a:gdLst/>
              <a:ahLst/>
              <a:cxnLst/>
              <a:rect l="l" t="t" r="r" b="b"/>
              <a:pathLst>
                <a:path w="10058400" h="3447415">
                  <a:moveTo>
                    <a:pt x="0" y="0"/>
                  </a:moveTo>
                  <a:lnTo>
                    <a:pt x="10058400" y="0"/>
                  </a:lnTo>
                </a:path>
                <a:path w="10058400" h="3447415">
                  <a:moveTo>
                    <a:pt x="0" y="573024"/>
                  </a:moveTo>
                  <a:lnTo>
                    <a:pt x="10058400" y="573024"/>
                  </a:lnTo>
                </a:path>
                <a:path w="10058400" h="3447415">
                  <a:moveTo>
                    <a:pt x="0" y="1149096"/>
                  </a:moveTo>
                  <a:lnTo>
                    <a:pt x="10058400" y="1149096"/>
                  </a:lnTo>
                </a:path>
                <a:path w="10058400" h="3447415">
                  <a:moveTo>
                    <a:pt x="0" y="1722120"/>
                  </a:moveTo>
                  <a:lnTo>
                    <a:pt x="10058400" y="1722120"/>
                  </a:lnTo>
                </a:path>
                <a:path w="10058400" h="3447415">
                  <a:moveTo>
                    <a:pt x="0" y="2298192"/>
                  </a:moveTo>
                  <a:lnTo>
                    <a:pt x="10058400" y="2298192"/>
                  </a:lnTo>
                </a:path>
                <a:path w="10058400" h="3447415">
                  <a:moveTo>
                    <a:pt x="0" y="2871216"/>
                  </a:moveTo>
                  <a:lnTo>
                    <a:pt x="10058400" y="2871216"/>
                  </a:lnTo>
                </a:path>
                <a:path w="10058400" h="3447415">
                  <a:moveTo>
                    <a:pt x="0" y="3447288"/>
                  </a:moveTo>
                  <a:lnTo>
                    <a:pt x="10058400" y="3447288"/>
                  </a:lnTo>
                </a:path>
              </a:pathLst>
            </a:custGeom>
            <a:ln w="15240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83639" y="1699499"/>
            <a:ext cx="8519795" cy="404939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600" b="1" spc="-20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4530"/>
              </a:lnSpc>
              <a:spcBef>
                <a:spcPts val="384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Automate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summarization</a:t>
            </a: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equity</a:t>
            </a:r>
            <a:r>
              <a:rPr sz="2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research </a:t>
            </a: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6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2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1015"/>
              </a:spcBef>
            </a:pP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Fetch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latest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news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r>
              <a:rPr sz="2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(NewsAPI</a:t>
            </a:r>
            <a:r>
              <a:rPr sz="2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GNews)</a:t>
            </a:r>
            <a:endParaRPr sz="2600">
              <a:latin typeface="Calibri"/>
              <a:cs typeface="Calibri"/>
            </a:endParaRPr>
          </a:p>
          <a:p>
            <a:pPr marL="88900" marR="1310005">
              <a:lnSpc>
                <a:spcPct val="145000"/>
              </a:lnSpc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Summarize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LLMs</a:t>
            </a:r>
            <a:r>
              <a:rPr sz="2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(LangChain</a:t>
            </a:r>
            <a:r>
              <a:rPr sz="2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OpenAI)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Sentiment</a:t>
            </a:r>
            <a:r>
              <a:rPr sz="2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(Positive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Neutral)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User-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alibri"/>
                <a:cs typeface="Calibri"/>
              </a:rPr>
              <a:t>Streamlit</a:t>
            </a:r>
            <a:r>
              <a:rPr sz="2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334125"/>
            </a:xfrm>
            <a:custGeom>
              <a:avLst/>
              <a:gdLst/>
              <a:ahLst/>
              <a:cxnLst/>
              <a:rect l="l" t="t" r="r" b="b"/>
              <a:pathLst>
                <a:path w="12192000" h="6334125">
                  <a:moveTo>
                    <a:pt x="0" y="6333744"/>
                  </a:moveTo>
                  <a:lnTo>
                    <a:pt x="12192000" y="633374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33374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326" rIns="0" bIns="0" rtlCol="0">
            <a:spAutoFit/>
          </a:bodyPr>
          <a:lstStyle/>
          <a:p>
            <a:pPr marL="3836670">
              <a:lnSpc>
                <a:spcPct val="100000"/>
              </a:lnSpc>
              <a:spcBef>
                <a:spcPts val="100"/>
              </a:spcBef>
            </a:pPr>
            <a:r>
              <a:rPr sz="4800" b="0" u="none" spc="-100" dirty="0">
                <a:solidFill>
                  <a:srgbClr val="FFFF00"/>
                </a:solidFill>
                <a:latin typeface="Times New Roman"/>
                <a:cs typeface="Times New Roman"/>
              </a:rPr>
              <a:t>Working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9198" y="2086813"/>
            <a:ext cx="3559810" cy="3111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r>
              <a:rPr sz="2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2200"/>
              </a:spcBef>
              <a:buAutoNum type="arabicPlain"/>
              <a:tabLst>
                <a:tab pos="233679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→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NewsAPI</a:t>
            </a:r>
            <a:endParaRPr sz="18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2885"/>
              </a:spcBef>
              <a:buAutoNum type="arabicPlain"/>
              <a:tabLst>
                <a:tab pos="233679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→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LangChain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LLM</a:t>
            </a:r>
            <a:endParaRPr sz="18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2160"/>
              </a:spcBef>
              <a:buAutoNum type="arabicPlain"/>
              <a:tabLst>
                <a:tab pos="233679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→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Summarized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  <a:p>
            <a:pPr marL="233679" indent="-220979">
              <a:lnSpc>
                <a:spcPct val="100000"/>
              </a:lnSpc>
              <a:spcBef>
                <a:spcPts val="2165"/>
              </a:spcBef>
              <a:buAutoNum type="arabicPlain"/>
              <a:tabLst>
                <a:tab pos="233679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Frontend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→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Streamlit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UI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657" y="442671"/>
            <a:ext cx="2546350" cy="10318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819"/>
              </a:spcBef>
            </a:pPr>
            <a:r>
              <a:rPr u="none" spc="-60" dirty="0">
                <a:latin typeface="Times New Roman"/>
                <a:cs typeface="Times New Roman"/>
              </a:rPr>
              <a:t>Environment </a:t>
            </a:r>
            <a:r>
              <a:rPr u="none" spc="-10" dirty="0"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3" name="object 3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576" y="2331732"/>
            <a:ext cx="882243" cy="8822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51376" y="3438144"/>
            <a:ext cx="1765300" cy="707390"/>
          </a:xfrm>
          <a:prstGeom prst="rect">
            <a:avLst/>
          </a:prstGeom>
          <a:solidFill>
            <a:srgbClr val="001F5F">
              <a:alpha val="50195"/>
            </a:srgbClr>
          </a:solidFill>
        </p:spPr>
        <p:txBody>
          <a:bodyPr vert="horz" wrap="square" lIns="0" tIns="165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0"/>
              </a:spcBef>
            </a:pPr>
            <a:r>
              <a:rPr sz="1400" spc="-260" dirty="0">
                <a:solidFill>
                  <a:srgbClr val="FFFFFF"/>
                </a:solidFill>
                <a:latin typeface="Segoe UI Symbol"/>
                <a:cs typeface="Segoe UI Symbol"/>
              </a:rPr>
              <a:t>⚙️</a:t>
            </a:r>
            <a:r>
              <a:rPr sz="1400" spc="-5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endParaRPr sz="14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4264" y="2331732"/>
            <a:ext cx="879221" cy="8822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224015" y="3438144"/>
            <a:ext cx="1765300" cy="707390"/>
          </a:xfrm>
          <a:prstGeom prst="rect">
            <a:avLst/>
          </a:prstGeom>
          <a:solidFill>
            <a:srgbClr val="FF0000">
              <a:alpha val="5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5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libraries:</a:t>
            </a:r>
            <a:endParaRPr sz="14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langchain,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streamlit,</a:t>
            </a:r>
            <a:endParaRPr sz="14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  <a:spcBef>
                <a:spcPts val="30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newsapi-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python,</a:t>
            </a:r>
            <a:r>
              <a:rPr sz="14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openai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6904" y="2331732"/>
            <a:ext cx="879221" cy="8822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99704" y="3438144"/>
            <a:ext cx="1765300" cy="707390"/>
          </a:xfrm>
          <a:prstGeom prst="rect">
            <a:avLst/>
          </a:prstGeom>
          <a:solidFill>
            <a:srgbClr val="6F2F9F">
              <a:alpha val="5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45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Keys: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OpenAI 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NewsAPI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29543" y="2331732"/>
            <a:ext cx="882256" cy="8822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372343" y="3438144"/>
            <a:ext cx="1765300" cy="707390"/>
          </a:xfrm>
          <a:prstGeom prst="rect">
            <a:avLst/>
          </a:prstGeom>
          <a:solidFill>
            <a:srgbClr val="00AF50">
              <a:alpha val="5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45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endParaRPr sz="14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.env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618" y="2034666"/>
            <a:ext cx="340232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preparing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tools,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libraries,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configurations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needed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project.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ensures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smooth execution,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avoids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conflicts,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isolated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workspace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development.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296" y="341452"/>
            <a:ext cx="26206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u="none" spc="-50" dirty="0">
                <a:latin typeface="Times New Roman"/>
                <a:cs typeface="Times New Roman"/>
              </a:rPr>
              <a:t>LangChain</a:t>
            </a:r>
            <a:r>
              <a:rPr sz="2800" u="none" spc="-120" dirty="0">
                <a:latin typeface="Times New Roman"/>
                <a:cs typeface="Times New Roman"/>
              </a:rPr>
              <a:t> </a:t>
            </a:r>
            <a:r>
              <a:rPr sz="2800" u="none" spc="-20" dirty="0">
                <a:latin typeface="Times New Roman"/>
                <a:cs typeface="Times New Roman"/>
              </a:rPr>
              <a:t>Setup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208" y="2484094"/>
            <a:ext cx="714654" cy="7146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57725" y="3450716"/>
            <a:ext cx="8242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755" dirty="0">
                <a:solidFill>
                  <a:srgbClr val="FFFFFF"/>
                </a:solidFill>
                <a:latin typeface="Segoe UI"/>
                <a:cs typeface="Segoe UI"/>
              </a:rPr>
              <a:t>📝</a:t>
            </a:r>
            <a:r>
              <a:rPr sz="14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b="1" spc="-125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50152" y="2484094"/>
            <a:ext cx="1594485" cy="715010"/>
            <a:chOff x="6550152" y="2484094"/>
            <a:chExt cx="1594485" cy="7150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0152" y="2484094"/>
              <a:ext cx="714654" cy="7146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9856" y="2743200"/>
              <a:ext cx="914400" cy="32613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67120" y="3429380"/>
            <a:ext cx="1492250" cy="454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Config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file: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langchain_config.py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8095" y="2484094"/>
            <a:ext cx="714654" cy="7146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993760" y="3429380"/>
            <a:ext cx="1508125" cy="4540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2885" marR="5080" indent="-210820">
              <a:lnSpc>
                <a:spcPct val="101400"/>
              </a:lnSpc>
              <a:spcBef>
                <a:spcPts val="65"/>
              </a:spcBef>
            </a:pP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PromptTemplate</a:t>
            </a:r>
            <a:r>
              <a:rPr sz="14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summarization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72016" y="2484094"/>
            <a:ext cx="1668780" cy="715010"/>
            <a:chOff x="9272016" y="2484094"/>
            <a:chExt cx="1668780" cy="71501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26040" y="2484094"/>
              <a:ext cx="714654" cy="7146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16" y="2645664"/>
              <a:ext cx="914400" cy="42367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036809" y="3429380"/>
            <a:ext cx="1102995" cy="4540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7940" marR="5080" indent="-15240">
              <a:lnSpc>
                <a:spcPct val="101400"/>
              </a:lnSpc>
              <a:spcBef>
                <a:spcPts val="6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LLMChain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OpenAI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Groq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7735" y="2645664"/>
            <a:ext cx="914400" cy="52120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88468" y="1864563"/>
            <a:ext cx="3542665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LangChain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involves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configuring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LangChain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powered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large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language models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(LLMs).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includes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installing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LangChain,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setting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keys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(like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OpenAI),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connecting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loaders,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embeddings,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chains.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setup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seamless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interaction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models,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intelligent,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workflows.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6285" cy="6858000"/>
            <a:chOff x="0" y="0"/>
            <a:chExt cx="12186285" cy="6858000"/>
          </a:xfrm>
        </p:grpSpPr>
        <p:sp>
          <p:nvSpPr>
            <p:cNvPr id="3" name="object 3"/>
            <p:cNvSpPr/>
            <p:nvPr/>
          </p:nvSpPr>
          <p:spPr>
            <a:xfrm>
              <a:off x="4102608" y="0"/>
              <a:ext cx="8083550" cy="6858000"/>
            </a:xfrm>
            <a:custGeom>
              <a:avLst/>
              <a:gdLst/>
              <a:ahLst/>
              <a:cxnLst/>
              <a:rect l="l" t="t" r="r" b="b"/>
              <a:pathLst>
                <a:path w="8083550" h="6858000">
                  <a:moveTo>
                    <a:pt x="0" y="6858000"/>
                  </a:moveTo>
                  <a:lnTo>
                    <a:pt x="8083296" y="6858000"/>
                  </a:lnTo>
                  <a:lnTo>
                    <a:pt x="808329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791" y="6858000"/>
                  </a:lnTo>
                  <a:lnTo>
                    <a:pt x="4050791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394" rIns="0" bIns="0" rtlCol="0">
            <a:spAutoFit/>
          </a:bodyPr>
          <a:lstStyle/>
          <a:p>
            <a:pPr marL="256540">
              <a:lnSpc>
                <a:spcPct val="100000"/>
              </a:lnSpc>
              <a:spcBef>
                <a:spcPts val="95"/>
              </a:spcBef>
            </a:pPr>
            <a:r>
              <a:rPr sz="3200" b="0" spc="-80" dirty="0">
                <a:latin typeface="Calibri Light"/>
                <a:cs typeface="Calibri Light"/>
              </a:rPr>
              <a:t>Dashboard</a:t>
            </a:r>
            <a:r>
              <a:rPr sz="3200" b="0" spc="-175" dirty="0">
                <a:latin typeface="Calibri Light"/>
                <a:cs typeface="Calibri Light"/>
              </a:rPr>
              <a:t> </a:t>
            </a:r>
            <a:r>
              <a:rPr sz="3200" b="0" spc="-35" dirty="0">
                <a:latin typeface="Calibri Light"/>
                <a:cs typeface="Calibri Light"/>
              </a:rPr>
              <a:t>Design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510B1-8C26-E8D7-D9DC-93E12A58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08" y="0"/>
            <a:ext cx="80835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372" y="2100452"/>
            <a:ext cx="2167255" cy="9264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85"/>
              </a:spcBef>
            </a:pPr>
            <a:r>
              <a:rPr sz="3200" b="0" spc="-95" dirty="0">
                <a:latin typeface="Calibri Light"/>
                <a:cs typeface="Calibri Light"/>
              </a:rPr>
              <a:t>Remote</a:t>
            </a:r>
            <a:r>
              <a:rPr sz="3200" b="0" spc="-170" dirty="0">
                <a:latin typeface="Calibri Light"/>
                <a:cs typeface="Calibri Light"/>
              </a:rPr>
              <a:t> </a:t>
            </a:r>
            <a:r>
              <a:rPr sz="3200" b="0" spc="-85" dirty="0">
                <a:latin typeface="Calibri Light"/>
                <a:cs typeface="Calibri Light"/>
              </a:rPr>
              <a:t>Work</a:t>
            </a:r>
            <a:r>
              <a:rPr sz="3200" b="0" u="none" spc="-85" dirty="0">
                <a:latin typeface="Calibri Light"/>
                <a:cs typeface="Calibri Light"/>
              </a:rPr>
              <a:t> </a:t>
            </a:r>
            <a:r>
              <a:rPr sz="3200" b="0" spc="-75" dirty="0">
                <a:latin typeface="Calibri Light"/>
                <a:cs typeface="Calibri Light"/>
              </a:rPr>
              <a:t>Over</a:t>
            </a:r>
            <a:r>
              <a:rPr sz="3200" b="0" spc="-160" dirty="0">
                <a:latin typeface="Calibri Light"/>
                <a:cs typeface="Calibri Light"/>
              </a:rPr>
              <a:t> </a:t>
            </a:r>
            <a:r>
              <a:rPr sz="3200" b="0" spc="-20" dirty="0">
                <a:latin typeface="Calibri Light"/>
                <a:cs typeface="Calibri Light"/>
              </a:rPr>
              <a:t>Time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401311" y="1539239"/>
            <a:ext cx="7254240" cy="2910840"/>
            <a:chOff x="4401311" y="1539239"/>
            <a:chExt cx="7254240" cy="2910840"/>
          </a:xfrm>
        </p:grpSpPr>
        <p:sp>
          <p:nvSpPr>
            <p:cNvPr id="5" name="object 5"/>
            <p:cNvSpPr/>
            <p:nvPr/>
          </p:nvSpPr>
          <p:spPr>
            <a:xfrm>
              <a:off x="4408931" y="1546859"/>
              <a:ext cx="7239000" cy="2895600"/>
            </a:xfrm>
            <a:custGeom>
              <a:avLst/>
              <a:gdLst/>
              <a:ahLst/>
              <a:cxnLst/>
              <a:rect l="l" t="t" r="r" b="b"/>
              <a:pathLst>
                <a:path w="7239000" h="2895600">
                  <a:moveTo>
                    <a:pt x="6992873" y="0"/>
                  </a:moveTo>
                  <a:lnTo>
                    <a:pt x="246125" y="0"/>
                  </a:lnTo>
                  <a:lnTo>
                    <a:pt x="196534" y="5002"/>
                  </a:lnTo>
                  <a:lnTo>
                    <a:pt x="150340" y="19347"/>
                  </a:lnTo>
                  <a:lnTo>
                    <a:pt x="108532" y="42045"/>
                  </a:lnTo>
                  <a:lnTo>
                    <a:pt x="72104" y="72104"/>
                  </a:lnTo>
                  <a:lnTo>
                    <a:pt x="42045" y="108532"/>
                  </a:lnTo>
                  <a:lnTo>
                    <a:pt x="19347" y="150340"/>
                  </a:lnTo>
                  <a:lnTo>
                    <a:pt x="5002" y="196534"/>
                  </a:lnTo>
                  <a:lnTo>
                    <a:pt x="0" y="246125"/>
                  </a:lnTo>
                  <a:lnTo>
                    <a:pt x="0" y="2649473"/>
                  </a:lnTo>
                  <a:lnTo>
                    <a:pt x="5002" y="2699065"/>
                  </a:lnTo>
                  <a:lnTo>
                    <a:pt x="19347" y="2745259"/>
                  </a:lnTo>
                  <a:lnTo>
                    <a:pt x="42045" y="2787067"/>
                  </a:lnTo>
                  <a:lnTo>
                    <a:pt x="72104" y="2823495"/>
                  </a:lnTo>
                  <a:lnTo>
                    <a:pt x="108532" y="2853554"/>
                  </a:lnTo>
                  <a:lnTo>
                    <a:pt x="150340" y="2876252"/>
                  </a:lnTo>
                  <a:lnTo>
                    <a:pt x="196534" y="2890597"/>
                  </a:lnTo>
                  <a:lnTo>
                    <a:pt x="246125" y="2895600"/>
                  </a:lnTo>
                  <a:lnTo>
                    <a:pt x="6992873" y="2895600"/>
                  </a:lnTo>
                  <a:lnTo>
                    <a:pt x="7042465" y="2890597"/>
                  </a:lnTo>
                  <a:lnTo>
                    <a:pt x="7088659" y="2876252"/>
                  </a:lnTo>
                  <a:lnTo>
                    <a:pt x="7130467" y="2853554"/>
                  </a:lnTo>
                  <a:lnTo>
                    <a:pt x="7166895" y="2823495"/>
                  </a:lnTo>
                  <a:lnTo>
                    <a:pt x="7196954" y="2787067"/>
                  </a:lnTo>
                  <a:lnTo>
                    <a:pt x="7219652" y="2745259"/>
                  </a:lnTo>
                  <a:lnTo>
                    <a:pt x="7233997" y="2699065"/>
                  </a:lnTo>
                  <a:lnTo>
                    <a:pt x="7239000" y="2649473"/>
                  </a:lnTo>
                  <a:lnTo>
                    <a:pt x="7239000" y="246125"/>
                  </a:lnTo>
                  <a:lnTo>
                    <a:pt x="7233997" y="196534"/>
                  </a:lnTo>
                  <a:lnTo>
                    <a:pt x="7219652" y="150340"/>
                  </a:lnTo>
                  <a:lnTo>
                    <a:pt x="7196954" y="108532"/>
                  </a:lnTo>
                  <a:lnTo>
                    <a:pt x="7166895" y="72104"/>
                  </a:lnTo>
                  <a:lnTo>
                    <a:pt x="7130467" y="42045"/>
                  </a:lnTo>
                  <a:lnTo>
                    <a:pt x="7088659" y="19347"/>
                  </a:lnTo>
                  <a:lnTo>
                    <a:pt x="7042465" y="5002"/>
                  </a:lnTo>
                  <a:lnTo>
                    <a:pt x="6992873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8931" y="1546859"/>
              <a:ext cx="7239000" cy="2895600"/>
            </a:xfrm>
            <a:custGeom>
              <a:avLst/>
              <a:gdLst/>
              <a:ahLst/>
              <a:cxnLst/>
              <a:rect l="l" t="t" r="r" b="b"/>
              <a:pathLst>
                <a:path w="7239000" h="2895600">
                  <a:moveTo>
                    <a:pt x="0" y="246125"/>
                  </a:moveTo>
                  <a:lnTo>
                    <a:pt x="5002" y="196534"/>
                  </a:lnTo>
                  <a:lnTo>
                    <a:pt x="19347" y="150340"/>
                  </a:lnTo>
                  <a:lnTo>
                    <a:pt x="42045" y="108532"/>
                  </a:lnTo>
                  <a:lnTo>
                    <a:pt x="72104" y="72104"/>
                  </a:lnTo>
                  <a:lnTo>
                    <a:pt x="108532" y="42045"/>
                  </a:lnTo>
                  <a:lnTo>
                    <a:pt x="150340" y="19347"/>
                  </a:lnTo>
                  <a:lnTo>
                    <a:pt x="196534" y="5002"/>
                  </a:lnTo>
                  <a:lnTo>
                    <a:pt x="246125" y="0"/>
                  </a:lnTo>
                  <a:lnTo>
                    <a:pt x="6992873" y="0"/>
                  </a:lnTo>
                  <a:lnTo>
                    <a:pt x="7042465" y="5002"/>
                  </a:lnTo>
                  <a:lnTo>
                    <a:pt x="7088659" y="19347"/>
                  </a:lnTo>
                  <a:lnTo>
                    <a:pt x="7130467" y="42045"/>
                  </a:lnTo>
                  <a:lnTo>
                    <a:pt x="7166895" y="72104"/>
                  </a:lnTo>
                  <a:lnTo>
                    <a:pt x="7196954" y="108532"/>
                  </a:lnTo>
                  <a:lnTo>
                    <a:pt x="7219652" y="150340"/>
                  </a:lnTo>
                  <a:lnTo>
                    <a:pt x="7233997" y="196534"/>
                  </a:lnTo>
                  <a:lnTo>
                    <a:pt x="7239000" y="246125"/>
                  </a:lnTo>
                  <a:lnTo>
                    <a:pt x="7239000" y="2649473"/>
                  </a:lnTo>
                  <a:lnTo>
                    <a:pt x="7233997" y="2699065"/>
                  </a:lnTo>
                  <a:lnTo>
                    <a:pt x="7219652" y="2745259"/>
                  </a:lnTo>
                  <a:lnTo>
                    <a:pt x="7196954" y="2787067"/>
                  </a:lnTo>
                  <a:lnTo>
                    <a:pt x="7166895" y="2823495"/>
                  </a:lnTo>
                  <a:lnTo>
                    <a:pt x="7130467" y="2853554"/>
                  </a:lnTo>
                  <a:lnTo>
                    <a:pt x="7088659" y="2876252"/>
                  </a:lnTo>
                  <a:lnTo>
                    <a:pt x="7042465" y="2890597"/>
                  </a:lnTo>
                  <a:lnTo>
                    <a:pt x="6992873" y="2895600"/>
                  </a:lnTo>
                  <a:lnTo>
                    <a:pt x="246125" y="2895600"/>
                  </a:lnTo>
                  <a:lnTo>
                    <a:pt x="196534" y="2890597"/>
                  </a:lnTo>
                  <a:lnTo>
                    <a:pt x="150340" y="2876252"/>
                  </a:lnTo>
                  <a:lnTo>
                    <a:pt x="108532" y="2853554"/>
                  </a:lnTo>
                  <a:lnTo>
                    <a:pt x="72104" y="2823495"/>
                  </a:lnTo>
                  <a:lnTo>
                    <a:pt x="42045" y="2787067"/>
                  </a:lnTo>
                  <a:lnTo>
                    <a:pt x="19347" y="2745259"/>
                  </a:lnTo>
                  <a:lnTo>
                    <a:pt x="5002" y="2699065"/>
                  </a:lnTo>
                  <a:lnTo>
                    <a:pt x="0" y="2649473"/>
                  </a:lnTo>
                  <a:lnTo>
                    <a:pt x="0" y="24612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74285" y="1650873"/>
            <a:ext cx="33648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Connected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NewsAPI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64023" y="2407920"/>
            <a:ext cx="6891655" cy="2042160"/>
            <a:chOff x="4764023" y="2407920"/>
            <a:chExt cx="6891655" cy="2042160"/>
          </a:xfrm>
        </p:grpSpPr>
        <p:sp>
          <p:nvSpPr>
            <p:cNvPr id="9" name="object 9"/>
            <p:cNvSpPr/>
            <p:nvPr/>
          </p:nvSpPr>
          <p:spPr>
            <a:xfrm>
              <a:off x="4771643" y="2415540"/>
              <a:ext cx="6876415" cy="2026920"/>
            </a:xfrm>
            <a:custGeom>
              <a:avLst/>
              <a:gdLst/>
              <a:ahLst/>
              <a:cxnLst/>
              <a:rect l="l" t="t" r="r" b="b"/>
              <a:pathLst>
                <a:path w="6876415" h="2026920">
                  <a:moveTo>
                    <a:pt x="6663435" y="0"/>
                  </a:moveTo>
                  <a:lnTo>
                    <a:pt x="212851" y="0"/>
                  </a:lnTo>
                  <a:lnTo>
                    <a:pt x="164032" y="5619"/>
                  </a:lnTo>
                  <a:lnTo>
                    <a:pt x="119224" y="21626"/>
                  </a:lnTo>
                  <a:lnTo>
                    <a:pt x="79704" y="46746"/>
                  </a:lnTo>
                  <a:lnTo>
                    <a:pt x="46746" y="79704"/>
                  </a:lnTo>
                  <a:lnTo>
                    <a:pt x="21626" y="119224"/>
                  </a:lnTo>
                  <a:lnTo>
                    <a:pt x="5619" y="164032"/>
                  </a:lnTo>
                  <a:lnTo>
                    <a:pt x="0" y="212851"/>
                  </a:lnTo>
                  <a:lnTo>
                    <a:pt x="0" y="1814068"/>
                  </a:lnTo>
                  <a:lnTo>
                    <a:pt x="5619" y="1862887"/>
                  </a:lnTo>
                  <a:lnTo>
                    <a:pt x="21626" y="1907695"/>
                  </a:lnTo>
                  <a:lnTo>
                    <a:pt x="46746" y="1947215"/>
                  </a:lnTo>
                  <a:lnTo>
                    <a:pt x="79704" y="1980173"/>
                  </a:lnTo>
                  <a:lnTo>
                    <a:pt x="119224" y="2005293"/>
                  </a:lnTo>
                  <a:lnTo>
                    <a:pt x="164032" y="2021300"/>
                  </a:lnTo>
                  <a:lnTo>
                    <a:pt x="212851" y="2026920"/>
                  </a:lnTo>
                  <a:lnTo>
                    <a:pt x="6663435" y="2026920"/>
                  </a:lnTo>
                  <a:lnTo>
                    <a:pt x="6712255" y="2021300"/>
                  </a:lnTo>
                  <a:lnTo>
                    <a:pt x="6757063" y="2005293"/>
                  </a:lnTo>
                  <a:lnTo>
                    <a:pt x="6796583" y="1980173"/>
                  </a:lnTo>
                  <a:lnTo>
                    <a:pt x="6829541" y="1947215"/>
                  </a:lnTo>
                  <a:lnTo>
                    <a:pt x="6854661" y="1907695"/>
                  </a:lnTo>
                  <a:lnTo>
                    <a:pt x="6870668" y="1862887"/>
                  </a:lnTo>
                  <a:lnTo>
                    <a:pt x="6876287" y="1814068"/>
                  </a:lnTo>
                  <a:lnTo>
                    <a:pt x="6876287" y="212851"/>
                  </a:lnTo>
                  <a:lnTo>
                    <a:pt x="6870668" y="164032"/>
                  </a:lnTo>
                  <a:lnTo>
                    <a:pt x="6854661" y="119224"/>
                  </a:lnTo>
                  <a:lnTo>
                    <a:pt x="6829541" y="79704"/>
                  </a:lnTo>
                  <a:lnTo>
                    <a:pt x="6796583" y="46746"/>
                  </a:lnTo>
                  <a:lnTo>
                    <a:pt x="6757063" y="21626"/>
                  </a:lnTo>
                  <a:lnTo>
                    <a:pt x="6712255" y="5619"/>
                  </a:lnTo>
                  <a:lnTo>
                    <a:pt x="6663435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1643" y="2415540"/>
              <a:ext cx="6876415" cy="2026920"/>
            </a:xfrm>
            <a:custGeom>
              <a:avLst/>
              <a:gdLst/>
              <a:ahLst/>
              <a:cxnLst/>
              <a:rect l="l" t="t" r="r" b="b"/>
              <a:pathLst>
                <a:path w="6876415" h="2026920">
                  <a:moveTo>
                    <a:pt x="0" y="212851"/>
                  </a:moveTo>
                  <a:lnTo>
                    <a:pt x="5619" y="164032"/>
                  </a:lnTo>
                  <a:lnTo>
                    <a:pt x="21626" y="119224"/>
                  </a:lnTo>
                  <a:lnTo>
                    <a:pt x="46746" y="79704"/>
                  </a:lnTo>
                  <a:lnTo>
                    <a:pt x="79704" y="46746"/>
                  </a:lnTo>
                  <a:lnTo>
                    <a:pt x="119224" y="21626"/>
                  </a:lnTo>
                  <a:lnTo>
                    <a:pt x="164032" y="5619"/>
                  </a:lnTo>
                  <a:lnTo>
                    <a:pt x="212851" y="0"/>
                  </a:lnTo>
                  <a:lnTo>
                    <a:pt x="6663435" y="0"/>
                  </a:lnTo>
                  <a:lnTo>
                    <a:pt x="6712255" y="5619"/>
                  </a:lnTo>
                  <a:lnTo>
                    <a:pt x="6757063" y="21626"/>
                  </a:lnTo>
                  <a:lnTo>
                    <a:pt x="6796583" y="46746"/>
                  </a:lnTo>
                  <a:lnTo>
                    <a:pt x="6829541" y="79704"/>
                  </a:lnTo>
                  <a:lnTo>
                    <a:pt x="6854661" y="119224"/>
                  </a:lnTo>
                  <a:lnTo>
                    <a:pt x="6870668" y="164032"/>
                  </a:lnTo>
                  <a:lnTo>
                    <a:pt x="6876287" y="212851"/>
                  </a:lnTo>
                  <a:lnTo>
                    <a:pt x="6876287" y="1814068"/>
                  </a:lnTo>
                  <a:lnTo>
                    <a:pt x="6870668" y="1862887"/>
                  </a:lnTo>
                  <a:lnTo>
                    <a:pt x="6854661" y="1907695"/>
                  </a:lnTo>
                  <a:lnTo>
                    <a:pt x="6829541" y="1947215"/>
                  </a:lnTo>
                  <a:lnTo>
                    <a:pt x="6796583" y="1980173"/>
                  </a:lnTo>
                  <a:lnTo>
                    <a:pt x="6757063" y="2005293"/>
                  </a:lnTo>
                  <a:lnTo>
                    <a:pt x="6712255" y="2021300"/>
                  </a:lnTo>
                  <a:lnTo>
                    <a:pt x="6663435" y="2026920"/>
                  </a:lnTo>
                  <a:lnTo>
                    <a:pt x="212851" y="2026920"/>
                  </a:lnTo>
                  <a:lnTo>
                    <a:pt x="164032" y="2021300"/>
                  </a:lnTo>
                  <a:lnTo>
                    <a:pt x="119224" y="2005293"/>
                  </a:lnTo>
                  <a:lnTo>
                    <a:pt x="79704" y="1980173"/>
                  </a:lnTo>
                  <a:lnTo>
                    <a:pt x="46746" y="1947215"/>
                  </a:lnTo>
                  <a:lnTo>
                    <a:pt x="21626" y="1907695"/>
                  </a:lnTo>
                  <a:lnTo>
                    <a:pt x="5619" y="1862887"/>
                  </a:lnTo>
                  <a:lnTo>
                    <a:pt x="0" y="1814068"/>
                  </a:lnTo>
                  <a:lnTo>
                    <a:pt x="0" y="212851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26584" y="2509850"/>
            <a:ext cx="35344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implemented: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54879" y="3176016"/>
            <a:ext cx="2167255" cy="927100"/>
            <a:chOff x="4754879" y="3176016"/>
            <a:chExt cx="2167255" cy="927100"/>
          </a:xfrm>
        </p:grpSpPr>
        <p:sp>
          <p:nvSpPr>
            <p:cNvPr id="13" name="object 13"/>
            <p:cNvSpPr/>
            <p:nvPr/>
          </p:nvSpPr>
          <p:spPr>
            <a:xfrm>
              <a:off x="4762499" y="3183636"/>
              <a:ext cx="2152015" cy="911860"/>
            </a:xfrm>
            <a:custGeom>
              <a:avLst/>
              <a:gdLst/>
              <a:ahLst/>
              <a:cxnLst/>
              <a:rect l="l" t="t" r="r" b="b"/>
              <a:pathLst>
                <a:path w="2152015" h="911860">
                  <a:moveTo>
                    <a:pt x="2056256" y="0"/>
                  </a:moveTo>
                  <a:lnTo>
                    <a:pt x="95630" y="0"/>
                  </a:lnTo>
                  <a:lnTo>
                    <a:pt x="58400" y="7512"/>
                  </a:lnTo>
                  <a:lnTo>
                    <a:pt x="28003" y="28003"/>
                  </a:lnTo>
                  <a:lnTo>
                    <a:pt x="7512" y="58400"/>
                  </a:lnTo>
                  <a:lnTo>
                    <a:pt x="0" y="95630"/>
                  </a:lnTo>
                  <a:lnTo>
                    <a:pt x="0" y="815720"/>
                  </a:lnTo>
                  <a:lnTo>
                    <a:pt x="7512" y="852951"/>
                  </a:lnTo>
                  <a:lnTo>
                    <a:pt x="28003" y="883348"/>
                  </a:lnTo>
                  <a:lnTo>
                    <a:pt x="58400" y="903839"/>
                  </a:lnTo>
                  <a:lnTo>
                    <a:pt x="95630" y="911351"/>
                  </a:lnTo>
                  <a:lnTo>
                    <a:pt x="2056256" y="911351"/>
                  </a:lnTo>
                  <a:lnTo>
                    <a:pt x="2093487" y="903839"/>
                  </a:lnTo>
                  <a:lnTo>
                    <a:pt x="2123884" y="883348"/>
                  </a:lnTo>
                  <a:lnTo>
                    <a:pt x="2144375" y="852951"/>
                  </a:lnTo>
                  <a:lnTo>
                    <a:pt x="2151888" y="815720"/>
                  </a:lnTo>
                  <a:lnTo>
                    <a:pt x="2151888" y="95630"/>
                  </a:lnTo>
                  <a:lnTo>
                    <a:pt x="2144375" y="58400"/>
                  </a:lnTo>
                  <a:lnTo>
                    <a:pt x="2123884" y="28003"/>
                  </a:lnTo>
                  <a:lnTo>
                    <a:pt x="2093487" y="7512"/>
                  </a:lnTo>
                  <a:lnTo>
                    <a:pt x="205625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2499" y="3183636"/>
              <a:ext cx="2152015" cy="911860"/>
            </a:xfrm>
            <a:custGeom>
              <a:avLst/>
              <a:gdLst/>
              <a:ahLst/>
              <a:cxnLst/>
              <a:rect l="l" t="t" r="r" b="b"/>
              <a:pathLst>
                <a:path w="2152015" h="911860">
                  <a:moveTo>
                    <a:pt x="0" y="95630"/>
                  </a:moveTo>
                  <a:lnTo>
                    <a:pt x="7512" y="58400"/>
                  </a:lnTo>
                  <a:lnTo>
                    <a:pt x="28003" y="28003"/>
                  </a:lnTo>
                  <a:lnTo>
                    <a:pt x="58400" y="7512"/>
                  </a:lnTo>
                  <a:lnTo>
                    <a:pt x="95630" y="0"/>
                  </a:lnTo>
                  <a:lnTo>
                    <a:pt x="2056256" y="0"/>
                  </a:lnTo>
                  <a:lnTo>
                    <a:pt x="2093487" y="7512"/>
                  </a:lnTo>
                  <a:lnTo>
                    <a:pt x="2123884" y="28003"/>
                  </a:lnTo>
                  <a:lnTo>
                    <a:pt x="2144375" y="58400"/>
                  </a:lnTo>
                  <a:lnTo>
                    <a:pt x="2151888" y="95630"/>
                  </a:lnTo>
                  <a:lnTo>
                    <a:pt x="2151888" y="815720"/>
                  </a:lnTo>
                  <a:lnTo>
                    <a:pt x="2144375" y="852951"/>
                  </a:lnTo>
                  <a:lnTo>
                    <a:pt x="2123884" y="883348"/>
                  </a:lnTo>
                  <a:lnTo>
                    <a:pt x="2093487" y="903839"/>
                  </a:lnTo>
                  <a:lnTo>
                    <a:pt x="2056256" y="911351"/>
                  </a:lnTo>
                  <a:lnTo>
                    <a:pt x="95630" y="911351"/>
                  </a:lnTo>
                  <a:lnTo>
                    <a:pt x="58400" y="903839"/>
                  </a:lnTo>
                  <a:lnTo>
                    <a:pt x="28003" y="883348"/>
                  </a:lnTo>
                  <a:lnTo>
                    <a:pt x="7512" y="852951"/>
                  </a:lnTo>
                  <a:lnTo>
                    <a:pt x="0" y="815720"/>
                  </a:lnTo>
                  <a:lnTo>
                    <a:pt x="0" y="95630"/>
                  </a:lnTo>
                  <a:close/>
                </a:path>
              </a:pathLst>
            </a:custGeom>
            <a:ln w="15240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05196" y="3406216"/>
            <a:ext cx="1661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Fetch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articles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43343" y="3176016"/>
            <a:ext cx="2167255" cy="927100"/>
            <a:chOff x="6943343" y="3176016"/>
            <a:chExt cx="2167255" cy="927100"/>
          </a:xfrm>
        </p:grpSpPr>
        <p:sp>
          <p:nvSpPr>
            <p:cNvPr id="17" name="object 17"/>
            <p:cNvSpPr/>
            <p:nvPr/>
          </p:nvSpPr>
          <p:spPr>
            <a:xfrm>
              <a:off x="6950963" y="3183636"/>
              <a:ext cx="2152015" cy="911860"/>
            </a:xfrm>
            <a:custGeom>
              <a:avLst/>
              <a:gdLst/>
              <a:ahLst/>
              <a:cxnLst/>
              <a:rect l="l" t="t" r="r" b="b"/>
              <a:pathLst>
                <a:path w="2152015" h="911860">
                  <a:moveTo>
                    <a:pt x="2056256" y="0"/>
                  </a:moveTo>
                  <a:lnTo>
                    <a:pt x="95630" y="0"/>
                  </a:lnTo>
                  <a:lnTo>
                    <a:pt x="58400" y="7512"/>
                  </a:lnTo>
                  <a:lnTo>
                    <a:pt x="28003" y="28003"/>
                  </a:lnTo>
                  <a:lnTo>
                    <a:pt x="7512" y="58400"/>
                  </a:lnTo>
                  <a:lnTo>
                    <a:pt x="0" y="95630"/>
                  </a:lnTo>
                  <a:lnTo>
                    <a:pt x="0" y="815720"/>
                  </a:lnTo>
                  <a:lnTo>
                    <a:pt x="7512" y="852951"/>
                  </a:lnTo>
                  <a:lnTo>
                    <a:pt x="28003" y="883348"/>
                  </a:lnTo>
                  <a:lnTo>
                    <a:pt x="58400" y="903839"/>
                  </a:lnTo>
                  <a:lnTo>
                    <a:pt x="95630" y="911351"/>
                  </a:lnTo>
                  <a:lnTo>
                    <a:pt x="2056256" y="911351"/>
                  </a:lnTo>
                  <a:lnTo>
                    <a:pt x="2093487" y="903839"/>
                  </a:lnTo>
                  <a:lnTo>
                    <a:pt x="2123884" y="883348"/>
                  </a:lnTo>
                  <a:lnTo>
                    <a:pt x="2144375" y="852951"/>
                  </a:lnTo>
                  <a:lnTo>
                    <a:pt x="2151887" y="815720"/>
                  </a:lnTo>
                  <a:lnTo>
                    <a:pt x="2151887" y="95630"/>
                  </a:lnTo>
                  <a:lnTo>
                    <a:pt x="2144375" y="58400"/>
                  </a:lnTo>
                  <a:lnTo>
                    <a:pt x="2123884" y="28003"/>
                  </a:lnTo>
                  <a:lnTo>
                    <a:pt x="2093487" y="7512"/>
                  </a:lnTo>
                  <a:lnTo>
                    <a:pt x="205625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50963" y="3183636"/>
              <a:ext cx="2152015" cy="911860"/>
            </a:xfrm>
            <a:custGeom>
              <a:avLst/>
              <a:gdLst/>
              <a:ahLst/>
              <a:cxnLst/>
              <a:rect l="l" t="t" r="r" b="b"/>
              <a:pathLst>
                <a:path w="2152015" h="911860">
                  <a:moveTo>
                    <a:pt x="0" y="95630"/>
                  </a:moveTo>
                  <a:lnTo>
                    <a:pt x="7512" y="58400"/>
                  </a:lnTo>
                  <a:lnTo>
                    <a:pt x="28003" y="28003"/>
                  </a:lnTo>
                  <a:lnTo>
                    <a:pt x="58400" y="7512"/>
                  </a:lnTo>
                  <a:lnTo>
                    <a:pt x="95630" y="0"/>
                  </a:lnTo>
                  <a:lnTo>
                    <a:pt x="2056256" y="0"/>
                  </a:lnTo>
                  <a:lnTo>
                    <a:pt x="2093487" y="7512"/>
                  </a:lnTo>
                  <a:lnTo>
                    <a:pt x="2123884" y="28003"/>
                  </a:lnTo>
                  <a:lnTo>
                    <a:pt x="2144375" y="58400"/>
                  </a:lnTo>
                  <a:lnTo>
                    <a:pt x="2151887" y="95630"/>
                  </a:lnTo>
                  <a:lnTo>
                    <a:pt x="2151887" y="815720"/>
                  </a:lnTo>
                  <a:lnTo>
                    <a:pt x="2144375" y="852951"/>
                  </a:lnTo>
                  <a:lnTo>
                    <a:pt x="2123884" y="883348"/>
                  </a:lnTo>
                  <a:lnTo>
                    <a:pt x="2093487" y="903839"/>
                  </a:lnTo>
                  <a:lnTo>
                    <a:pt x="2056256" y="911351"/>
                  </a:lnTo>
                  <a:lnTo>
                    <a:pt x="95630" y="911351"/>
                  </a:lnTo>
                  <a:lnTo>
                    <a:pt x="58400" y="903839"/>
                  </a:lnTo>
                  <a:lnTo>
                    <a:pt x="28003" y="883348"/>
                  </a:lnTo>
                  <a:lnTo>
                    <a:pt x="7512" y="852951"/>
                  </a:lnTo>
                  <a:lnTo>
                    <a:pt x="0" y="815720"/>
                  </a:lnTo>
                  <a:lnTo>
                    <a:pt x="0" y="95630"/>
                  </a:lnTo>
                  <a:close/>
                </a:path>
              </a:pathLst>
            </a:custGeom>
            <a:ln w="15240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55891" y="3239261"/>
            <a:ext cx="1539240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325755">
              <a:lnSpc>
                <a:spcPts val="2640"/>
              </a:lnSpc>
              <a:spcBef>
                <a:spcPts val="385"/>
              </a:spcBef>
            </a:pPr>
            <a:r>
              <a:rPr sz="2400" spc="-10" dirty="0">
                <a:latin typeface="Calibri"/>
                <a:cs typeface="Calibri"/>
              </a:rPr>
              <a:t>Extract descriptions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131807" y="3176016"/>
            <a:ext cx="2170430" cy="927100"/>
            <a:chOff x="9131807" y="3176016"/>
            <a:chExt cx="2170430" cy="927100"/>
          </a:xfrm>
        </p:grpSpPr>
        <p:sp>
          <p:nvSpPr>
            <p:cNvPr id="21" name="object 21"/>
            <p:cNvSpPr/>
            <p:nvPr/>
          </p:nvSpPr>
          <p:spPr>
            <a:xfrm>
              <a:off x="9139427" y="3183636"/>
              <a:ext cx="2155190" cy="911860"/>
            </a:xfrm>
            <a:custGeom>
              <a:avLst/>
              <a:gdLst/>
              <a:ahLst/>
              <a:cxnLst/>
              <a:rect l="l" t="t" r="r" b="b"/>
              <a:pathLst>
                <a:path w="2155190" h="911860">
                  <a:moveTo>
                    <a:pt x="2059304" y="0"/>
                  </a:moveTo>
                  <a:lnTo>
                    <a:pt x="95630" y="0"/>
                  </a:lnTo>
                  <a:lnTo>
                    <a:pt x="58400" y="7512"/>
                  </a:lnTo>
                  <a:lnTo>
                    <a:pt x="28003" y="28003"/>
                  </a:lnTo>
                  <a:lnTo>
                    <a:pt x="7512" y="58400"/>
                  </a:lnTo>
                  <a:lnTo>
                    <a:pt x="0" y="95630"/>
                  </a:lnTo>
                  <a:lnTo>
                    <a:pt x="0" y="815720"/>
                  </a:lnTo>
                  <a:lnTo>
                    <a:pt x="7512" y="852951"/>
                  </a:lnTo>
                  <a:lnTo>
                    <a:pt x="28003" y="883348"/>
                  </a:lnTo>
                  <a:lnTo>
                    <a:pt x="58400" y="903839"/>
                  </a:lnTo>
                  <a:lnTo>
                    <a:pt x="95630" y="911351"/>
                  </a:lnTo>
                  <a:lnTo>
                    <a:pt x="2059304" y="911351"/>
                  </a:lnTo>
                  <a:lnTo>
                    <a:pt x="2096535" y="903839"/>
                  </a:lnTo>
                  <a:lnTo>
                    <a:pt x="2126932" y="883348"/>
                  </a:lnTo>
                  <a:lnTo>
                    <a:pt x="2147423" y="852951"/>
                  </a:lnTo>
                  <a:lnTo>
                    <a:pt x="2154936" y="815720"/>
                  </a:lnTo>
                  <a:lnTo>
                    <a:pt x="2154936" y="95630"/>
                  </a:lnTo>
                  <a:lnTo>
                    <a:pt x="2147423" y="58400"/>
                  </a:lnTo>
                  <a:lnTo>
                    <a:pt x="2126932" y="28003"/>
                  </a:lnTo>
                  <a:lnTo>
                    <a:pt x="2096535" y="7512"/>
                  </a:lnTo>
                  <a:lnTo>
                    <a:pt x="20593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39427" y="3183636"/>
              <a:ext cx="2155190" cy="911860"/>
            </a:xfrm>
            <a:custGeom>
              <a:avLst/>
              <a:gdLst/>
              <a:ahLst/>
              <a:cxnLst/>
              <a:rect l="l" t="t" r="r" b="b"/>
              <a:pathLst>
                <a:path w="2155190" h="911860">
                  <a:moveTo>
                    <a:pt x="0" y="95630"/>
                  </a:moveTo>
                  <a:lnTo>
                    <a:pt x="7512" y="58400"/>
                  </a:lnTo>
                  <a:lnTo>
                    <a:pt x="28003" y="28003"/>
                  </a:lnTo>
                  <a:lnTo>
                    <a:pt x="58400" y="7512"/>
                  </a:lnTo>
                  <a:lnTo>
                    <a:pt x="95630" y="0"/>
                  </a:lnTo>
                  <a:lnTo>
                    <a:pt x="2059304" y="0"/>
                  </a:lnTo>
                  <a:lnTo>
                    <a:pt x="2096535" y="7512"/>
                  </a:lnTo>
                  <a:lnTo>
                    <a:pt x="2126932" y="28003"/>
                  </a:lnTo>
                  <a:lnTo>
                    <a:pt x="2147423" y="58400"/>
                  </a:lnTo>
                  <a:lnTo>
                    <a:pt x="2154936" y="95630"/>
                  </a:lnTo>
                  <a:lnTo>
                    <a:pt x="2154936" y="815720"/>
                  </a:lnTo>
                  <a:lnTo>
                    <a:pt x="2147423" y="852951"/>
                  </a:lnTo>
                  <a:lnTo>
                    <a:pt x="2126932" y="883348"/>
                  </a:lnTo>
                  <a:lnTo>
                    <a:pt x="2096535" y="903839"/>
                  </a:lnTo>
                  <a:lnTo>
                    <a:pt x="2059304" y="911351"/>
                  </a:lnTo>
                  <a:lnTo>
                    <a:pt x="95630" y="911351"/>
                  </a:lnTo>
                  <a:lnTo>
                    <a:pt x="58400" y="903839"/>
                  </a:lnTo>
                  <a:lnTo>
                    <a:pt x="28003" y="883348"/>
                  </a:lnTo>
                  <a:lnTo>
                    <a:pt x="7512" y="852951"/>
                  </a:lnTo>
                  <a:lnTo>
                    <a:pt x="0" y="815720"/>
                  </a:lnTo>
                  <a:lnTo>
                    <a:pt x="0" y="95630"/>
                  </a:lnTo>
                  <a:close/>
                </a:path>
              </a:pathLst>
            </a:custGeom>
            <a:ln w="15240">
              <a:solidFill>
                <a:srgbClr val="92A1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21443" y="3239261"/>
            <a:ext cx="1388110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24460">
              <a:lnSpc>
                <a:spcPts val="2640"/>
              </a:lnSpc>
              <a:spcBef>
                <a:spcPts val="385"/>
              </a:spcBef>
            </a:pPr>
            <a:r>
              <a:rPr sz="2400" spc="-10" dirty="0">
                <a:latin typeface="Calibri"/>
                <a:cs typeface="Calibri"/>
              </a:rPr>
              <a:t>Combine summaries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318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b="0" spc="-70" dirty="0">
                <a:latin typeface="Calibri Light"/>
                <a:cs typeface="Calibri Light"/>
              </a:rPr>
              <a:t>Summaries</a:t>
            </a:r>
          </a:p>
        </p:txBody>
      </p:sp>
      <p:sp>
        <p:nvSpPr>
          <p:cNvPr id="3" name="object 3"/>
          <p:cNvSpPr/>
          <p:nvPr/>
        </p:nvSpPr>
        <p:spPr>
          <a:xfrm>
            <a:off x="4038600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5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742688" y="2581655"/>
            <a:ext cx="771525" cy="771525"/>
            <a:chOff x="4742688" y="2581655"/>
            <a:chExt cx="771525" cy="771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0308" y="2589275"/>
              <a:ext cx="755903" cy="755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50308" y="258927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0" y="755903"/>
                  </a:moveTo>
                  <a:lnTo>
                    <a:pt x="755903" y="755903"/>
                  </a:lnTo>
                  <a:lnTo>
                    <a:pt x="755903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85488" y="3596640"/>
            <a:ext cx="1682750" cy="673735"/>
          </a:xfrm>
          <a:prstGeom prst="rect">
            <a:avLst/>
          </a:prstGeom>
          <a:solidFill>
            <a:srgbClr val="40382C"/>
          </a:solidFill>
        </p:spPr>
        <p:txBody>
          <a:bodyPr vert="horz" wrap="square" lIns="0" tIns="14604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114"/>
              </a:spcBef>
            </a:pPr>
            <a:r>
              <a:rPr sz="1200" b="1" spc="645" dirty="0">
                <a:solidFill>
                  <a:srgbClr val="FFFFFF"/>
                </a:solidFill>
                <a:latin typeface="Segoe UI"/>
                <a:cs typeface="Segoe UI"/>
              </a:rPr>
              <a:t>📝</a:t>
            </a:r>
            <a:r>
              <a:rPr sz="1200" b="1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17792" y="2581655"/>
            <a:ext cx="774700" cy="771525"/>
            <a:chOff x="6717792" y="2581655"/>
            <a:chExt cx="774700" cy="7715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5412" y="2589275"/>
              <a:ext cx="758951" cy="7559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5412" y="2589275"/>
              <a:ext cx="759460" cy="756285"/>
            </a:xfrm>
            <a:custGeom>
              <a:avLst/>
              <a:gdLst/>
              <a:ahLst/>
              <a:cxnLst/>
              <a:rect l="l" t="t" r="r" b="b"/>
              <a:pathLst>
                <a:path w="759459" h="756285">
                  <a:moveTo>
                    <a:pt x="0" y="755903"/>
                  </a:moveTo>
                  <a:lnTo>
                    <a:pt x="758951" y="755903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63640" y="3596640"/>
            <a:ext cx="1682750" cy="673735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85140" marR="1270" indent="-479425">
              <a:lnSpc>
                <a:spcPts val="146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prompt: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sz="1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Summaries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95943" y="2581655"/>
            <a:ext cx="771525" cy="771525"/>
            <a:chOff x="8695943" y="2581655"/>
            <a:chExt cx="771525" cy="77152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3563" y="2589275"/>
              <a:ext cx="755903" cy="755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03563" y="258927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0" y="755903"/>
                  </a:moveTo>
                  <a:lnTo>
                    <a:pt x="755903" y="755903"/>
                  </a:lnTo>
                  <a:lnTo>
                    <a:pt x="755903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38743" y="3596640"/>
            <a:ext cx="1682750" cy="67373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0" rIns="0" bIns="0" rtlCol="0">
            <a:spAutoFit/>
          </a:bodyPr>
          <a:lstStyle/>
          <a:p>
            <a:pPr marL="599440" marR="56515" indent="-530860">
              <a:lnSpc>
                <a:spcPts val="146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Generated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article insights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671047" y="2581655"/>
            <a:ext cx="774700" cy="771525"/>
            <a:chOff x="10671047" y="2581655"/>
            <a:chExt cx="774700" cy="77152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78667" y="2589275"/>
              <a:ext cx="758951" cy="7559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678667" y="2589275"/>
              <a:ext cx="759460" cy="756285"/>
            </a:xfrm>
            <a:custGeom>
              <a:avLst/>
              <a:gdLst/>
              <a:ahLst/>
              <a:cxnLst/>
              <a:rect l="l" t="t" r="r" b="b"/>
              <a:pathLst>
                <a:path w="759459" h="756285">
                  <a:moveTo>
                    <a:pt x="0" y="755903"/>
                  </a:moveTo>
                  <a:lnTo>
                    <a:pt x="758951" y="755903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216895" y="3596640"/>
            <a:ext cx="1682750" cy="67373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0" rIns="0" bIns="0" rtlCol="0">
            <a:spAutoFit/>
          </a:bodyPr>
          <a:lstStyle/>
          <a:p>
            <a:pPr marL="3810" algn="ctr">
              <a:lnSpc>
                <a:spcPts val="141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sentiment</a:t>
            </a:r>
            <a:r>
              <a:rPr sz="1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200" spc="-6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 | </a:t>
            </a:r>
            <a:r>
              <a:rPr sz="1200" dirty="0">
                <a:solidFill>
                  <a:srgbClr val="FFFFFF"/>
                </a:solidFill>
                <a:latin typeface="Segoe UI Symbol"/>
                <a:cs typeface="Segoe UI Symbol"/>
              </a:rPr>
              <a:t>❌</a:t>
            </a:r>
            <a:r>
              <a:rPr sz="1200" spc="-4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endParaRPr sz="12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175"/>
              </a:spcBef>
            </a:pPr>
            <a:r>
              <a:rPr sz="1200" dirty="0">
                <a:solidFill>
                  <a:srgbClr val="FFFFFF"/>
                </a:solidFill>
                <a:latin typeface="Segoe UI Symbol"/>
                <a:cs typeface="Segoe UI Symbol"/>
              </a:rPr>
              <a:t>⚪</a:t>
            </a:r>
            <a:r>
              <a:rPr sz="1200" spc="-8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Neutral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481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Segoe UI</vt:lpstr>
      <vt:lpstr>Segoe UI Symbol</vt:lpstr>
      <vt:lpstr>Times New Roman</vt:lpstr>
      <vt:lpstr>Office Theme</vt:lpstr>
      <vt:lpstr>Building a News Research Tool</vt:lpstr>
      <vt:lpstr>Agenda</vt:lpstr>
      <vt:lpstr>Project Overview</vt:lpstr>
      <vt:lpstr>Working</vt:lpstr>
      <vt:lpstr>Environment Setup</vt:lpstr>
      <vt:lpstr>LangChain Setup</vt:lpstr>
      <vt:lpstr>Dashboard Design</vt:lpstr>
      <vt:lpstr>Remote Work Over Time</vt:lpstr>
      <vt:lpstr>Summaries</vt:lpstr>
      <vt:lpstr>📊 Checked relevance &amp; accuracy of insights</vt:lpstr>
      <vt:lpstr>Testing Output</vt:lpstr>
      <vt:lpstr>☎ Code fully documented with comments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Dharmendra Kumar</dc:creator>
  <cp:lastModifiedBy>Dharmendra Kumar</cp:lastModifiedBy>
  <cp:revision>1</cp:revision>
  <dcterms:created xsi:type="dcterms:W3CDTF">2025-10-05T14:00:36Z</dcterms:created>
  <dcterms:modified xsi:type="dcterms:W3CDTF">2025-10-05T14:14:34Z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2025-10-05T00:00:00Z</vt:filetime>
  </property>
  <property fmtid="{D5CDD505-2E9C-101B-9397-08002B2CF9AE}" pid="5" name="Producer">
    <vt:lpwstr>www.ilovepdf.com</vt:lpwstr>
  </property>
</Properties>
</file>