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61" r:id="rId7"/>
    <p:sldId id="262" r:id="rId8"/>
    <p:sldId id="263" r:id="rId9"/>
    <p:sldId id="265" r:id="rId10"/>
    <p:sldId id="290" r:id="rId11"/>
    <p:sldId id="291" r:id="rId12"/>
    <p:sldId id="292" r:id="rId13"/>
    <p:sldId id="293" r:id="rId14"/>
    <p:sldId id="259" r:id="rId15"/>
    <p:sldId id="268" r:id="rId16"/>
    <p:sldId id="269" r:id="rId17"/>
    <p:sldId id="270" r:id="rId18"/>
    <p:sldId id="274" r:id="rId19"/>
    <p:sldId id="271" r:id="rId20"/>
    <p:sldId id="260" r:id="rId21"/>
    <p:sldId id="272" r:id="rId22"/>
    <p:sldId id="273" r:id="rId23"/>
    <p:sldId id="258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데모 어플리케이션 클라우드 환경 배포 따라 하기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4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9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conda </a:t>
            </a:r>
            <a:r>
              <a:rPr lang="ko-KR" altLang="en-US" dirty="0" smtClean="0"/>
              <a:t>가상환경 실행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8" b="17966"/>
          <a:stretch/>
        </p:blipFill>
        <p:spPr bwMode="auto">
          <a:xfrm>
            <a:off x="332747" y="1700808"/>
            <a:ext cx="6764337" cy="119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540234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537321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바탕화면의 아나콘다 프롬프트를 실행한다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conda activate streamlit</a:t>
            </a:r>
            <a:r>
              <a:rPr lang="ko-KR" altLang="en-US" dirty="0" smtClean="0"/>
              <a:t>을 실행해서 가상환경을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2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467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5395342" cy="18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567402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streamlit run app.py </a:t>
            </a:r>
            <a:r>
              <a:rPr lang="ko-KR" altLang="en-US" dirty="0" smtClean="0"/>
              <a:t>을 입력하고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눌러서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42" y="1358592"/>
            <a:ext cx="5171406" cy="47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62280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새로운 브라우저가 열리면 위의 화면이 보이면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8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ko-KR" altLang="en-US" baseline="0" dirty="0" smtClean="0"/>
              <a:t> 코드 </a:t>
            </a:r>
            <a:r>
              <a:rPr lang="en-US" altLang="ko-KR" baseline="0" dirty="0" smtClean="0"/>
              <a:t>Github</a:t>
            </a:r>
            <a:r>
              <a:rPr lang="ko-KR" altLang="en-US" baseline="0" dirty="0" smtClean="0"/>
              <a:t> 저장 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4" y="1932256"/>
            <a:ext cx="5243432" cy="218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2664" y="1403484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390958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웹 브라우저 주소 </a:t>
            </a:r>
            <a:r>
              <a:rPr lang="ko-KR" altLang="en-US" dirty="0" err="1" smtClean="0"/>
              <a:t>입력창에</a:t>
            </a:r>
            <a:r>
              <a:rPr lang="ko-KR" altLang="en-US" dirty="0" smtClean="0"/>
              <a:t>  </a:t>
            </a:r>
            <a:r>
              <a:rPr lang="en-US" altLang="ko-KR" dirty="0"/>
              <a:t>https://github.com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사이트에 접근해서 </a:t>
            </a:r>
            <a:r>
              <a:rPr lang="en-US" altLang="ko-KR" dirty="0" smtClean="0"/>
              <a:t>sign in </a:t>
            </a:r>
            <a:r>
              <a:rPr lang="ko-KR" altLang="en-US" dirty="0" smtClean="0"/>
              <a:t>링크를 클릭해서 로그인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27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선택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2258"/>
            <a:ext cx="8208912" cy="38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리파지토리 목록 중에서 본 강좌에 사용하는 리파지토리를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5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app.py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448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40957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화면 상단의 </a:t>
            </a:r>
            <a:r>
              <a:rPr lang="en-US" altLang="ko-KR" dirty="0" smtClean="0"/>
              <a:t>Add file </a:t>
            </a:r>
            <a:r>
              <a:rPr lang="ko-KR" altLang="en-US" dirty="0" smtClean="0"/>
              <a:t>버턴을 클릭한다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파일 생성 화면에서 파일명 입력 창에 </a:t>
            </a:r>
            <a:r>
              <a:rPr lang="en-US" altLang="ko-KR" dirty="0" smtClean="0"/>
              <a:t>app.py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97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app.py </a:t>
            </a:r>
            <a:r>
              <a:rPr lang="ko-KR" altLang="en-US" dirty="0"/>
              <a:t>파일 생성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28743"/>
            <a:ext cx="32194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3635"/>
            <a:ext cx="5422553" cy="347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앞에서 만든 소스 코드를 복사해서 </a:t>
            </a:r>
            <a:r>
              <a:rPr lang="ko-KR" altLang="en-US" dirty="0" err="1" smtClean="0"/>
              <a:t>붙여넣기를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Commit changes </a:t>
            </a:r>
            <a:r>
              <a:rPr lang="ko-KR" altLang="en-US" dirty="0" smtClean="0"/>
              <a:t>버턴을 클릭해서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8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app.py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304256" cy="240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5868144" cy="196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Commit changes </a:t>
            </a:r>
            <a:r>
              <a:rPr lang="ko-KR" altLang="en-US" dirty="0" smtClean="0"/>
              <a:t>버턴을 한번 더 클릭해서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코딩 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41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Titanic.csv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업로드 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5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파일 업로드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0670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5760640" cy="25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Add file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Upload files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탐색기를 실행하고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drag drop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폴더를 업로드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파일 업로드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91818" cy="186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3648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Commit changes </a:t>
            </a:r>
            <a:r>
              <a:rPr lang="ko-KR" altLang="en-US" dirty="0" smtClean="0"/>
              <a:t>버턴을 클릭해서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27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클라우드 환경 배포 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6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클라우드 환경 로그인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6559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웹 브라우저 주소 입력 창에  </a:t>
            </a:r>
            <a:r>
              <a:rPr lang="en-US" altLang="ko-KR" dirty="0"/>
              <a:t>https</a:t>
            </a:r>
            <a:r>
              <a:rPr lang="en-US" altLang="ko-KR" dirty="0" smtClean="0"/>
              <a:t>://streamlit.io/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sign in </a:t>
            </a:r>
            <a:r>
              <a:rPr lang="ko-KR" altLang="en-US" dirty="0" smtClean="0"/>
              <a:t>링크를 클릭해서 로그인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2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환경 로그인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27768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Continue with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버턴을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2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환경 로그인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2807623" cy="427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계정 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비밀번호를 입력해서 로그인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79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연동 설정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6192688" cy="217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0" y="5075614"/>
            <a:ext cx="4038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화면 상단에 있는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링크를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98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연동 설정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905764" cy="39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Allow access </a:t>
            </a:r>
            <a:r>
              <a:rPr lang="ko-KR" altLang="en-US" dirty="0" smtClean="0"/>
              <a:t>버턴을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87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연동 설정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93105"/>
            <a:ext cx="3528392" cy="415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Authorize streamlit </a:t>
            </a:r>
            <a:r>
              <a:rPr lang="ko-KR" altLang="en-US" dirty="0" smtClean="0"/>
              <a:t>버턴을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01. Edit Plus</a:t>
            </a:r>
            <a:r>
              <a:rPr lang="ko-KR" altLang="en-US" sz="3600" b="1" dirty="0" smtClean="0"/>
              <a:t> 실행</a:t>
            </a:r>
            <a:endParaRPr lang="ko-KR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5144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5256584" cy="295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537321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바탕화면에 있는 </a:t>
            </a:r>
            <a:r>
              <a:rPr lang="en-US" altLang="ko-KR" dirty="0" err="1"/>
              <a:t>EditPlus</a:t>
            </a:r>
            <a:r>
              <a:rPr lang="en-US" altLang="ko-KR" dirty="0"/>
              <a:t> </a:t>
            </a:r>
            <a:r>
              <a:rPr lang="ko-KR" altLang="en-US" dirty="0"/>
              <a:t>프로그램을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4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연동 설정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31350"/>
            <a:ext cx="7272808" cy="482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42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app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832648" cy="343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New app</a:t>
            </a:r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3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선택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100263"/>
            <a:ext cx="50958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Use existing repo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12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배포 설정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2682"/>
            <a:ext cx="5904656" cy="440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85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배포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리파지토리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14588"/>
            <a:ext cx="703103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Repository </a:t>
            </a:r>
            <a:r>
              <a:rPr lang="ko-KR" altLang="en-US" dirty="0" smtClean="0"/>
              <a:t>항목을 클릭한다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내 리파지토리를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80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배포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파일명 입력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48823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Main file path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app.py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90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배포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184576" cy="440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602302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Deploy! </a:t>
            </a:r>
            <a:r>
              <a:rPr lang="ko-KR" altLang="en-US" dirty="0" smtClean="0"/>
              <a:t>버턴을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02. app.py </a:t>
            </a:r>
            <a:r>
              <a:rPr lang="ko-KR" altLang="en-US" sz="3600" b="1" dirty="0" smtClean="0"/>
              <a:t>파일 생성</a:t>
            </a:r>
            <a:endParaRPr lang="ko-KR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" y="1340768"/>
            <a:ext cx="27336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3352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537321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새 파일 아이콘을 클릭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다른 파일들 클릭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파일 종류 선택에서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파일을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78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</a:t>
            </a:r>
            <a:r>
              <a:rPr lang="en-US" altLang="ko-KR" b="1" dirty="0"/>
              <a:t>app.py </a:t>
            </a:r>
            <a:r>
              <a:rPr lang="ko-KR" altLang="en-US" b="1" dirty="0"/>
              <a:t>파일 </a:t>
            </a:r>
            <a:r>
              <a:rPr lang="ko-KR" altLang="en-US" b="1" dirty="0" smtClean="0"/>
              <a:t>저장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1"/>
            <a:ext cx="1800200" cy="304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16204"/>
            <a:ext cx="5268838" cy="299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522920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파일 메뉴에서 저장을 선택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파일명은 </a:t>
            </a:r>
            <a:r>
              <a:rPr lang="en-US" altLang="ko-KR" dirty="0" smtClean="0"/>
              <a:t>app.py</a:t>
            </a:r>
            <a:r>
              <a:rPr lang="ko-KR" altLang="en-US" dirty="0" smtClean="0"/>
              <a:t>으로 하고 </a:t>
            </a:r>
            <a:r>
              <a:rPr lang="ko-KR" altLang="en-US" dirty="0" err="1" smtClean="0"/>
              <a:t>인코딩은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데모 어플리케이션 소스</a:t>
            </a:r>
            <a:r>
              <a:rPr lang="en-US" altLang="ko-KR" dirty="0" smtClean="0"/>
              <a:t>(01) ~ (03)</a:t>
            </a:r>
            <a:r>
              <a:rPr lang="ko-KR" altLang="en-US" dirty="0" smtClean="0"/>
              <a:t>까지 소스코드를 타이핑한다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완료 후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04. </a:t>
            </a:r>
            <a:r>
              <a:rPr lang="ko-KR" altLang="en-US" b="1" dirty="0" smtClean="0"/>
              <a:t>데모 어플리케이션 소스</a:t>
            </a:r>
            <a:r>
              <a:rPr lang="en-US" altLang="ko-KR" b="1" dirty="0" smtClean="0"/>
              <a:t>(01)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08587" cy="437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9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05.</a:t>
            </a:r>
            <a:r>
              <a:rPr lang="ko-KR" altLang="en-US" b="1" dirty="0" smtClean="0"/>
              <a:t>데모 어플리케이션 소스</a:t>
            </a:r>
            <a:r>
              <a:rPr lang="en-US" altLang="ko-KR" b="1" dirty="0" smtClean="0"/>
              <a:t>(02)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07284" cy="345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06. </a:t>
            </a:r>
            <a:r>
              <a:rPr lang="ko-KR" altLang="en-US" b="1" dirty="0" smtClean="0"/>
              <a:t>데모 어플리케이션 소스</a:t>
            </a:r>
            <a:r>
              <a:rPr lang="en-US" altLang="ko-KR" b="1" dirty="0" smtClean="0"/>
              <a:t>(03)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628800"/>
            <a:ext cx="861218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3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전체 소스 코드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39752" y="1412776"/>
            <a:ext cx="4752528" cy="5257463"/>
            <a:chOff x="2123728" y="1268760"/>
            <a:chExt cx="5112568" cy="5401479"/>
          </a:xfrm>
        </p:grpSpPr>
        <p:sp>
          <p:nvSpPr>
            <p:cNvPr id="14" name="직사각형 13"/>
            <p:cNvSpPr/>
            <p:nvPr/>
          </p:nvSpPr>
          <p:spPr>
            <a:xfrm>
              <a:off x="2123728" y="1268760"/>
              <a:ext cx="5112568" cy="54014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7744" y="1268760"/>
              <a:ext cx="4824536" cy="540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/>
                <a:t>import streamlit as </a:t>
              </a:r>
              <a:r>
                <a:rPr lang="en-US" altLang="ko-KR" sz="500" dirty="0" err="1"/>
                <a:t>st</a:t>
              </a:r>
              <a:endParaRPr lang="en-US" altLang="ko-KR" sz="500" dirty="0"/>
            </a:p>
            <a:p>
              <a:r>
                <a:rPr lang="en-US" altLang="ko-KR" sz="500" dirty="0"/>
                <a:t>import pandas as </a:t>
              </a:r>
              <a:r>
                <a:rPr lang="en-US" altLang="ko-KR" sz="500" dirty="0" err="1"/>
                <a:t>pd</a:t>
              </a:r>
              <a:endParaRPr lang="en-US" altLang="ko-KR" sz="500" dirty="0"/>
            </a:p>
            <a:p>
              <a:endParaRPr lang="en-US" altLang="ko-KR" sz="500" dirty="0"/>
            </a:p>
            <a:p>
              <a:r>
                <a:rPr lang="en-US" altLang="ko-KR" sz="500" dirty="0"/>
                <a:t># Cache our data</a:t>
              </a:r>
            </a:p>
            <a:p>
              <a:r>
                <a:rPr lang="en-US" altLang="ko-KR" sz="500" dirty="0"/>
                <a:t>@</a:t>
              </a:r>
              <a:r>
                <a:rPr lang="en-US" altLang="ko-KR" sz="500" dirty="0" err="1"/>
                <a:t>st.cache_data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 err="1"/>
                <a:t>def</a:t>
              </a:r>
              <a:r>
                <a:rPr lang="en-US" altLang="ko-KR" sz="500" dirty="0"/>
                <a:t> </a:t>
              </a:r>
              <a:r>
                <a:rPr lang="en-US" altLang="ko-KR" sz="500" dirty="0" err="1"/>
                <a:t>load_df</a:t>
              </a:r>
              <a:r>
                <a:rPr lang="en-US" altLang="ko-KR" sz="500" dirty="0"/>
                <a:t>():</a:t>
              </a:r>
            </a:p>
            <a:p>
              <a:r>
                <a:rPr lang="en-US" altLang="ko-KR" sz="500" dirty="0"/>
                <a:t>    </a:t>
              </a:r>
              <a:r>
                <a:rPr lang="en-US" altLang="ko-KR" sz="500" dirty="0" err="1"/>
                <a:t>df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pd.read_csv</a:t>
              </a:r>
              <a:r>
                <a:rPr lang="en-US" altLang="ko-KR" sz="500" dirty="0"/>
                <a:t>("./data/titanic.csv")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생존 여부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survival_options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df.Survived.unique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객실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p_class_options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df.Pclass.unique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성별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sex_options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df.Sex.unique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출발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embark_options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df.Embarked.unique</a:t>
              </a:r>
              <a:r>
                <a:rPr lang="en-US" altLang="ko-KR" sz="500" dirty="0"/>
                <a:t>()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요금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min_fare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df.Fare.min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    </a:t>
              </a:r>
              <a:r>
                <a:rPr lang="en-US" altLang="ko-KR" sz="500" dirty="0" err="1"/>
                <a:t>max_fare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df.Fare.max</a:t>
              </a:r>
              <a:r>
                <a:rPr lang="en-US" altLang="ko-KR" sz="500" dirty="0"/>
                <a:t>()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    # </a:t>
              </a:r>
              <a:r>
                <a:rPr lang="ko-KR" altLang="en-US" sz="500" dirty="0"/>
                <a:t>나이</a:t>
              </a:r>
            </a:p>
            <a:p>
              <a:r>
                <a:rPr lang="ko-KR" altLang="en-US" sz="500" dirty="0"/>
                <a:t>    </a:t>
              </a:r>
              <a:r>
                <a:rPr lang="en-US" altLang="ko-KR" sz="500" dirty="0" err="1"/>
                <a:t>min_age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df.Age.min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    </a:t>
              </a:r>
              <a:r>
                <a:rPr lang="en-US" altLang="ko-KR" sz="500" dirty="0" err="1"/>
                <a:t>max_age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df.Age.max</a:t>
              </a:r>
              <a:r>
                <a:rPr lang="en-US" altLang="ko-KR" sz="500" dirty="0"/>
                <a:t>()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    return </a:t>
              </a:r>
              <a:r>
                <a:rPr lang="en-US" altLang="ko-KR" sz="500" dirty="0" err="1"/>
                <a:t>df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survival_options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p_class_options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sex_options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embark_options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min_fare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max_fare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min_age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max_age</a:t>
              </a:r>
              <a:endParaRPr lang="en-US" altLang="ko-KR" sz="500" dirty="0"/>
            </a:p>
            <a:p>
              <a:endParaRPr lang="en-US" altLang="ko-KR" sz="500" dirty="0"/>
            </a:p>
            <a:p>
              <a:r>
                <a:rPr lang="en-US" altLang="ko-KR" sz="500" dirty="0" err="1"/>
                <a:t>def</a:t>
              </a:r>
              <a:r>
                <a:rPr lang="en-US" altLang="ko-KR" sz="500" dirty="0"/>
                <a:t> </a:t>
              </a:r>
              <a:r>
                <a:rPr lang="en-US" altLang="ko-KR" sz="500" dirty="0" err="1"/>
                <a:t>check_rows</a:t>
              </a:r>
              <a:r>
                <a:rPr lang="en-US" altLang="ko-KR" sz="500" dirty="0"/>
                <a:t>(column, options):</a:t>
              </a:r>
            </a:p>
            <a:p>
              <a:r>
                <a:rPr lang="en-US" altLang="ko-KR" sz="500" dirty="0"/>
                <a:t>    return </a:t>
              </a:r>
              <a:r>
                <a:rPr lang="en-US" altLang="ko-KR" sz="500" dirty="0" err="1"/>
                <a:t>res.loc</a:t>
              </a:r>
              <a:r>
                <a:rPr lang="en-US" altLang="ko-KR" sz="500" dirty="0"/>
                <a:t>[res[column].</a:t>
              </a:r>
              <a:r>
                <a:rPr lang="en-US" altLang="ko-KR" sz="500" dirty="0" err="1"/>
                <a:t>isin</a:t>
              </a:r>
              <a:r>
                <a:rPr lang="en-US" altLang="ko-KR" sz="500" dirty="0"/>
                <a:t>(options)]</a:t>
              </a:r>
            </a:p>
            <a:p>
              <a:endParaRPr lang="en-US" altLang="ko-KR" sz="500" dirty="0"/>
            </a:p>
            <a:p>
              <a:r>
                <a:rPr lang="en-US" altLang="ko-KR" sz="500" dirty="0" err="1"/>
                <a:t>st.title</a:t>
              </a:r>
              <a:r>
                <a:rPr lang="en-US" altLang="ko-KR" sz="500" dirty="0"/>
                <a:t>("Demo </a:t>
              </a:r>
              <a:r>
                <a:rPr lang="en-US" altLang="ko-KR" sz="500" dirty="0" err="1"/>
                <a:t>DataFrame</a:t>
              </a:r>
              <a:r>
                <a:rPr lang="en-US" altLang="ko-KR" sz="500" dirty="0"/>
                <a:t> Query App")</a:t>
              </a:r>
            </a:p>
            <a:p>
              <a:endParaRPr lang="en-US" altLang="ko-KR" sz="500" dirty="0"/>
            </a:p>
            <a:p>
              <a:r>
                <a:rPr lang="en-US" altLang="ko-KR" sz="500" dirty="0" err="1"/>
                <a:t>df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survival_options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p_class_options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sex_options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embark_options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min_fare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max_fare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min_age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max_age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load_df</a:t>
              </a:r>
              <a:r>
                <a:rPr lang="en-US" altLang="ko-KR" sz="500" dirty="0"/>
                <a:t>()</a:t>
              </a:r>
            </a:p>
            <a:p>
              <a:r>
                <a:rPr lang="en-US" altLang="ko-KR" sz="500" dirty="0"/>
                <a:t>res = </a:t>
              </a:r>
              <a:r>
                <a:rPr lang="en-US" altLang="ko-KR" sz="500" dirty="0" err="1"/>
                <a:t>df</a:t>
              </a:r>
              <a:endParaRPr lang="en-US" altLang="ko-KR" sz="500" dirty="0"/>
            </a:p>
            <a:p>
              <a:endParaRPr lang="en-US" altLang="ko-KR" sz="500" dirty="0"/>
            </a:p>
            <a:p>
              <a:r>
                <a:rPr lang="en-US" altLang="ko-KR" sz="500" dirty="0" err="1"/>
                <a:t>name_query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st.text_input</a:t>
              </a:r>
              <a:r>
                <a:rPr lang="en-US" altLang="ko-KR" sz="500" dirty="0"/>
                <a:t>("String match for Name")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cols = </a:t>
              </a:r>
              <a:r>
                <a:rPr lang="en-US" altLang="ko-KR" sz="500" dirty="0" err="1"/>
                <a:t>st.columns</a:t>
              </a:r>
              <a:r>
                <a:rPr lang="en-US" altLang="ko-KR" sz="500" dirty="0"/>
                <a:t>(4)</a:t>
              </a:r>
            </a:p>
            <a:p>
              <a:r>
                <a:rPr lang="en-US" altLang="ko-KR" sz="500" dirty="0"/>
                <a:t>survival = cols[0].</a:t>
              </a:r>
              <a:r>
                <a:rPr lang="en-US" altLang="ko-KR" sz="500" dirty="0" err="1"/>
                <a:t>multiselect</a:t>
              </a:r>
              <a:r>
                <a:rPr lang="en-US" altLang="ko-KR" sz="500" dirty="0"/>
                <a:t>("Survived", </a:t>
              </a:r>
              <a:r>
                <a:rPr lang="en-US" altLang="ko-KR" sz="500" dirty="0" err="1"/>
                <a:t>survival_options</a:t>
              </a:r>
              <a:r>
                <a:rPr lang="en-US" altLang="ko-KR" sz="500" dirty="0"/>
                <a:t>)</a:t>
              </a:r>
            </a:p>
            <a:p>
              <a:r>
                <a:rPr lang="en-US" altLang="ko-KR" sz="500" dirty="0" err="1"/>
                <a:t>p_class</a:t>
              </a:r>
              <a:r>
                <a:rPr lang="en-US" altLang="ko-KR" sz="500" dirty="0"/>
                <a:t> = cols[1].</a:t>
              </a:r>
              <a:r>
                <a:rPr lang="en-US" altLang="ko-KR" sz="500" dirty="0" err="1"/>
                <a:t>multiselect</a:t>
              </a:r>
              <a:r>
                <a:rPr lang="en-US" altLang="ko-KR" sz="500" dirty="0"/>
                <a:t>("Passenger Class", </a:t>
              </a:r>
              <a:r>
                <a:rPr lang="en-US" altLang="ko-KR" sz="500" dirty="0" err="1"/>
                <a:t>p_class_options</a:t>
              </a:r>
              <a:r>
                <a:rPr lang="en-US" altLang="ko-KR" sz="500" dirty="0"/>
                <a:t>)</a:t>
              </a:r>
            </a:p>
            <a:p>
              <a:r>
                <a:rPr lang="en-US" altLang="ko-KR" sz="500" dirty="0"/>
                <a:t>sex = cols[2].</a:t>
              </a:r>
              <a:r>
                <a:rPr lang="en-US" altLang="ko-KR" sz="500" dirty="0" err="1"/>
                <a:t>multiselect</a:t>
              </a:r>
              <a:r>
                <a:rPr lang="en-US" altLang="ko-KR" sz="500" dirty="0"/>
                <a:t>("Sex", </a:t>
              </a:r>
              <a:r>
                <a:rPr lang="en-US" altLang="ko-KR" sz="500" dirty="0" err="1"/>
                <a:t>sex_options</a:t>
              </a:r>
              <a:r>
                <a:rPr lang="en-US" altLang="ko-KR" sz="500" dirty="0"/>
                <a:t>)</a:t>
              </a:r>
            </a:p>
            <a:p>
              <a:r>
                <a:rPr lang="en-US" altLang="ko-KR" sz="500" dirty="0"/>
                <a:t>embark = cols[3].</a:t>
              </a:r>
              <a:r>
                <a:rPr lang="en-US" altLang="ko-KR" sz="500" dirty="0" err="1"/>
                <a:t>multiselect</a:t>
              </a:r>
              <a:r>
                <a:rPr lang="en-US" altLang="ko-KR" sz="500" dirty="0"/>
                <a:t>("Embarked", </a:t>
              </a:r>
              <a:r>
                <a:rPr lang="en-US" altLang="ko-KR" sz="500" dirty="0" err="1"/>
                <a:t>embark_options</a:t>
              </a:r>
              <a:r>
                <a:rPr lang="en-US" altLang="ko-KR" sz="500" dirty="0"/>
                <a:t>)</a:t>
              </a:r>
            </a:p>
            <a:p>
              <a:endParaRPr lang="en-US" altLang="ko-KR" sz="500" dirty="0"/>
            </a:p>
            <a:p>
              <a:r>
                <a:rPr lang="en-US" altLang="ko-KR" sz="500" dirty="0" err="1"/>
                <a:t>range_cols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st.columns</a:t>
              </a:r>
              <a:r>
                <a:rPr lang="en-US" altLang="ko-KR" sz="500" dirty="0"/>
                <a:t>(3)</a:t>
              </a:r>
            </a:p>
            <a:p>
              <a:r>
                <a:rPr lang="en-US" altLang="ko-KR" sz="500" dirty="0" err="1"/>
                <a:t>min_fare_range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max_fare_range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range_cols</a:t>
              </a:r>
              <a:r>
                <a:rPr lang="en-US" altLang="ko-KR" sz="500" dirty="0"/>
                <a:t>[0].slider("Lowest Fare", float(</a:t>
              </a:r>
              <a:r>
                <a:rPr lang="en-US" altLang="ko-KR" sz="500" dirty="0" err="1"/>
                <a:t>min_fare</a:t>
              </a:r>
              <a:r>
                <a:rPr lang="en-US" altLang="ko-KR" sz="500" dirty="0"/>
                <a:t>), float(</a:t>
              </a:r>
              <a:r>
                <a:rPr lang="en-US" altLang="ko-KR" sz="500" dirty="0" err="1"/>
                <a:t>max_fare</a:t>
              </a:r>
              <a:r>
                <a:rPr lang="en-US" altLang="ko-KR" sz="500" dirty="0"/>
                <a:t>),</a:t>
              </a:r>
            </a:p>
            <a:p>
              <a:r>
                <a:rPr lang="en-US" altLang="ko-KR" sz="500" dirty="0"/>
                <a:t>                                        [float(</a:t>
              </a:r>
              <a:r>
                <a:rPr lang="en-US" altLang="ko-KR" sz="500" dirty="0" err="1"/>
                <a:t>min_fare</a:t>
              </a:r>
              <a:r>
                <a:rPr lang="en-US" altLang="ko-KR" sz="500" dirty="0"/>
                <a:t>), float(</a:t>
              </a:r>
              <a:r>
                <a:rPr lang="en-US" altLang="ko-KR" sz="500" dirty="0" err="1"/>
                <a:t>max_fare</a:t>
              </a:r>
              <a:r>
                <a:rPr lang="en-US" altLang="ko-KR" sz="500" dirty="0"/>
                <a:t>)])</a:t>
              </a:r>
            </a:p>
            <a:p>
              <a:r>
                <a:rPr lang="en-US" altLang="ko-KR" sz="500" dirty="0" err="1"/>
                <a:t>min_age_range</a:t>
              </a:r>
              <a:r>
                <a:rPr lang="en-US" altLang="ko-KR" sz="500" dirty="0"/>
                <a:t>, </a:t>
              </a:r>
              <a:r>
                <a:rPr lang="en-US" altLang="ko-KR" sz="500" dirty="0" err="1"/>
                <a:t>max_age_range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range_cols</a:t>
              </a:r>
              <a:r>
                <a:rPr lang="en-US" altLang="ko-KR" sz="500" dirty="0"/>
                <a:t>[2].slider("Lowest Age", float(</a:t>
              </a:r>
              <a:r>
                <a:rPr lang="en-US" altLang="ko-KR" sz="500" dirty="0" err="1"/>
                <a:t>min_age</a:t>
              </a:r>
              <a:r>
                <a:rPr lang="en-US" altLang="ko-KR" sz="500" dirty="0"/>
                <a:t>), float(</a:t>
              </a:r>
              <a:r>
                <a:rPr lang="en-US" altLang="ko-KR" sz="500" dirty="0" err="1"/>
                <a:t>max_age</a:t>
              </a:r>
              <a:r>
                <a:rPr lang="en-US" altLang="ko-KR" sz="500" dirty="0"/>
                <a:t>),</a:t>
              </a:r>
            </a:p>
            <a:p>
              <a:r>
                <a:rPr lang="en-US" altLang="ko-KR" sz="500" dirty="0"/>
                <a:t>                                        [float(</a:t>
              </a:r>
              <a:r>
                <a:rPr lang="en-US" altLang="ko-KR" sz="500" dirty="0" err="1"/>
                <a:t>min_age</a:t>
              </a:r>
              <a:r>
                <a:rPr lang="en-US" altLang="ko-KR" sz="500" dirty="0"/>
                <a:t>), float(</a:t>
              </a:r>
              <a:r>
                <a:rPr lang="en-US" altLang="ko-KR" sz="500" dirty="0" err="1"/>
                <a:t>max_age</a:t>
              </a:r>
              <a:r>
                <a:rPr lang="en-US" altLang="ko-KR" sz="500" dirty="0"/>
                <a:t>)])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if </a:t>
              </a:r>
              <a:r>
                <a:rPr lang="en-US" altLang="ko-KR" sz="500" dirty="0" err="1"/>
                <a:t>name_query</a:t>
              </a:r>
              <a:r>
                <a:rPr lang="en-US" altLang="ko-KR" sz="500" dirty="0"/>
                <a:t> != "":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res.loc</a:t>
              </a:r>
              <a:r>
                <a:rPr lang="en-US" altLang="ko-KR" sz="500" dirty="0"/>
                <a:t>[</a:t>
              </a:r>
              <a:r>
                <a:rPr lang="en-US" altLang="ko-KR" sz="500" dirty="0" err="1"/>
                <a:t>res.Name.str.contains</a:t>
              </a:r>
              <a:r>
                <a:rPr lang="en-US" altLang="ko-KR" sz="500" dirty="0"/>
                <a:t>(</a:t>
              </a:r>
              <a:r>
                <a:rPr lang="en-US" altLang="ko-KR" sz="500" dirty="0" err="1"/>
                <a:t>name_query</a:t>
              </a:r>
              <a:r>
                <a:rPr lang="en-US" altLang="ko-KR" sz="500" dirty="0"/>
                <a:t>)]</a:t>
              </a:r>
            </a:p>
            <a:p>
              <a:endParaRPr lang="en-US" altLang="ko-KR" sz="500" dirty="0"/>
            </a:p>
            <a:p>
              <a:r>
                <a:rPr lang="en-US" altLang="ko-KR" sz="500" dirty="0"/>
                <a:t>if survival: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check_rows</a:t>
              </a:r>
              <a:r>
                <a:rPr lang="en-US" altLang="ko-KR" sz="500" dirty="0"/>
                <a:t>("Survived", survival)</a:t>
              </a:r>
            </a:p>
            <a:p>
              <a:r>
                <a:rPr lang="en-US" altLang="ko-KR" sz="500" dirty="0"/>
                <a:t>if </a:t>
              </a:r>
              <a:r>
                <a:rPr lang="en-US" altLang="ko-KR" sz="500" dirty="0" err="1"/>
                <a:t>p_class</a:t>
              </a:r>
              <a:r>
                <a:rPr lang="en-US" altLang="ko-KR" sz="500" dirty="0"/>
                <a:t>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check_rows</a:t>
              </a:r>
              <a:r>
                <a:rPr lang="en-US" altLang="ko-KR" sz="500" dirty="0"/>
                <a:t>("</a:t>
              </a:r>
              <a:r>
                <a:rPr lang="en-US" altLang="ko-KR" sz="500" dirty="0" err="1"/>
                <a:t>Pclass</a:t>
              </a:r>
              <a:r>
                <a:rPr lang="en-US" altLang="ko-KR" sz="500" dirty="0"/>
                <a:t>", </a:t>
              </a:r>
              <a:r>
                <a:rPr lang="en-US" altLang="ko-KR" sz="500" dirty="0" err="1"/>
                <a:t>p_class</a:t>
              </a:r>
              <a:r>
                <a:rPr lang="en-US" altLang="ko-KR" sz="500" dirty="0"/>
                <a:t>)</a:t>
              </a:r>
            </a:p>
            <a:p>
              <a:r>
                <a:rPr lang="en-US" altLang="ko-KR" sz="500" dirty="0"/>
                <a:t>if sex: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check_rows</a:t>
              </a:r>
              <a:r>
                <a:rPr lang="en-US" altLang="ko-KR" sz="500" dirty="0"/>
                <a:t>("Sex", sex)</a:t>
              </a:r>
            </a:p>
            <a:p>
              <a:r>
                <a:rPr lang="en-US" altLang="ko-KR" sz="500" dirty="0"/>
                <a:t>if embark: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check_rows</a:t>
              </a:r>
              <a:r>
                <a:rPr lang="en-US" altLang="ko-KR" sz="500" dirty="0"/>
                <a:t>("Embarked", embark)</a:t>
              </a:r>
            </a:p>
            <a:p>
              <a:r>
                <a:rPr lang="en-US" altLang="ko-KR" sz="500" dirty="0"/>
                <a:t>if </a:t>
              </a:r>
              <a:r>
                <a:rPr lang="en-US" altLang="ko-KR" sz="500" dirty="0" err="1"/>
                <a:t>range_cols</a:t>
              </a:r>
              <a:r>
                <a:rPr lang="en-US" altLang="ko-KR" sz="500" dirty="0"/>
                <a:t>[0].checkbox("Use Fare Range"):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res.loc</a:t>
              </a:r>
              <a:r>
                <a:rPr lang="en-US" altLang="ko-KR" sz="500" dirty="0"/>
                <a:t>[(</a:t>
              </a:r>
              <a:r>
                <a:rPr lang="en-US" altLang="ko-KR" sz="500" dirty="0" err="1"/>
                <a:t>res.Fare</a:t>
              </a:r>
              <a:r>
                <a:rPr lang="en-US" altLang="ko-KR" sz="500" dirty="0"/>
                <a:t> &gt; </a:t>
              </a:r>
              <a:r>
                <a:rPr lang="en-US" altLang="ko-KR" sz="500" dirty="0" err="1"/>
                <a:t>min_fare_range</a:t>
              </a:r>
              <a:r>
                <a:rPr lang="en-US" altLang="ko-KR" sz="500" dirty="0"/>
                <a:t>) &amp; (</a:t>
              </a:r>
              <a:r>
                <a:rPr lang="en-US" altLang="ko-KR" sz="500" dirty="0" err="1"/>
                <a:t>res.Age</a:t>
              </a:r>
              <a:r>
                <a:rPr lang="en-US" altLang="ko-KR" sz="500" dirty="0"/>
                <a:t> &lt; </a:t>
              </a:r>
              <a:r>
                <a:rPr lang="en-US" altLang="ko-KR" sz="500" dirty="0" err="1"/>
                <a:t>max_fare_range</a:t>
              </a:r>
              <a:r>
                <a:rPr lang="en-US" altLang="ko-KR" sz="500" dirty="0"/>
                <a:t>)]</a:t>
              </a:r>
            </a:p>
            <a:p>
              <a:r>
                <a:rPr lang="en-US" altLang="ko-KR" sz="500" dirty="0"/>
                <a:t>if </a:t>
              </a:r>
              <a:r>
                <a:rPr lang="en-US" altLang="ko-KR" sz="500" dirty="0" err="1"/>
                <a:t>range_cols</a:t>
              </a:r>
              <a:r>
                <a:rPr lang="en-US" altLang="ko-KR" sz="500" dirty="0"/>
                <a:t>[2].checkbox("Use Age Range"):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res.loc</a:t>
              </a:r>
              <a:r>
                <a:rPr lang="en-US" altLang="ko-KR" sz="500" dirty="0"/>
                <a:t>[(</a:t>
              </a:r>
              <a:r>
                <a:rPr lang="en-US" altLang="ko-KR" sz="500" dirty="0" err="1"/>
                <a:t>res.Age</a:t>
              </a:r>
              <a:r>
                <a:rPr lang="en-US" altLang="ko-KR" sz="500" dirty="0"/>
                <a:t> &gt; </a:t>
              </a:r>
              <a:r>
                <a:rPr lang="en-US" altLang="ko-KR" sz="500" dirty="0" err="1"/>
                <a:t>min_age_range</a:t>
              </a:r>
              <a:r>
                <a:rPr lang="en-US" altLang="ko-KR" sz="500" dirty="0"/>
                <a:t>) &amp; (</a:t>
              </a:r>
              <a:r>
                <a:rPr lang="en-US" altLang="ko-KR" sz="500" dirty="0" err="1"/>
                <a:t>res.Age</a:t>
              </a:r>
              <a:r>
                <a:rPr lang="en-US" altLang="ko-KR" sz="500" dirty="0"/>
                <a:t> &lt; </a:t>
              </a:r>
              <a:r>
                <a:rPr lang="en-US" altLang="ko-KR" sz="500" dirty="0" err="1"/>
                <a:t>max_age_range</a:t>
              </a:r>
              <a:r>
                <a:rPr lang="en-US" altLang="ko-KR" sz="500" dirty="0"/>
                <a:t>)]</a:t>
              </a:r>
            </a:p>
            <a:p>
              <a:r>
                <a:rPr lang="en-US" altLang="ko-KR" sz="500" dirty="0" err="1"/>
                <a:t>removal_columns</a:t>
              </a:r>
              <a:r>
                <a:rPr lang="en-US" altLang="ko-KR" sz="500" dirty="0"/>
                <a:t> = </a:t>
              </a:r>
              <a:r>
                <a:rPr lang="en-US" altLang="ko-KR" sz="500" dirty="0" err="1"/>
                <a:t>st.multiselect</a:t>
              </a:r>
              <a:r>
                <a:rPr lang="en-US" altLang="ko-KR" sz="500" dirty="0"/>
                <a:t>("Select Columns to Remove", </a:t>
              </a:r>
              <a:r>
                <a:rPr lang="en-US" altLang="ko-KR" sz="500" dirty="0" err="1"/>
                <a:t>df.columns.tolist</a:t>
              </a:r>
              <a:r>
                <a:rPr lang="en-US" altLang="ko-KR" sz="500" dirty="0"/>
                <a:t>())</a:t>
              </a:r>
            </a:p>
            <a:p>
              <a:r>
                <a:rPr lang="en-US" altLang="ko-KR" sz="500" dirty="0"/>
                <a:t>for column in </a:t>
              </a:r>
              <a:r>
                <a:rPr lang="en-US" altLang="ko-KR" sz="500" dirty="0" err="1"/>
                <a:t>removal_columns</a:t>
              </a:r>
              <a:r>
                <a:rPr lang="en-US" altLang="ko-KR" sz="500" dirty="0"/>
                <a:t>:</a:t>
              </a:r>
            </a:p>
            <a:p>
              <a:r>
                <a:rPr lang="en-US" altLang="ko-KR" sz="500" dirty="0"/>
                <a:t>    res = </a:t>
              </a:r>
              <a:r>
                <a:rPr lang="en-US" altLang="ko-KR" sz="500" dirty="0" err="1"/>
                <a:t>res.drop</a:t>
              </a:r>
              <a:r>
                <a:rPr lang="en-US" altLang="ko-KR" sz="500" dirty="0"/>
                <a:t>(column, axis=1)</a:t>
              </a:r>
            </a:p>
            <a:p>
              <a:r>
                <a:rPr lang="en-US" altLang="ko-KR" sz="500" dirty="0" err="1"/>
                <a:t>st.write</a:t>
              </a:r>
              <a:r>
                <a:rPr lang="en-US" altLang="ko-KR" sz="500" dirty="0"/>
                <a:t>(res)</a:t>
              </a:r>
            </a:p>
            <a:p>
              <a:endParaRPr lang="ko-KR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84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771</Words>
  <Application>Microsoft Office PowerPoint</Application>
  <PresentationFormat>화면 슬라이드 쇼(4:3)</PresentationFormat>
  <Paragraphs>142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데모 어플리케이션 클라우드 환경 배포 따라 하기</vt:lpstr>
      <vt:lpstr>소스 코딩 하기</vt:lpstr>
      <vt:lpstr>01. Edit Plus 실행</vt:lpstr>
      <vt:lpstr>02. app.py 파일 생성</vt:lpstr>
      <vt:lpstr>03. app.py 파일 저장</vt:lpstr>
      <vt:lpstr>04. 데모 어플리케이션 소스(01)</vt:lpstr>
      <vt:lpstr>05.데모 어플리케이션 소스(02)</vt:lpstr>
      <vt:lpstr>06. 데모 어플리케이션 소스(03)</vt:lpstr>
      <vt:lpstr>전체 소스 코드</vt:lpstr>
      <vt:lpstr>Streamlit 실행</vt:lpstr>
      <vt:lpstr>conda 가상환경 실행</vt:lpstr>
      <vt:lpstr>Streamlit 실행</vt:lpstr>
      <vt:lpstr>Streamlit 실행</vt:lpstr>
      <vt:lpstr>소스 코드 Github 저장 하기</vt:lpstr>
      <vt:lpstr>Github 로그인</vt:lpstr>
      <vt:lpstr>리파지토리 선택</vt:lpstr>
      <vt:lpstr>app.py 파일 생성</vt:lpstr>
      <vt:lpstr>app.py 파일 생성</vt:lpstr>
      <vt:lpstr>app.py 파일 생성</vt:lpstr>
      <vt:lpstr>Titanic.csv 파일 Github 업로드 하기</vt:lpstr>
      <vt:lpstr>데이터 파일 업로드</vt:lpstr>
      <vt:lpstr>데이터 파일 업로드</vt:lpstr>
      <vt:lpstr>클라우드 환경 배포 하기</vt:lpstr>
      <vt:lpstr>클라우드 환경 로그인</vt:lpstr>
      <vt:lpstr>클라우드 환경 로그인</vt:lpstr>
      <vt:lpstr>클라우드 환경 로그인</vt:lpstr>
      <vt:lpstr>Github 연동 설정</vt:lpstr>
      <vt:lpstr>Github 연동 설정</vt:lpstr>
      <vt:lpstr>Github 연동 설정</vt:lpstr>
      <vt:lpstr>Github 연동 설정</vt:lpstr>
      <vt:lpstr>New app 클릭</vt:lpstr>
      <vt:lpstr>리파지토리 선택</vt:lpstr>
      <vt:lpstr>APP 배포 설정</vt:lpstr>
      <vt:lpstr>APP 배포 설정- 리파지토리 선택</vt:lpstr>
      <vt:lpstr>APP 배포 설정 – 파일명 입력</vt:lpstr>
      <vt:lpstr>APP 배포 실행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데모 어플리케이션 클라우드 환경 배포 따라 하기</dc:title>
  <dc:creator>Microsoft Corporation</dc:creator>
  <cp:lastModifiedBy>dbkorea</cp:lastModifiedBy>
  <cp:revision>33</cp:revision>
  <dcterms:created xsi:type="dcterms:W3CDTF">2006-10-05T04:04:58Z</dcterms:created>
  <dcterms:modified xsi:type="dcterms:W3CDTF">2023-12-13T11:50:49Z</dcterms:modified>
</cp:coreProperties>
</file>