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222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406FE-2463-4DA6-B26C-F63112546914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5F80-7A67-4AEF-838A-9199D38A80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5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5F80-7A67-4AEF-838A-9199D38A807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2F1-FF60-4DDD-AB2B-98BE5FE70517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2F1-FF60-4DDD-AB2B-98BE5FE70517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2F1-FF60-4DDD-AB2B-98BE5FE70517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2F1-FF60-4DDD-AB2B-98BE5FE70517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2F1-FF60-4DDD-AB2B-98BE5FE70517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2F1-FF60-4DDD-AB2B-98BE5FE70517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2F1-FF60-4DDD-AB2B-98BE5FE70517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2F1-FF60-4DDD-AB2B-98BE5FE70517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2F1-FF60-4DDD-AB2B-98BE5FE70517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2F1-FF60-4DDD-AB2B-98BE5FE70517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2F1-FF60-4DDD-AB2B-98BE5FE70517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B2F1-FF60-4DDD-AB2B-98BE5FE70517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diagrams-desig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785975" y="2507205"/>
            <a:ext cx="666692" cy="666692"/>
            <a:chOff x="4595751" y="2900358"/>
            <a:chExt cx="1285884" cy="1285884"/>
          </a:xfrm>
        </p:grpSpPr>
        <p:sp>
          <p:nvSpPr>
            <p:cNvPr id="74" name="직사각형 73"/>
            <p:cNvSpPr/>
            <p:nvPr/>
          </p:nvSpPr>
          <p:spPr>
            <a:xfrm>
              <a:off x="4610039" y="2952746"/>
              <a:ext cx="1214446" cy="1214446"/>
            </a:xfrm>
            <a:prstGeom prst="rect">
              <a:avLst/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액자 74"/>
            <p:cNvSpPr/>
            <p:nvPr/>
          </p:nvSpPr>
          <p:spPr>
            <a:xfrm>
              <a:off x="4595751" y="2900358"/>
              <a:ext cx="1285884" cy="1285884"/>
            </a:xfrm>
            <a:prstGeom prst="fram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85912" y="3302548"/>
            <a:ext cx="666692" cy="666692"/>
            <a:chOff x="4595751" y="2900358"/>
            <a:chExt cx="1285884" cy="1285884"/>
          </a:xfrm>
        </p:grpSpPr>
        <p:sp>
          <p:nvSpPr>
            <p:cNvPr id="77" name="직사각형 76"/>
            <p:cNvSpPr/>
            <p:nvPr/>
          </p:nvSpPr>
          <p:spPr>
            <a:xfrm>
              <a:off x="4610039" y="2952746"/>
              <a:ext cx="1214446" cy="1214446"/>
            </a:xfrm>
            <a:prstGeom prst="rect">
              <a:avLst/>
            </a:prstGeom>
            <a:gradFill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액자 77"/>
            <p:cNvSpPr/>
            <p:nvPr/>
          </p:nvSpPr>
          <p:spPr>
            <a:xfrm>
              <a:off x="4595751" y="2900358"/>
              <a:ext cx="1285884" cy="1285884"/>
            </a:xfrm>
            <a:prstGeom prst="fram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85849" y="4097891"/>
            <a:ext cx="666692" cy="666692"/>
            <a:chOff x="4595751" y="2900358"/>
            <a:chExt cx="1285884" cy="1285884"/>
          </a:xfrm>
        </p:grpSpPr>
        <p:sp>
          <p:nvSpPr>
            <p:cNvPr id="80" name="직사각형 79"/>
            <p:cNvSpPr/>
            <p:nvPr/>
          </p:nvSpPr>
          <p:spPr>
            <a:xfrm>
              <a:off x="4610039" y="2952746"/>
              <a:ext cx="1214446" cy="1214446"/>
            </a:xfrm>
            <a:prstGeom prst="rect">
              <a:avLst/>
            </a:prstGeom>
            <a:gradFill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액자 80"/>
            <p:cNvSpPr/>
            <p:nvPr/>
          </p:nvSpPr>
          <p:spPr>
            <a:xfrm>
              <a:off x="4595751" y="2900358"/>
              <a:ext cx="1285884" cy="1285884"/>
            </a:xfrm>
            <a:prstGeom prst="fram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85786" y="4893234"/>
            <a:ext cx="666692" cy="666692"/>
            <a:chOff x="4595751" y="2900358"/>
            <a:chExt cx="1285884" cy="1285884"/>
          </a:xfrm>
        </p:grpSpPr>
        <p:sp>
          <p:nvSpPr>
            <p:cNvPr id="84" name="직사각형 83"/>
            <p:cNvSpPr/>
            <p:nvPr/>
          </p:nvSpPr>
          <p:spPr>
            <a:xfrm>
              <a:off x="4610039" y="2952746"/>
              <a:ext cx="1214446" cy="1214446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액자 84"/>
            <p:cNvSpPr/>
            <p:nvPr/>
          </p:nvSpPr>
          <p:spPr>
            <a:xfrm>
              <a:off x="4595751" y="2900358"/>
              <a:ext cx="1285884" cy="1285884"/>
            </a:xfrm>
            <a:prstGeom prst="fram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86038" y="1711862"/>
            <a:ext cx="666692" cy="666692"/>
            <a:chOff x="4595751" y="2900358"/>
            <a:chExt cx="1285884" cy="1285884"/>
          </a:xfrm>
        </p:grpSpPr>
        <p:sp>
          <p:nvSpPr>
            <p:cNvPr id="70" name="직사각형 69"/>
            <p:cNvSpPr/>
            <p:nvPr/>
          </p:nvSpPr>
          <p:spPr>
            <a:xfrm>
              <a:off x="4610039" y="2952746"/>
              <a:ext cx="1214446" cy="1214446"/>
            </a:xfrm>
            <a:prstGeom prst="rect">
              <a:avLst/>
            </a:prstGeom>
            <a:gradFill rotWithShape="1">
              <a:gsLst>
                <a:gs pos="0">
                  <a:srgbClr val="FF6400"/>
                </a:gs>
                <a:gs pos="100000">
                  <a:srgbClr val="FFC800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액자 70"/>
            <p:cNvSpPr/>
            <p:nvPr/>
          </p:nvSpPr>
          <p:spPr>
            <a:xfrm>
              <a:off x="4595751" y="2900358"/>
              <a:ext cx="1285884" cy="1285884"/>
            </a:xfrm>
            <a:prstGeom prst="fram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AutoShape 10"/>
          <p:cNvSpPr>
            <a:spLocks noChangeArrowheads="1"/>
          </p:cNvSpPr>
          <p:nvPr/>
        </p:nvSpPr>
        <p:spPr bwMode="auto">
          <a:xfrm>
            <a:off x="1555940" y="1700760"/>
            <a:ext cx="6911975" cy="684213"/>
          </a:xfrm>
          <a:prstGeom prst="rect">
            <a:avLst/>
          </a:prstGeom>
          <a:gradFill rotWithShape="1">
            <a:gsLst>
              <a:gs pos="0">
                <a:srgbClr val="FF6400"/>
              </a:gs>
              <a:gs pos="100000">
                <a:srgbClr val="FFC800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1555940" y="2492923"/>
            <a:ext cx="6911975" cy="684213"/>
          </a:xfrm>
          <a:prstGeom prst="rect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1555940" y="3285085"/>
            <a:ext cx="6911975" cy="684213"/>
          </a:xfrm>
          <a:prstGeom prst="rect">
            <a:avLst/>
          </a:prstGeom>
          <a:gradFill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1555940" y="4077248"/>
            <a:ext cx="6911975" cy="684213"/>
          </a:xfrm>
          <a:prstGeom prst="rect">
            <a:avLst/>
          </a:prstGeom>
          <a:gradFill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555940" y="4869410"/>
            <a:ext cx="6911975" cy="684213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WordArt 24"/>
          <p:cNvSpPr>
            <a:spLocks noChangeArrowheads="1" noChangeShapeType="1" noTextEdit="1"/>
          </p:cNvSpPr>
          <p:nvPr/>
        </p:nvSpPr>
        <p:spPr bwMode="auto">
          <a:xfrm>
            <a:off x="979678" y="1880148"/>
            <a:ext cx="214313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1400" kern="10" spc="-70" dirty="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/>
              </a:rPr>
              <a:t>1</a:t>
            </a:r>
            <a:endParaRPr lang="ko-KR" altLang="en-US" sz="1400" kern="10" spc="-70" dirty="0">
              <a:ln w="9525">
                <a:noFill/>
                <a:round/>
                <a:headEnd/>
                <a:tailEnd/>
              </a:ln>
              <a:solidFill>
                <a:schemeClr val="tx1">
                  <a:lumMod val="95000"/>
                  <a:lumOff val="5000"/>
                </a:schemeClr>
              </a:solidFill>
              <a:latin typeface="Arial Black"/>
            </a:endParaRPr>
          </a:p>
        </p:txBody>
      </p:sp>
      <p:sp>
        <p:nvSpPr>
          <p:cNvPr id="51" name="WordArt 25"/>
          <p:cNvSpPr>
            <a:spLocks noChangeArrowheads="1" noChangeShapeType="1" noTextEdit="1"/>
          </p:cNvSpPr>
          <p:nvPr/>
        </p:nvSpPr>
        <p:spPr bwMode="auto">
          <a:xfrm>
            <a:off x="979678" y="2672310"/>
            <a:ext cx="250825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1400" kern="10" spc="-7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/>
              </a:rPr>
              <a:t>2</a:t>
            </a:r>
            <a:endParaRPr lang="ko-KR" altLang="en-US" sz="1400" kern="10" spc="-70">
              <a:ln w="9525">
                <a:noFill/>
                <a:round/>
                <a:headEnd/>
                <a:tailEnd/>
              </a:ln>
              <a:solidFill>
                <a:schemeClr val="tx1">
                  <a:lumMod val="95000"/>
                  <a:lumOff val="5000"/>
                </a:schemeClr>
              </a:solidFill>
              <a:latin typeface="Arial Black"/>
            </a:endParaRPr>
          </a:p>
        </p:txBody>
      </p:sp>
      <p:sp>
        <p:nvSpPr>
          <p:cNvPr id="52" name="WordArt 26"/>
          <p:cNvSpPr>
            <a:spLocks noChangeArrowheads="1" noChangeShapeType="1" noTextEdit="1"/>
          </p:cNvSpPr>
          <p:nvPr/>
        </p:nvSpPr>
        <p:spPr bwMode="auto">
          <a:xfrm>
            <a:off x="979678" y="3464473"/>
            <a:ext cx="250825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1400" kern="10" spc="-7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/>
              </a:rPr>
              <a:t>3</a:t>
            </a:r>
            <a:endParaRPr lang="ko-KR" altLang="en-US" sz="1400" kern="10" spc="-70">
              <a:ln w="9525">
                <a:noFill/>
                <a:round/>
                <a:headEnd/>
                <a:tailEnd/>
              </a:ln>
              <a:solidFill>
                <a:schemeClr val="tx1">
                  <a:lumMod val="95000"/>
                  <a:lumOff val="5000"/>
                </a:schemeClr>
              </a:solidFill>
              <a:latin typeface="Arial Black"/>
            </a:endParaRPr>
          </a:p>
        </p:txBody>
      </p:sp>
      <p:sp>
        <p:nvSpPr>
          <p:cNvPr id="57" name="WordArt 27"/>
          <p:cNvSpPr>
            <a:spLocks noChangeArrowheads="1" noChangeShapeType="1" noTextEdit="1"/>
          </p:cNvSpPr>
          <p:nvPr/>
        </p:nvSpPr>
        <p:spPr bwMode="auto">
          <a:xfrm>
            <a:off x="979678" y="4256635"/>
            <a:ext cx="250825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1400" kern="10" spc="-7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/>
              </a:rPr>
              <a:t>4</a:t>
            </a:r>
            <a:endParaRPr lang="ko-KR" altLang="en-US" sz="1400" kern="10" spc="-70">
              <a:ln w="9525">
                <a:noFill/>
                <a:round/>
                <a:headEnd/>
                <a:tailEnd/>
              </a:ln>
              <a:solidFill>
                <a:schemeClr val="tx1">
                  <a:lumMod val="95000"/>
                  <a:lumOff val="5000"/>
                </a:schemeClr>
              </a:solidFill>
              <a:latin typeface="Arial Black"/>
            </a:endParaRPr>
          </a:p>
        </p:txBody>
      </p:sp>
      <p:sp>
        <p:nvSpPr>
          <p:cNvPr id="58" name="WordArt 28"/>
          <p:cNvSpPr>
            <a:spLocks noChangeArrowheads="1" noChangeShapeType="1" noTextEdit="1"/>
          </p:cNvSpPr>
          <p:nvPr/>
        </p:nvSpPr>
        <p:spPr bwMode="auto">
          <a:xfrm>
            <a:off x="979678" y="5048798"/>
            <a:ext cx="250825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1400" kern="10" spc="-7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/>
              </a:rPr>
              <a:t>5</a:t>
            </a:r>
            <a:endParaRPr lang="ko-KR" altLang="en-US" sz="1400" kern="10" spc="-70">
              <a:ln w="9525">
                <a:noFill/>
                <a:round/>
                <a:headEnd/>
                <a:tailEnd/>
              </a:ln>
              <a:solidFill>
                <a:schemeClr val="tx1">
                  <a:lumMod val="95000"/>
                  <a:lumOff val="5000"/>
                </a:schemeClr>
              </a:solidFill>
              <a:latin typeface="Arial Black"/>
            </a:endParaRPr>
          </a:p>
        </p:txBody>
      </p:sp>
      <p:sp>
        <p:nvSpPr>
          <p:cNvPr id="59" name="AutoShape 29"/>
          <p:cNvSpPr>
            <a:spLocks noChangeArrowheads="1"/>
          </p:cNvSpPr>
          <p:nvPr/>
        </p:nvSpPr>
        <p:spPr bwMode="auto">
          <a:xfrm>
            <a:off x="1590865" y="1737273"/>
            <a:ext cx="6840538" cy="323850"/>
          </a:xfrm>
          <a:prstGeom prst="rect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AutoShape 30"/>
          <p:cNvSpPr>
            <a:spLocks noChangeArrowheads="1"/>
          </p:cNvSpPr>
          <p:nvPr/>
        </p:nvSpPr>
        <p:spPr bwMode="auto">
          <a:xfrm>
            <a:off x="1590865" y="2529435"/>
            <a:ext cx="6840538" cy="323850"/>
          </a:xfrm>
          <a:prstGeom prst="rect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AutoShape 31"/>
          <p:cNvSpPr>
            <a:spLocks noChangeArrowheads="1"/>
          </p:cNvSpPr>
          <p:nvPr/>
        </p:nvSpPr>
        <p:spPr bwMode="auto">
          <a:xfrm>
            <a:off x="1590865" y="3321598"/>
            <a:ext cx="6840538" cy="323850"/>
          </a:xfrm>
          <a:prstGeom prst="rect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AutoShape 32"/>
          <p:cNvSpPr>
            <a:spLocks noChangeArrowheads="1"/>
          </p:cNvSpPr>
          <p:nvPr/>
        </p:nvSpPr>
        <p:spPr bwMode="auto">
          <a:xfrm>
            <a:off x="1590865" y="4113760"/>
            <a:ext cx="6840538" cy="323850"/>
          </a:xfrm>
          <a:prstGeom prst="rect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AutoShape 33"/>
          <p:cNvSpPr>
            <a:spLocks noChangeArrowheads="1"/>
          </p:cNvSpPr>
          <p:nvPr/>
        </p:nvSpPr>
        <p:spPr bwMode="auto">
          <a:xfrm>
            <a:off x="1590865" y="4905923"/>
            <a:ext cx="6840538" cy="323850"/>
          </a:xfrm>
          <a:prstGeom prst="rect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Text Box 34"/>
          <p:cNvSpPr txBox="1">
            <a:spLocks noChangeArrowheads="1"/>
          </p:cNvSpPr>
          <p:nvPr/>
        </p:nvSpPr>
        <p:spPr bwMode="auto">
          <a:xfrm>
            <a:off x="1770253" y="2708823"/>
            <a:ext cx="52533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POWERPOINT !  CONTENTS IN HERE  CONTENTS IN HERE</a:t>
            </a:r>
          </a:p>
        </p:txBody>
      </p:sp>
      <p:sp>
        <p:nvSpPr>
          <p:cNvPr id="66" name="Text Box 35"/>
          <p:cNvSpPr txBox="1">
            <a:spLocks noChangeArrowheads="1"/>
          </p:cNvSpPr>
          <p:nvPr/>
        </p:nvSpPr>
        <p:spPr bwMode="auto">
          <a:xfrm>
            <a:off x="1770253" y="3500985"/>
            <a:ext cx="52533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POWERPOINT !  CONTENTS IN HERE  CONTENTS IN HERE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1770253" y="4293148"/>
            <a:ext cx="52533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POWERPOINT !  CONTENTS IN HERE  CONTENTS IN HERE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1770253" y="5085310"/>
            <a:ext cx="52533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POWERPOINT !  CONTENTS IN HERE  CONTENTS IN HERE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1770253" y="1916660"/>
            <a:ext cx="52533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POWERPOINT !  CONTENTS IN HERE  CONTENTS IN HERE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9144000" cy="980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249271" y="116540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Free Diagrams-ALLPPT.com</a:t>
            </a:r>
            <a:endParaRPr lang="en-US" altLang="ko-KR" sz="3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57</Words>
  <Application>Microsoft Office PowerPoint</Application>
  <PresentationFormat>화면 슬라이드 쇼(4:3)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Listing and Agenda Diagram PowerPoint Template</dc:title>
  <dc:creator>ALLPPT.COM</dc:creator>
  <cp:lastModifiedBy>Registered User</cp:lastModifiedBy>
  <cp:revision>50</cp:revision>
  <dcterms:created xsi:type="dcterms:W3CDTF">2010-08-14T06:45:49Z</dcterms:created>
  <dcterms:modified xsi:type="dcterms:W3CDTF">2014-02-09T04:14:02Z</dcterms:modified>
</cp:coreProperties>
</file>