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Oswald-regular.fntdata"/><Relationship Id="rId10" Type="http://schemas.openxmlformats.org/officeDocument/2006/relationships/slide" Target="slides/slide6.xml"/><Relationship Id="rId21" Type="http://schemas.openxmlformats.org/officeDocument/2006/relationships/font" Target="fonts/Averag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 was : Would it help if Eclipse generated simple code substructure of different constructs , via a voice command ,depending on the language chosen?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now we worked on Java.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Good start for new learners.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Saves efforts of typing a structure, even avoiding trivial syntactical errors.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Less reference to internet , less plagriasm.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Good for lazy people.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- Eclipse II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Conversion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Tests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Languages : Java , Python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Libraries : </a:t>
            </a:r>
            <a:r>
              <a:rPr lang="en"/>
              <a:t>Agitar One (java unit testing), java2python (java to python conversion), Sphinx (voice detection)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 : </a:t>
            </a:r>
            <a:r>
              <a:rPr lang="en">
                <a:solidFill>
                  <a:srgbClr val="CCCCCC"/>
                </a:solidFill>
              </a:rPr>
              <a:t>Eclipse IDE version 3.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others had to say about it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(Read : Future Work)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Generation is implemented only in Java. Could be implemented in other language extensions too.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generated are of small simple syntax. Can be extended to complex structures.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Voice recognition cannot take in more than one word at a time. Can be extended to sentence.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what’s OkEclipse?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I 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User can recite menu options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command Find lets one find solutions to an issue in the console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Program simple one line sentences like getters and setters , main method and String generation through voice commands.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II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Github Integration using voice commands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Code Generation using simple substructure through voice commands.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Code Conversion using voice commands.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Unit Test generation of test suites using voice commands.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Integration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Generation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639400" cy="3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Tell Eclipse to generate a small code substructure by a simple command.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Just say “ Generate ” or type Shift &amp; G</a:t>
            </a:r>
            <a:endParaRPr sz="2400"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11954" l="21605" r="0" t="35842"/>
          <a:stretch/>
        </p:blipFill>
        <p:spPr>
          <a:xfrm>
            <a:off x="1398225" y="2097350"/>
            <a:ext cx="6123500" cy="25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Generation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077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… 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function / method with given name , number of parameters and return type.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72875" l="18949" r="48828" t="13039"/>
          <a:stretch/>
        </p:blipFill>
        <p:spPr>
          <a:xfrm>
            <a:off x="1435650" y="2409425"/>
            <a:ext cx="5905051" cy="154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Generation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with a given name , access type and variables. 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71143" l="18988" r="52352" t="13080"/>
          <a:stretch/>
        </p:blipFill>
        <p:spPr>
          <a:xfrm>
            <a:off x="1960050" y="2222199"/>
            <a:ext cx="4557625" cy="141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Generation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simple loop with given number of iterations.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70412" l="16385" r="51186" t="12117"/>
          <a:stretch/>
        </p:blipFill>
        <p:spPr>
          <a:xfrm>
            <a:off x="1588338" y="2322075"/>
            <a:ext cx="5792574" cy="17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