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7"/>
  </p:normalViewPr>
  <p:slideViewPr>
    <p:cSldViewPr snapToGrid="0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1D1535-5D7A-46DA-BE7D-B013E45975E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104790E-3507-4A65-94D1-2532EBE290A4}">
      <dgm:prSet/>
      <dgm:spPr/>
      <dgm:t>
        <a:bodyPr/>
        <a:lstStyle/>
        <a:p>
          <a:r>
            <a:rPr lang="en-US"/>
            <a:t>LAB Set-Up on AWS Free Tier Account</a:t>
          </a:r>
        </a:p>
      </dgm:t>
    </dgm:pt>
    <dgm:pt modelId="{2912FB2D-7FCC-46D9-856B-09EE27D49E0C}" type="parTrans" cxnId="{FBB2CA2B-B08A-4C45-BE83-D04A4144B6FA}">
      <dgm:prSet/>
      <dgm:spPr/>
      <dgm:t>
        <a:bodyPr/>
        <a:lstStyle/>
        <a:p>
          <a:endParaRPr lang="en-US"/>
        </a:p>
      </dgm:t>
    </dgm:pt>
    <dgm:pt modelId="{B7590A48-6ACD-45C9-A2C4-484C4BBA7643}" type="sibTrans" cxnId="{FBB2CA2B-B08A-4C45-BE83-D04A4144B6FA}">
      <dgm:prSet/>
      <dgm:spPr/>
      <dgm:t>
        <a:bodyPr/>
        <a:lstStyle/>
        <a:p>
          <a:endParaRPr lang="en-US"/>
        </a:p>
      </dgm:t>
    </dgm:pt>
    <dgm:pt modelId="{2B98CE99-3922-4A0D-AB59-F7C1BCF3ACDA}">
      <dgm:prSet/>
      <dgm:spPr/>
      <dgm:t>
        <a:bodyPr/>
        <a:lstStyle/>
        <a:p>
          <a:r>
            <a:rPr lang="en-US"/>
            <a:t>Introduction to Linux File System</a:t>
          </a:r>
        </a:p>
      </dgm:t>
    </dgm:pt>
    <dgm:pt modelId="{9D41156A-93C3-4777-B22F-23D511F7ABF9}" type="parTrans" cxnId="{9A3145C7-8590-4ED6-AF34-D4D9AF232BDA}">
      <dgm:prSet/>
      <dgm:spPr/>
      <dgm:t>
        <a:bodyPr/>
        <a:lstStyle/>
        <a:p>
          <a:endParaRPr lang="en-US"/>
        </a:p>
      </dgm:t>
    </dgm:pt>
    <dgm:pt modelId="{F8EF4BA1-EF44-4188-94E0-2BA79DD7A253}" type="sibTrans" cxnId="{9A3145C7-8590-4ED6-AF34-D4D9AF232BDA}">
      <dgm:prSet/>
      <dgm:spPr/>
      <dgm:t>
        <a:bodyPr/>
        <a:lstStyle/>
        <a:p>
          <a:endParaRPr lang="en-US"/>
        </a:p>
      </dgm:t>
    </dgm:pt>
    <dgm:pt modelId="{B73B3653-A569-4CE0-98D1-D73F15B91BE5}">
      <dgm:prSet/>
      <dgm:spPr/>
      <dgm:t>
        <a:bodyPr/>
        <a:lstStyle/>
        <a:p>
          <a:r>
            <a:rPr lang="en-US"/>
            <a:t>Manage local users &amp; Groups</a:t>
          </a:r>
        </a:p>
      </dgm:t>
    </dgm:pt>
    <dgm:pt modelId="{BFBCD8B4-315E-4539-92A7-949126B02FA7}" type="parTrans" cxnId="{80224BEE-3AD3-4144-8A5C-6A389D64A7DA}">
      <dgm:prSet/>
      <dgm:spPr/>
      <dgm:t>
        <a:bodyPr/>
        <a:lstStyle/>
        <a:p>
          <a:endParaRPr lang="en-US"/>
        </a:p>
      </dgm:t>
    </dgm:pt>
    <dgm:pt modelId="{7ABB2F33-B022-4782-96BF-DFB898C7F15F}" type="sibTrans" cxnId="{80224BEE-3AD3-4144-8A5C-6A389D64A7DA}">
      <dgm:prSet/>
      <dgm:spPr/>
      <dgm:t>
        <a:bodyPr/>
        <a:lstStyle/>
        <a:p>
          <a:endParaRPr lang="en-US"/>
        </a:p>
      </dgm:t>
    </dgm:pt>
    <dgm:pt modelId="{4C478E38-F5CB-4282-A433-4B343964EAA8}">
      <dgm:prSet/>
      <dgm:spPr/>
      <dgm:t>
        <a:bodyPr/>
        <a:lstStyle/>
        <a:p>
          <a:r>
            <a:rPr lang="en-US"/>
            <a:t>Managing the Access of Files &amp; Directories</a:t>
          </a:r>
        </a:p>
      </dgm:t>
    </dgm:pt>
    <dgm:pt modelId="{46DEC00B-45D6-445C-8585-536DB76F82B2}" type="parTrans" cxnId="{64690C85-A440-4037-84F5-5BC03DF1A06D}">
      <dgm:prSet/>
      <dgm:spPr/>
      <dgm:t>
        <a:bodyPr/>
        <a:lstStyle/>
        <a:p>
          <a:endParaRPr lang="en-US"/>
        </a:p>
      </dgm:t>
    </dgm:pt>
    <dgm:pt modelId="{0EBE7C8E-9498-453F-B0A3-DC0C12AE830B}" type="sibTrans" cxnId="{64690C85-A440-4037-84F5-5BC03DF1A06D}">
      <dgm:prSet/>
      <dgm:spPr/>
      <dgm:t>
        <a:bodyPr/>
        <a:lstStyle/>
        <a:p>
          <a:endParaRPr lang="en-US"/>
        </a:p>
      </dgm:t>
    </dgm:pt>
    <dgm:pt modelId="{33741411-8731-4416-B461-CB349872B4CD}">
      <dgm:prSet/>
      <dgm:spPr/>
      <dgm:t>
        <a:bodyPr/>
        <a:lstStyle/>
        <a:p>
          <a:r>
            <a:rPr lang="en-US"/>
            <a:t>Monitoring &amp; Management of the System Resources</a:t>
          </a:r>
        </a:p>
      </dgm:t>
    </dgm:pt>
    <dgm:pt modelId="{30F6322D-729B-4205-8FA3-88C43B797266}" type="parTrans" cxnId="{796B7437-838A-4DEA-85AD-379519D1B9C7}">
      <dgm:prSet/>
      <dgm:spPr/>
      <dgm:t>
        <a:bodyPr/>
        <a:lstStyle/>
        <a:p>
          <a:endParaRPr lang="en-US"/>
        </a:p>
      </dgm:t>
    </dgm:pt>
    <dgm:pt modelId="{40D98252-2DAB-4F49-A34F-F61681FA1E8E}" type="sibTrans" cxnId="{796B7437-838A-4DEA-85AD-379519D1B9C7}">
      <dgm:prSet/>
      <dgm:spPr/>
      <dgm:t>
        <a:bodyPr/>
        <a:lstStyle/>
        <a:p>
          <a:endParaRPr lang="en-US"/>
        </a:p>
      </dgm:t>
    </dgm:pt>
    <dgm:pt modelId="{DC8E9A2F-A339-4EAA-8C8D-718AAD629D9B}">
      <dgm:prSet/>
      <dgm:spPr/>
      <dgm:t>
        <a:bodyPr/>
        <a:lstStyle/>
        <a:p>
          <a:r>
            <a:rPr lang="en-US"/>
            <a:t>Managing the service using systemctl</a:t>
          </a:r>
        </a:p>
      </dgm:t>
    </dgm:pt>
    <dgm:pt modelId="{13D969AF-8687-4629-A2D0-CAE49F065D1B}" type="parTrans" cxnId="{06FA5324-1927-48B8-A81E-C94AA64A3F14}">
      <dgm:prSet/>
      <dgm:spPr/>
      <dgm:t>
        <a:bodyPr/>
        <a:lstStyle/>
        <a:p>
          <a:endParaRPr lang="en-US"/>
        </a:p>
      </dgm:t>
    </dgm:pt>
    <dgm:pt modelId="{BBBA5839-CCB7-42DF-A5CF-6A5DB925BABF}" type="sibTrans" cxnId="{06FA5324-1927-48B8-A81E-C94AA64A3F14}">
      <dgm:prSet/>
      <dgm:spPr/>
      <dgm:t>
        <a:bodyPr/>
        <a:lstStyle/>
        <a:p>
          <a:endParaRPr lang="en-US"/>
        </a:p>
      </dgm:t>
    </dgm:pt>
    <dgm:pt modelId="{01319C27-D74A-4444-96F4-C2869BAFC74B}">
      <dgm:prSet/>
      <dgm:spPr/>
      <dgm:t>
        <a:bodyPr/>
        <a:lstStyle/>
        <a:p>
          <a:r>
            <a:rPr lang="en-US"/>
            <a:t>Remote server access using SSH</a:t>
          </a:r>
        </a:p>
      </dgm:t>
    </dgm:pt>
    <dgm:pt modelId="{E6FBD782-C581-4BF4-BE35-44B6961770EC}" type="parTrans" cxnId="{391535F5-CDF1-4F87-9A86-A6D9BD9DDA4C}">
      <dgm:prSet/>
      <dgm:spPr/>
      <dgm:t>
        <a:bodyPr/>
        <a:lstStyle/>
        <a:p>
          <a:endParaRPr lang="en-US"/>
        </a:p>
      </dgm:t>
    </dgm:pt>
    <dgm:pt modelId="{2ED1ECA2-1FA7-47F0-9064-248216C43CEA}" type="sibTrans" cxnId="{391535F5-CDF1-4F87-9A86-A6D9BD9DDA4C}">
      <dgm:prSet/>
      <dgm:spPr/>
      <dgm:t>
        <a:bodyPr/>
        <a:lstStyle/>
        <a:p>
          <a:endParaRPr lang="en-US"/>
        </a:p>
      </dgm:t>
    </dgm:pt>
    <dgm:pt modelId="{177CF80E-DB32-4FF7-8921-78E7632C4562}">
      <dgm:prSet/>
      <dgm:spPr/>
      <dgm:t>
        <a:bodyPr/>
        <a:lstStyle/>
        <a:p>
          <a:r>
            <a:rPr lang="en-US"/>
            <a:t>Archiving &amp; Remote File Transfer</a:t>
          </a:r>
        </a:p>
      </dgm:t>
    </dgm:pt>
    <dgm:pt modelId="{16729922-251D-4518-AF27-091CD1A71B1A}" type="parTrans" cxnId="{5A2C946E-5826-429C-9C71-3B8DBD549BEC}">
      <dgm:prSet/>
      <dgm:spPr/>
      <dgm:t>
        <a:bodyPr/>
        <a:lstStyle/>
        <a:p>
          <a:endParaRPr lang="en-US"/>
        </a:p>
      </dgm:t>
    </dgm:pt>
    <dgm:pt modelId="{A6EFC8BE-D2CE-48C2-83D5-1227983220EE}" type="sibTrans" cxnId="{5A2C946E-5826-429C-9C71-3B8DBD549BEC}">
      <dgm:prSet/>
      <dgm:spPr/>
      <dgm:t>
        <a:bodyPr/>
        <a:lstStyle/>
        <a:p>
          <a:endParaRPr lang="en-US"/>
        </a:p>
      </dgm:t>
    </dgm:pt>
    <dgm:pt modelId="{8F7E75B6-5362-4290-A176-3D2A68C00A8F}" type="pres">
      <dgm:prSet presAssocID="{0E1D1535-5D7A-46DA-BE7D-B013E45975E8}" presName="root" presStyleCnt="0">
        <dgm:presLayoutVars>
          <dgm:dir/>
          <dgm:resizeHandles val="exact"/>
        </dgm:presLayoutVars>
      </dgm:prSet>
      <dgm:spPr/>
    </dgm:pt>
    <dgm:pt modelId="{6B096DAC-8709-49F0-BBC8-5A2FE1DBAAE3}" type="pres">
      <dgm:prSet presAssocID="{8104790E-3507-4A65-94D1-2532EBE290A4}" presName="compNode" presStyleCnt="0"/>
      <dgm:spPr/>
    </dgm:pt>
    <dgm:pt modelId="{42DE227B-EA4F-4552-9595-DFB1E187EB63}" type="pres">
      <dgm:prSet presAssocID="{8104790E-3507-4A65-94D1-2532EBE290A4}" presName="bgRect" presStyleLbl="bgShp" presStyleIdx="0" presStyleCnt="8"/>
      <dgm:spPr/>
    </dgm:pt>
    <dgm:pt modelId="{77A1A1C6-EFD1-4A8B-A3D8-02FC0B9EFD95}" type="pres">
      <dgm:prSet presAssocID="{8104790E-3507-4A65-94D1-2532EBE290A4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DFDCFD58-9A00-4F42-902D-B6D757331556}" type="pres">
      <dgm:prSet presAssocID="{8104790E-3507-4A65-94D1-2532EBE290A4}" presName="spaceRect" presStyleCnt="0"/>
      <dgm:spPr/>
    </dgm:pt>
    <dgm:pt modelId="{389ADCB4-262C-479B-8AFD-0E7CD15FA6B2}" type="pres">
      <dgm:prSet presAssocID="{8104790E-3507-4A65-94D1-2532EBE290A4}" presName="parTx" presStyleLbl="revTx" presStyleIdx="0" presStyleCnt="8">
        <dgm:presLayoutVars>
          <dgm:chMax val="0"/>
          <dgm:chPref val="0"/>
        </dgm:presLayoutVars>
      </dgm:prSet>
      <dgm:spPr/>
    </dgm:pt>
    <dgm:pt modelId="{3E2656C4-C572-4B39-A7C1-661CA74F06CC}" type="pres">
      <dgm:prSet presAssocID="{B7590A48-6ACD-45C9-A2C4-484C4BBA7643}" presName="sibTrans" presStyleCnt="0"/>
      <dgm:spPr/>
    </dgm:pt>
    <dgm:pt modelId="{74226CAD-CC92-4813-9F78-C8161F47EB3C}" type="pres">
      <dgm:prSet presAssocID="{2B98CE99-3922-4A0D-AB59-F7C1BCF3ACDA}" presName="compNode" presStyleCnt="0"/>
      <dgm:spPr/>
    </dgm:pt>
    <dgm:pt modelId="{C892D42C-B0DB-4109-8EDE-1EB286A85233}" type="pres">
      <dgm:prSet presAssocID="{2B98CE99-3922-4A0D-AB59-F7C1BCF3ACDA}" presName="bgRect" presStyleLbl="bgShp" presStyleIdx="1" presStyleCnt="8"/>
      <dgm:spPr/>
    </dgm:pt>
    <dgm:pt modelId="{17E13EDE-1787-4715-9E27-4587AF989010}" type="pres">
      <dgm:prSet presAssocID="{2B98CE99-3922-4A0D-AB59-F7C1BCF3ACDA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18E2A0D-98C4-4AD2-AAB5-63E25B29CD9E}" type="pres">
      <dgm:prSet presAssocID="{2B98CE99-3922-4A0D-AB59-F7C1BCF3ACDA}" presName="spaceRect" presStyleCnt="0"/>
      <dgm:spPr/>
    </dgm:pt>
    <dgm:pt modelId="{33BAE23F-06EB-404D-9E40-5E71036D6559}" type="pres">
      <dgm:prSet presAssocID="{2B98CE99-3922-4A0D-AB59-F7C1BCF3ACDA}" presName="parTx" presStyleLbl="revTx" presStyleIdx="1" presStyleCnt="8">
        <dgm:presLayoutVars>
          <dgm:chMax val="0"/>
          <dgm:chPref val="0"/>
        </dgm:presLayoutVars>
      </dgm:prSet>
      <dgm:spPr/>
    </dgm:pt>
    <dgm:pt modelId="{0A77BF34-CE96-4149-AE35-16166D7FB3E8}" type="pres">
      <dgm:prSet presAssocID="{F8EF4BA1-EF44-4188-94E0-2BA79DD7A253}" presName="sibTrans" presStyleCnt="0"/>
      <dgm:spPr/>
    </dgm:pt>
    <dgm:pt modelId="{63147E42-7972-4851-9B00-EAE408798D0B}" type="pres">
      <dgm:prSet presAssocID="{B73B3653-A569-4CE0-98D1-D73F15B91BE5}" presName="compNode" presStyleCnt="0"/>
      <dgm:spPr/>
    </dgm:pt>
    <dgm:pt modelId="{09135565-4B18-406F-AA25-8A791971DCC8}" type="pres">
      <dgm:prSet presAssocID="{B73B3653-A569-4CE0-98D1-D73F15B91BE5}" presName="bgRect" presStyleLbl="bgShp" presStyleIdx="2" presStyleCnt="8"/>
      <dgm:spPr/>
    </dgm:pt>
    <dgm:pt modelId="{26E8FE50-EA62-46EE-8E4C-B5FD807BA6A3}" type="pres">
      <dgm:prSet presAssocID="{B73B3653-A569-4CE0-98D1-D73F15B91BE5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006E2F36-F52E-44FA-82C2-E80283CD0B8F}" type="pres">
      <dgm:prSet presAssocID="{B73B3653-A569-4CE0-98D1-D73F15B91BE5}" presName="spaceRect" presStyleCnt="0"/>
      <dgm:spPr/>
    </dgm:pt>
    <dgm:pt modelId="{AE5838CB-4F1E-486D-831B-8AE89868F353}" type="pres">
      <dgm:prSet presAssocID="{B73B3653-A569-4CE0-98D1-D73F15B91BE5}" presName="parTx" presStyleLbl="revTx" presStyleIdx="2" presStyleCnt="8">
        <dgm:presLayoutVars>
          <dgm:chMax val="0"/>
          <dgm:chPref val="0"/>
        </dgm:presLayoutVars>
      </dgm:prSet>
      <dgm:spPr/>
    </dgm:pt>
    <dgm:pt modelId="{8835B716-A1ED-402D-9EF3-88C05384231B}" type="pres">
      <dgm:prSet presAssocID="{7ABB2F33-B022-4782-96BF-DFB898C7F15F}" presName="sibTrans" presStyleCnt="0"/>
      <dgm:spPr/>
    </dgm:pt>
    <dgm:pt modelId="{FDCD55E0-C7B1-489D-9EC8-267CFDF4D636}" type="pres">
      <dgm:prSet presAssocID="{4C478E38-F5CB-4282-A433-4B343964EAA8}" presName="compNode" presStyleCnt="0"/>
      <dgm:spPr/>
    </dgm:pt>
    <dgm:pt modelId="{E842C3C8-58B5-4D9A-91B2-956B61D737C4}" type="pres">
      <dgm:prSet presAssocID="{4C478E38-F5CB-4282-A433-4B343964EAA8}" presName="bgRect" presStyleLbl="bgShp" presStyleIdx="3" presStyleCnt="8"/>
      <dgm:spPr/>
    </dgm:pt>
    <dgm:pt modelId="{AC29ECDC-3F70-4ADC-8CF7-34967729D6A3}" type="pres">
      <dgm:prSet presAssocID="{4C478E38-F5CB-4282-A433-4B343964EAA8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957B6265-0712-4043-A219-A311D514F1B6}" type="pres">
      <dgm:prSet presAssocID="{4C478E38-F5CB-4282-A433-4B343964EAA8}" presName="spaceRect" presStyleCnt="0"/>
      <dgm:spPr/>
    </dgm:pt>
    <dgm:pt modelId="{CD4D2AE7-3323-494F-B22C-ED62D4C22295}" type="pres">
      <dgm:prSet presAssocID="{4C478E38-F5CB-4282-A433-4B343964EAA8}" presName="parTx" presStyleLbl="revTx" presStyleIdx="3" presStyleCnt="8">
        <dgm:presLayoutVars>
          <dgm:chMax val="0"/>
          <dgm:chPref val="0"/>
        </dgm:presLayoutVars>
      </dgm:prSet>
      <dgm:spPr/>
    </dgm:pt>
    <dgm:pt modelId="{75CFFCC2-7E5D-497B-A214-74028C674B5E}" type="pres">
      <dgm:prSet presAssocID="{0EBE7C8E-9498-453F-B0A3-DC0C12AE830B}" presName="sibTrans" presStyleCnt="0"/>
      <dgm:spPr/>
    </dgm:pt>
    <dgm:pt modelId="{74A30810-88F8-4D84-8217-173712A09216}" type="pres">
      <dgm:prSet presAssocID="{33741411-8731-4416-B461-CB349872B4CD}" presName="compNode" presStyleCnt="0"/>
      <dgm:spPr/>
    </dgm:pt>
    <dgm:pt modelId="{F07CD712-DC62-4042-856F-B378214D43EE}" type="pres">
      <dgm:prSet presAssocID="{33741411-8731-4416-B461-CB349872B4CD}" presName="bgRect" presStyleLbl="bgShp" presStyleIdx="4" presStyleCnt="8"/>
      <dgm:spPr/>
    </dgm:pt>
    <dgm:pt modelId="{EEEC9B4C-FD46-4AFA-9407-DAFBB76E3196}" type="pres">
      <dgm:prSet presAssocID="{33741411-8731-4416-B461-CB349872B4CD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23DEB681-48EA-4555-A340-978A7872C4DA}" type="pres">
      <dgm:prSet presAssocID="{33741411-8731-4416-B461-CB349872B4CD}" presName="spaceRect" presStyleCnt="0"/>
      <dgm:spPr/>
    </dgm:pt>
    <dgm:pt modelId="{CD172A77-2F61-4C4D-A839-D884C570D141}" type="pres">
      <dgm:prSet presAssocID="{33741411-8731-4416-B461-CB349872B4CD}" presName="parTx" presStyleLbl="revTx" presStyleIdx="4" presStyleCnt="8">
        <dgm:presLayoutVars>
          <dgm:chMax val="0"/>
          <dgm:chPref val="0"/>
        </dgm:presLayoutVars>
      </dgm:prSet>
      <dgm:spPr/>
    </dgm:pt>
    <dgm:pt modelId="{5976DCA4-0672-476C-A22C-7C41E9AC3F7F}" type="pres">
      <dgm:prSet presAssocID="{40D98252-2DAB-4F49-A34F-F61681FA1E8E}" presName="sibTrans" presStyleCnt="0"/>
      <dgm:spPr/>
    </dgm:pt>
    <dgm:pt modelId="{BB8AD4F3-B003-4A06-8DD1-025D41212749}" type="pres">
      <dgm:prSet presAssocID="{DC8E9A2F-A339-4EAA-8C8D-718AAD629D9B}" presName="compNode" presStyleCnt="0"/>
      <dgm:spPr/>
    </dgm:pt>
    <dgm:pt modelId="{6D933B9B-3C7E-4401-A3D7-0A7E297CA84F}" type="pres">
      <dgm:prSet presAssocID="{DC8E9A2F-A339-4EAA-8C8D-718AAD629D9B}" presName="bgRect" presStyleLbl="bgShp" presStyleIdx="5" presStyleCnt="8"/>
      <dgm:spPr/>
    </dgm:pt>
    <dgm:pt modelId="{1DF15D4A-DC32-46CA-8282-EB09E8BD1B06}" type="pres">
      <dgm:prSet presAssocID="{DC8E9A2F-A339-4EAA-8C8D-718AAD629D9B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04C57FD1-D846-45EA-914C-D1DE591D6DF7}" type="pres">
      <dgm:prSet presAssocID="{DC8E9A2F-A339-4EAA-8C8D-718AAD629D9B}" presName="spaceRect" presStyleCnt="0"/>
      <dgm:spPr/>
    </dgm:pt>
    <dgm:pt modelId="{E75A20EC-63F6-4F60-9581-440586D86FE2}" type="pres">
      <dgm:prSet presAssocID="{DC8E9A2F-A339-4EAA-8C8D-718AAD629D9B}" presName="parTx" presStyleLbl="revTx" presStyleIdx="5" presStyleCnt="8">
        <dgm:presLayoutVars>
          <dgm:chMax val="0"/>
          <dgm:chPref val="0"/>
        </dgm:presLayoutVars>
      </dgm:prSet>
      <dgm:spPr/>
    </dgm:pt>
    <dgm:pt modelId="{6019F9BF-4783-4E37-94EF-8ED68F6E3FCA}" type="pres">
      <dgm:prSet presAssocID="{BBBA5839-CCB7-42DF-A5CF-6A5DB925BABF}" presName="sibTrans" presStyleCnt="0"/>
      <dgm:spPr/>
    </dgm:pt>
    <dgm:pt modelId="{03AA19CD-7A20-47BF-866E-EDC72E680EAD}" type="pres">
      <dgm:prSet presAssocID="{01319C27-D74A-4444-96F4-C2869BAFC74B}" presName="compNode" presStyleCnt="0"/>
      <dgm:spPr/>
    </dgm:pt>
    <dgm:pt modelId="{FF7B7B39-9B2A-4163-BC6B-6C701FE1F3E8}" type="pres">
      <dgm:prSet presAssocID="{01319C27-D74A-4444-96F4-C2869BAFC74B}" presName="bgRect" presStyleLbl="bgShp" presStyleIdx="6" presStyleCnt="8"/>
      <dgm:spPr/>
    </dgm:pt>
    <dgm:pt modelId="{561F72E4-1E89-4B3E-B946-32FC1F26BF64}" type="pres">
      <dgm:prSet presAssocID="{01319C27-D74A-4444-96F4-C2869BAFC74B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AFEB5550-D8C8-4701-8E3B-B96042F2794D}" type="pres">
      <dgm:prSet presAssocID="{01319C27-D74A-4444-96F4-C2869BAFC74B}" presName="spaceRect" presStyleCnt="0"/>
      <dgm:spPr/>
    </dgm:pt>
    <dgm:pt modelId="{7F9C9BE5-4D4E-47C1-9B5D-FBCF3356661E}" type="pres">
      <dgm:prSet presAssocID="{01319C27-D74A-4444-96F4-C2869BAFC74B}" presName="parTx" presStyleLbl="revTx" presStyleIdx="6" presStyleCnt="8">
        <dgm:presLayoutVars>
          <dgm:chMax val="0"/>
          <dgm:chPref val="0"/>
        </dgm:presLayoutVars>
      </dgm:prSet>
      <dgm:spPr/>
    </dgm:pt>
    <dgm:pt modelId="{A84C37B2-B9CC-4FCB-8126-800E99FCD22B}" type="pres">
      <dgm:prSet presAssocID="{2ED1ECA2-1FA7-47F0-9064-248216C43CEA}" presName="sibTrans" presStyleCnt="0"/>
      <dgm:spPr/>
    </dgm:pt>
    <dgm:pt modelId="{90A04E0A-8064-4AF8-B137-7812AAF6F9BE}" type="pres">
      <dgm:prSet presAssocID="{177CF80E-DB32-4FF7-8921-78E7632C4562}" presName="compNode" presStyleCnt="0"/>
      <dgm:spPr/>
    </dgm:pt>
    <dgm:pt modelId="{9948BF62-B28A-4C47-8491-87CF3D7A9CD0}" type="pres">
      <dgm:prSet presAssocID="{177CF80E-DB32-4FF7-8921-78E7632C4562}" presName="bgRect" presStyleLbl="bgShp" presStyleIdx="7" presStyleCnt="8"/>
      <dgm:spPr/>
    </dgm:pt>
    <dgm:pt modelId="{DBB2DC76-98DF-420A-B935-040FB0BE9C84}" type="pres">
      <dgm:prSet presAssocID="{177CF80E-DB32-4FF7-8921-78E7632C4562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75235B84-1FD3-40AE-AB92-6E43D45CD5F1}" type="pres">
      <dgm:prSet presAssocID="{177CF80E-DB32-4FF7-8921-78E7632C4562}" presName="spaceRect" presStyleCnt="0"/>
      <dgm:spPr/>
    </dgm:pt>
    <dgm:pt modelId="{37868E13-D7E5-4284-B699-5A09BB84D8D9}" type="pres">
      <dgm:prSet presAssocID="{177CF80E-DB32-4FF7-8921-78E7632C4562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A2CDB90A-AEDA-46CD-B83E-0920A38AF07E}" type="presOf" srcId="{01319C27-D74A-4444-96F4-C2869BAFC74B}" destId="{7F9C9BE5-4D4E-47C1-9B5D-FBCF3356661E}" srcOrd="0" destOrd="0" presId="urn:microsoft.com/office/officeart/2018/2/layout/IconVerticalSolidList"/>
    <dgm:cxn modelId="{40AD0012-E4B3-45B9-84C3-DD9297119FCE}" type="presOf" srcId="{2B98CE99-3922-4A0D-AB59-F7C1BCF3ACDA}" destId="{33BAE23F-06EB-404D-9E40-5E71036D6559}" srcOrd="0" destOrd="0" presId="urn:microsoft.com/office/officeart/2018/2/layout/IconVerticalSolidList"/>
    <dgm:cxn modelId="{06FA5324-1927-48B8-A81E-C94AA64A3F14}" srcId="{0E1D1535-5D7A-46DA-BE7D-B013E45975E8}" destId="{DC8E9A2F-A339-4EAA-8C8D-718AAD629D9B}" srcOrd="5" destOrd="0" parTransId="{13D969AF-8687-4629-A2D0-CAE49F065D1B}" sibTransId="{BBBA5839-CCB7-42DF-A5CF-6A5DB925BABF}"/>
    <dgm:cxn modelId="{FBB2CA2B-B08A-4C45-BE83-D04A4144B6FA}" srcId="{0E1D1535-5D7A-46DA-BE7D-B013E45975E8}" destId="{8104790E-3507-4A65-94D1-2532EBE290A4}" srcOrd="0" destOrd="0" parTransId="{2912FB2D-7FCC-46D9-856B-09EE27D49E0C}" sibTransId="{B7590A48-6ACD-45C9-A2C4-484C4BBA7643}"/>
    <dgm:cxn modelId="{8C09CC30-D275-4817-9060-645741D38657}" type="presOf" srcId="{33741411-8731-4416-B461-CB349872B4CD}" destId="{CD172A77-2F61-4C4D-A839-D884C570D141}" srcOrd="0" destOrd="0" presId="urn:microsoft.com/office/officeart/2018/2/layout/IconVerticalSolidList"/>
    <dgm:cxn modelId="{796B7437-838A-4DEA-85AD-379519D1B9C7}" srcId="{0E1D1535-5D7A-46DA-BE7D-B013E45975E8}" destId="{33741411-8731-4416-B461-CB349872B4CD}" srcOrd="4" destOrd="0" parTransId="{30F6322D-729B-4205-8FA3-88C43B797266}" sibTransId="{40D98252-2DAB-4F49-A34F-F61681FA1E8E}"/>
    <dgm:cxn modelId="{0D1B763E-3C26-46FC-84D8-E681F612BC4F}" type="presOf" srcId="{4C478E38-F5CB-4282-A433-4B343964EAA8}" destId="{CD4D2AE7-3323-494F-B22C-ED62D4C22295}" srcOrd="0" destOrd="0" presId="urn:microsoft.com/office/officeart/2018/2/layout/IconVerticalSolidList"/>
    <dgm:cxn modelId="{A5CEC458-2E6A-4832-B882-803FEB2DF95D}" type="presOf" srcId="{0E1D1535-5D7A-46DA-BE7D-B013E45975E8}" destId="{8F7E75B6-5362-4290-A176-3D2A68C00A8F}" srcOrd="0" destOrd="0" presId="urn:microsoft.com/office/officeart/2018/2/layout/IconVerticalSolidList"/>
    <dgm:cxn modelId="{91A6CF65-D0C3-4257-878A-49092F1E33E4}" type="presOf" srcId="{DC8E9A2F-A339-4EAA-8C8D-718AAD629D9B}" destId="{E75A20EC-63F6-4F60-9581-440586D86FE2}" srcOrd="0" destOrd="0" presId="urn:microsoft.com/office/officeart/2018/2/layout/IconVerticalSolidList"/>
    <dgm:cxn modelId="{BE79E968-52C0-4918-B0FA-F296449BDCBF}" type="presOf" srcId="{177CF80E-DB32-4FF7-8921-78E7632C4562}" destId="{37868E13-D7E5-4284-B699-5A09BB84D8D9}" srcOrd="0" destOrd="0" presId="urn:microsoft.com/office/officeart/2018/2/layout/IconVerticalSolidList"/>
    <dgm:cxn modelId="{5A2C946E-5826-429C-9C71-3B8DBD549BEC}" srcId="{0E1D1535-5D7A-46DA-BE7D-B013E45975E8}" destId="{177CF80E-DB32-4FF7-8921-78E7632C4562}" srcOrd="7" destOrd="0" parTransId="{16729922-251D-4518-AF27-091CD1A71B1A}" sibTransId="{A6EFC8BE-D2CE-48C2-83D5-1227983220EE}"/>
    <dgm:cxn modelId="{64690C85-A440-4037-84F5-5BC03DF1A06D}" srcId="{0E1D1535-5D7A-46DA-BE7D-B013E45975E8}" destId="{4C478E38-F5CB-4282-A433-4B343964EAA8}" srcOrd="3" destOrd="0" parTransId="{46DEC00B-45D6-445C-8585-536DB76F82B2}" sibTransId="{0EBE7C8E-9498-453F-B0A3-DC0C12AE830B}"/>
    <dgm:cxn modelId="{6FEDA890-4294-441F-A2E5-10B85FCA080D}" type="presOf" srcId="{B73B3653-A569-4CE0-98D1-D73F15B91BE5}" destId="{AE5838CB-4F1E-486D-831B-8AE89868F353}" srcOrd="0" destOrd="0" presId="urn:microsoft.com/office/officeart/2018/2/layout/IconVerticalSolidList"/>
    <dgm:cxn modelId="{9A3145C7-8590-4ED6-AF34-D4D9AF232BDA}" srcId="{0E1D1535-5D7A-46DA-BE7D-B013E45975E8}" destId="{2B98CE99-3922-4A0D-AB59-F7C1BCF3ACDA}" srcOrd="1" destOrd="0" parTransId="{9D41156A-93C3-4777-B22F-23D511F7ABF9}" sibTransId="{F8EF4BA1-EF44-4188-94E0-2BA79DD7A253}"/>
    <dgm:cxn modelId="{94987DE7-A24B-4037-AE48-23DD0DAC3B73}" type="presOf" srcId="{8104790E-3507-4A65-94D1-2532EBE290A4}" destId="{389ADCB4-262C-479B-8AFD-0E7CD15FA6B2}" srcOrd="0" destOrd="0" presId="urn:microsoft.com/office/officeart/2018/2/layout/IconVerticalSolidList"/>
    <dgm:cxn modelId="{80224BEE-3AD3-4144-8A5C-6A389D64A7DA}" srcId="{0E1D1535-5D7A-46DA-BE7D-B013E45975E8}" destId="{B73B3653-A569-4CE0-98D1-D73F15B91BE5}" srcOrd="2" destOrd="0" parTransId="{BFBCD8B4-315E-4539-92A7-949126B02FA7}" sibTransId="{7ABB2F33-B022-4782-96BF-DFB898C7F15F}"/>
    <dgm:cxn modelId="{391535F5-CDF1-4F87-9A86-A6D9BD9DDA4C}" srcId="{0E1D1535-5D7A-46DA-BE7D-B013E45975E8}" destId="{01319C27-D74A-4444-96F4-C2869BAFC74B}" srcOrd="6" destOrd="0" parTransId="{E6FBD782-C581-4BF4-BE35-44B6961770EC}" sibTransId="{2ED1ECA2-1FA7-47F0-9064-248216C43CEA}"/>
    <dgm:cxn modelId="{AFF47947-AB17-432B-957A-0B8C4B596554}" type="presParOf" srcId="{8F7E75B6-5362-4290-A176-3D2A68C00A8F}" destId="{6B096DAC-8709-49F0-BBC8-5A2FE1DBAAE3}" srcOrd="0" destOrd="0" presId="urn:microsoft.com/office/officeart/2018/2/layout/IconVerticalSolidList"/>
    <dgm:cxn modelId="{CC522FD3-6C2B-482E-B20B-3002B04BE15B}" type="presParOf" srcId="{6B096DAC-8709-49F0-BBC8-5A2FE1DBAAE3}" destId="{42DE227B-EA4F-4552-9595-DFB1E187EB63}" srcOrd="0" destOrd="0" presId="urn:microsoft.com/office/officeart/2018/2/layout/IconVerticalSolidList"/>
    <dgm:cxn modelId="{A79694AB-CC46-4BB0-9E99-0B314EE41DBC}" type="presParOf" srcId="{6B096DAC-8709-49F0-BBC8-5A2FE1DBAAE3}" destId="{77A1A1C6-EFD1-4A8B-A3D8-02FC0B9EFD95}" srcOrd="1" destOrd="0" presId="urn:microsoft.com/office/officeart/2018/2/layout/IconVerticalSolidList"/>
    <dgm:cxn modelId="{49DE1CE3-02CC-4434-9221-32153DA8CCAC}" type="presParOf" srcId="{6B096DAC-8709-49F0-BBC8-5A2FE1DBAAE3}" destId="{DFDCFD58-9A00-4F42-902D-B6D757331556}" srcOrd="2" destOrd="0" presId="urn:microsoft.com/office/officeart/2018/2/layout/IconVerticalSolidList"/>
    <dgm:cxn modelId="{7D1B981B-A769-42CB-AAD2-EB90F76217C0}" type="presParOf" srcId="{6B096DAC-8709-49F0-BBC8-5A2FE1DBAAE3}" destId="{389ADCB4-262C-479B-8AFD-0E7CD15FA6B2}" srcOrd="3" destOrd="0" presId="urn:microsoft.com/office/officeart/2018/2/layout/IconVerticalSolidList"/>
    <dgm:cxn modelId="{256E65C4-621D-4096-8E02-4B32EA488534}" type="presParOf" srcId="{8F7E75B6-5362-4290-A176-3D2A68C00A8F}" destId="{3E2656C4-C572-4B39-A7C1-661CA74F06CC}" srcOrd="1" destOrd="0" presId="urn:microsoft.com/office/officeart/2018/2/layout/IconVerticalSolidList"/>
    <dgm:cxn modelId="{A8FA1172-51E9-419D-8BA2-A870F9157022}" type="presParOf" srcId="{8F7E75B6-5362-4290-A176-3D2A68C00A8F}" destId="{74226CAD-CC92-4813-9F78-C8161F47EB3C}" srcOrd="2" destOrd="0" presId="urn:microsoft.com/office/officeart/2018/2/layout/IconVerticalSolidList"/>
    <dgm:cxn modelId="{B8BF70C7-6D4E-44BE-A61C-F25FDBC50293}" type="presParOf" srcId="{74226CAD-CC92-4813-9F78-C8161F47EB3C}" destId="{C892D42C-B0DB-4109-8EDE-1EB286A85233}" srcOrd="0" destOrd="0" presId="urn:microsoft.com/office/officeart/2018/2/layout/IconVerticalSolidList"/>
    <dgm:cxn modelId="{78567CA1-6F38-43F0-A613-CFADAD8D3B47}" type="presParOf" srcId="{74226CAD-CC92-4813-9F78-C8161F47EB3C}" destId="{17E13EDE-1787-4715-9E27-4587AF989010}" srcOrd="1" destOrd="0" presId="urn:microsoft.com/office/officeart/2018/2/layout/IconVerticalSolidList"/>
    <dgm:cxn modelId="{D9E73106-A6C2-4305-8F02-9277B1BA3AC7}" type="presParOf" srcId="{74226CAD-CC92-4813-9F78-C8161F47EB3C}" destId="{918E2A0D-98C4-4AD2-AAB5-63E25B29CD9E}" srcOrd="2" destOrd="0" presId="urn:microsoft.com/office/officeart/2018/2/layout/IconVerticalSolidList"/>
    <dgm:cxn modelId="{B1110A2C-BD66-4C70-AD21-C4731131B792}" type="presParOf" srcId="{74226CAD-CC92-4813-9F78-C8161F47EB3C}" destId="{33BAE23F-06EB-404D-9E40-5E71036D6559}" srcOrd="3" destOrd="0" presId="urn:microsoft.com/office/officeart/2018/2/layout/IconVerticalSolidList"/>
    <dgm:cxn modelId="{25A2DA19-7868-48CB-A160-18717E2F2C01}" type="presParOf" srcId="{8F7E75B6-5362-4290-A176-3D2A68C00A8F}" destId="{0A77BF34-CE96-4149-AE35-16166D7FB3E8}" srcOrd="3" destOrd="0" presId="urn:microsoft.com/office/officeart/2018/2/layout/IconVerticalSolidList"/>
    <dgm:cxn modelId="{CCE7CF09-6D0A-4E6B-B7D9-F535BF4EEBD6}" type="presParOf" srcId="{8F7E75B6-5362-4290-A176-3D2A68C00A8F}" destId="{63147E42-7972-4851-9B00-EAE408798D0B}" srcOrd="4" destOrd="0" presId="urn:microsoft.com/office/officeart/2018/2/layout/IconVerticalSolidList"/>
    <dgm:cxn modelId="{D4CDFAE4-86C7-4761-B0C2-1FDA55EFE345}" type="presParOf" srcId="{63147E42-7972-4851-9B00-EAE408798D0B}" destId="{09135565-4B18-406F-AA25-8A791971DCC8}" srcOrd="0" destOrd="0" presId="urn:microsoft.com/office/officeart/2018/2/layout/IconVerticalSolidList"/>
    <dgm:cxn modelId="{B1372EF6-FA33-4740-BE11-0EE22B689B3E}" type="presParOf" srcId="{63147E42-7972-4851-9B00-EAE408798D0B}" destId="{26E8FE50-EA62-46EE-8E4C-B5FD807BA6A3}" srcOrd="1" destOrd="0" presId="urn:microsoft.com/office/officeart/2018/2/layout/IconVerticalSolidList"/>
    <dgm:cxn modelId="{279F9E0F-D4A2-4377-87E0-B0947E4D9245}" type="presParOf" srcId="{63147E42-7972-4851-9B00-EAE408798D0B}" destId="{006E2F36-F52E-44FA-82C2-E80283CD0B8F}" srcOrd="2" destOrd="0" presId="urn:microsoft.com/office/officeart/2018/2/layout/IconVerticalSolidList"/>
    <dgm:cxn modelId="{5E3A0BEF-0708-4E41-938E-6174EFBD5236}" type="presParOf" srcId="{63147E42-7972-4851-9B00-EAE408798D0B}" destId="{AE5838CB-4F1E-486D-831B-8AE89868F353}" srcOrd="3" destOrd="0" presId="urn:microsoft.com/office/officeart/2018/2/layout/IconVerticalSolidList"/>
    <dgm:cxn modelId="{4C51C173-A492-4629-8A91-B318814384E4}" type="presParOf" srcId="{8F7E75B6-5362-4290-A176-3D2A68C00A8F}" destId="{8835B716-A1ED-402D-9EF3-88C05384231B}" srcOrd="5" destOrd="0" presId="urn:microsoft.com/office/officeart/2018/2/layout/IconVerticalSolidList"/>
    <dgm:cxn modelId="{C3A4D831-0909-4A70-BCA0-B4D0D55A09C6}" type="presParOf" srcId="{8F7E75B6-5362-4290-A176-3D2A68C00A8F}" destId="{FDCD55E0-C7B1-489D-9EC8-267CFDF4D636}" srcOrd="6" destOrd="0" presId="urn:microsoft.com/office/officeart/2018/2/layout/IconVerticalSolidList"/>
    <dgm:cxn modelId="{05F0AE16-7CF6-4CBB-8051-FB47F441EA2B}" type="presParOf" srcId="{FDCD55E0-C7B1-489D-9EC8-267CFDF4D636}" destId="{E842C3C8-58B5-4D9A-91B2-956B61D737C4}" srcOrd="0" destOrd="0" presId="urn:microsoft.com/office/officeart/2018/2/layout/IconVerticalSolidList"/>
    <dgm:cxn modelId="{FE2E5256-187B-4B06-A55A-97CE1FCE8372}" type="presParOf" srcId="{FDCD55E0-C7B1-489D-9EC8-267CFDF4D636}" destId="{AC29ECDC-3F70-4ADC-8CF7-34967729D6A3}" srcOrd="1" destOrd="0" presId="urn:microsoft.com/office/officeart/2018/2/layout/IconVerticalSolidList"/>
    <dgm:cxn modelId="{9FD8B5CF-6210-4B16-BA5D-F977E23DD9E8}" type="presParOf" srcId="{FDCD55E0-C7B1-489D-9EC8-267CFDF4D636}" destId="{957B6265-0712-4043-A219-A311D514F1B6}" srcOrd="2" destOrd="0" presId="urn:microsoft.com/office/officeart/2018/2/layout/IconVerticalSolidList"/>
    <dgm:cxn modelId="{21801A47-B680-45E8-A6FB-28CD9AEA7059}" type="presParOf" srcId="{FDCD55E0-C7B1-489D-9EC8-267CFDF4D636}" destId="{CD4D2AE7-3323-494F-B22C-ED62D4C22295}" srcOrd="3" destOrd="0" presId="urn:microsoft.com/office/officeart/2018/2/layout/IconVerticalSolidList"/>
    <dgm:cxn modelId="{1451794A-DF06-46D9-9843-971100F0930D}" type="presParOf" srcId="{8F7E75B6-5362-4290-A176-3D2A68C00A8F}" destId="{75CFFCC2-7E5D-497B-A214-74028C674B5E}" srcOrd="7" destOrd="0" presId="urn:microsoft.com/office/officeart/2018/2/layout/IconVerticalSolidList"/>
    <dgm:cxn modelId="{7157E6F4-CFE4-4035-9152-3E7E989AD43B}" type="presParOf" srcId="{8F7E75B6-5362-4290-A176-3D2A68C00A8F}" destId="{74A30810-88F8-4D84-8217-173712A09216}" srcOrd="8" destOrd="0" presId="urn:microsoft.com/office/officeart/2018/2/layout/IconVerticalSolidList"/>
    <dgm:cxn modelId="{2C8178A8-E0EB-48C0-BDBC-18D81B179E55}" type="presParOf" srcId="{74A30810-88F8-4D84-8217-173712A09216}" destId="{F07CD712-DC62-4042-856F-B378214D43EE}" srcOrd="0" destOrd="0" presId="urn:microsoft.com/office/officeart/2018/2/layout/IconVerticalSolidList"/>
    <dgm:cxn modelId="{5B44D565-7BCB-4165-9ED7-D105D62F697F}" type="presParOf" srcId="{74A30810-88F8-4D84-8217-173712A09216}" destId="{EEEC9B4C-FD46-4AFA-9407-DAFBB76E3196}" srcOrd="1" destOrd="0" presId="urn:microsoft.com/office/officeart/2018/2/layout/IconVerticalSolidList"/>
    <dgm:cxn modelId="{9125CB77-8686-4FEF-9B57-BF6ECD8F35BB}" type="presParOf" srcId="{74A30810-88F8-4D84-8217-173712A09216}" destId="{23DEB681-48EA-4555-A340-978A7872C4DA}" srcOrd="2" destOrd="0" presId="urn:microsoft.com/office/officeart/2018/2/layout/IconVerticalSolidList"/>
    <dgm:cxn modelId="{34A0CD2C-720F-4D11-9B1E-FB3967052582}" type="presParOf" srcId="{74A30810-88F8-4D84-8217-173712A09216}" destId="{CD172A77-2F61-4C4D-A839-D884C570D141}" srcOrd="3" destOrd="0" presId="urn:microsoft.com/office/officeart/2018/2/layout/IconVerticalSolidList"/>
    <dgm:cxn modelId="{65B67003-FF3B-45D0-B192-75F40A544980}" type="presParOf" srcId="{8F7E75B6-5362-4290-A176-3D2A68C00A8F}" destId="{5976DCA4-0672-476C-A22C-7C41E9AC3F7F}" srcOrd="9" destOrd="0" presId="urn:microsoft.com/office/officeart/2018/2/layout/IconVerticalSolidList"/>
    <dgm:cxn modelId="{87E48C89-7377-4DD6-B001-1609136E15DD}" type="presParOf" srcId="{8F7E75B6-5362-4290-A176-3D2A68C00A8F}" destId="{BB8AD4F3-B003-4A06-8DD1-025D41212749}" srcOrd="10" destOrd="0" presId="urn:microsoft.com/office/officeart/2018/2/layout/IconVerticalSolidList"/>
    <dgm:cxn modelId="{1FC98AEF-70B1-4FDB-9348-C896C41708A9}" type="presParOf" srcId="{BB8AD4F3-B003-4A06-8DD1-025D41212749}" destId="{6D933B9B-3C7E-4401-A3D7-0A7E297CA84F}" srcOrd="0" destOrd="0" presId="urn:microsoft.com/office/officeart/2018/2/layout/IconVerticalSolidList"/>
    <dgm:cxn modelId="{894E4734-C979-4B99-BE23-B4928923D62F}" type="presParOf" srcId="{BB8AD4F3-B003-4A06-8DD1-025D41212749}" destId="{1DF15D4A-DC32-46CA-8282-EB09E8BD1B06}" srcOrd="1" destOrd="0" presId="urn:microsoft.com/office/officeart/2018/2/layout/IconVerticalSolidList"/>
    <dgm:cxn modelId="{59F07587-8868-4481-A4FD-E728C98E1D70}" type="presParOf" srcId="{BB8AD4F3-B003-4A06-8DD1-025D41212749}" destId="{04C57FD1-D846-45EA-914C-D1DE591D6DF7}" srcOrd="2" destOrd="0" presId="urn:microsoft.com/office/officeart/2018/2/layout/IconVerticalSolidList"/>
    <dgm:cxn modelId="{F99B8A16-9927-4DD1-A6E8-11E60E498AA1}" type="presParOf" srcId="{BB8AD4F3-B003-4A06-8DD1-025D41212749}" destId="{E75A20EC-63F6-4F60-9581-440586D86FE2}" srcOrd="3" destOrd="0" presId="urn:microsoft.com/office/officeart/2018/2/layout/IconVerticalSolidList"/>
    <dgm:cxn modelId="{097891BF-6028-4509-BCE7-E4BB9C81FC7B}" type="presParOf" srcId="{8F7E75B6-5362-4290-A176-3D2A68C00A8F}" destId="{6019F9BF-4783-4E37-94EF-8ED68F6E3FCA}" srcOrd="11" destOrd="0" presId="urn:microsoft.com/office/officeart/2018/2/layout/IconVerticalSolidList"/>
    <dgm:cxn modelId="{F4A02BD3-B0FE-496E-B53C-CE7475095FAE}" type="presParOf" srcId="{8F7E75B6-5362-4290-A176-3D2A68C00A8F}" destId="{03AA19CD-7A20-47BF-866E-EDC72E680EAD}" srcOrd="12" destOrd="0" presId="urn:microsoft.com/office/officeart/2018/2/layout/IconVerticalSolidList"/>
    <dgm:cxn modelId="{0F8A4F1A-6254-410E-9A46-13E43D075FAD}" type="presParOf" srcId="{03AA19CD-7A20-47BF-866E-EDC72E680EAD}" destId="{FF7B7B39-9B2A-4163-BC6B-6C701FE1F3E8}" srcOrd="0" destOrd="0" presId="urn:microsoft.com/office/officeart/2018/2/layout/IconVerticalSolidList"/>
    <dgm:cxn modelId="{7A811C4C-38BA-436C-B767-34195AC51822}" type="presParOf" srcId="{03AA19CD-7A20-47BF-866E-EDC72E680EAD}" destId="{561F72E4-1E89-4B3E-B946-32FC1F26BF64}" srcOrd="1" destOrd="0" presId="urn:microsoft.com/office/officeart/2018/2/layout/IconVerticalSolidList"/>
    <dgm:cxn modelId="{DC5BA324-C7C6-4C29-9CE3-689486F850DE}" type="presParOf" srcId="{03AA19CD-7A20-47BF-866E-EDC72E680EAD}" destId="{AFEB5550-D8C8-4701-8E3B-B96042F2794D}" srcOrd="2" destOrd="0" presId="urn:microsoft.com/office/officeart/2018/2/layout/IconVerticalSolidList"/>
    <dgm:cxn modelId="{08F68CF4-C49B-418D-845A-D30E7A1F0F5A}" type="presParOf" srcId="{03AA19CD-7A20-47BF-866E-EDC72E680EAD}" destId="{7F9C9BE5-4D4E-47C1-9B5D-FBCF3356661E}" srcOrd="3" destOrd="0" presId="urn:microsoft.com/office/officeart/2018/2/layout/IconVerticalSolidList"/>
    <dgm:cxn modelId="{56025639-DEB0-4198-BDAC-917726550589}" type="presParOf" srcId="{8F7E75B6-5362-4290-A176-3D2A68C00A8F}" destId="{A84C37B2-B9CC-4FCB-8126-800E99FCD22B}" srcOrd="13" destOrd="0" presId="urn:microsoft.com/office/officeart/2018/2/layout/IconVerticalSolidList"/>
    <dgm:cxn modelId="{600319AC-3D19-46DB-845D-D39D7B49D99F}" type="presParOf" srcId="{8F7E75B6-5362-4290-A176-3D2A68C00A8F}" destId="{90A04E0A-8064-4AF8-B137-7812AAF6F9BE}" srcOrd="14" destOrd="0" presId="urn:microsoft.com/office/officeart/2018/2/layout/IconVerticalSolidList"/>
    <dgm:cxn modelId="{043387FC-D2EA-4530-848D-22FF5886C540}" type="presParOf" srcId="{90A04E0A-8064-4AF8-B137-7812AAF6F9BE}" destId="{9948BF62-B28A-4C47-8491-87CF3D7A9CD0}" srcOrd="0" destOrd="0" presId="urn:microsoft.com/office/officeart/2018/2/layout/IconVerticalSolidList"/>
    <dgm:cxn modelId="{2F9A5AE7-EEB9-4D4C-8A84-CEDE5FBB873B}" type="presParOf" srcId="{90A04E0A-8064-4AF8-B137-7812AAF6F9BE}" destId="{DBB2DC76-98DF-420A-B935-040FB0BE9C84}" srcOrd="1" destOrd="0" presId="urn:microsoft.com/office/officeart/2018/2/layout/IconVerticalSolidList"/>
    <dgm:cxn modelId="{D6F574A4-CBAF-4647-AA41-825AECFDA819}" type="presParOf" srcId="{90A04E0A-8064-4AF8-B137-7812AAF6F9BE}" destId="{75235B84-1FD3-40AE-AB92-6E43D45CD5F1}" srcOrd="2" destOrd="0" presId="urn:microsoft.com/office/officeart/2018/2/layout/IconVerticalSolidList"/>
    <dgm:cxn modelId="{5AD29A22-483A-41F1-9EA5-ADE192AE82DE}" type="presParOf" srcId="{90A04E0A-8064-4AF8-B137-7812AAF6F9BE}" destId="{37868E13-D7E5-4284-B699-5A09BB84D8D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55D8D5-8733-46B2-A99E-DC5129BBB9B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D93FE0-A846-4995-8DC1-3F4BADFAFBC6}">
      <dgm:prSet/>
      <dgm:spPr/>
      <dgm:t>
        <a:bodyPr/>
        <a:lstStyle/>
        <a:p>
          <a:r>
            <a:rPr lang="en-US"/>
            <a:t>Working with Repository and installing packages using YUM</a:t>
          </a:r>
        </a:p>
      </dgm:t>
    </dgm:pt>
    <dgm:pt modelId="{9FF2EDE7-9336-40FB-B693-9B7F651DC12C}" type="parTrans" cxnId="{5FA80BAA-AC62-401A-B980-6DF204CD2814}">
      <dgm:prSet/>
      <dgm:spPr/>
      <dgm:t>
        <a:bodyPr/>
        <a:lstStyle/>
        <a:p>
          <a:endParaRPr lang="en-US"/>
        </a:p>
      </dgm:t>
    </dgm:pt>
    <dgm:pt modelId="{EBF37A0E-3F9B-4650-B402-5BF4BCC4F8B7}" type="sibTrans" cxnId="{5FA80BAA-AC62-401A-B980-6DF204CD2814}">
      <dgm:prSet/>
      <dgm:spPr/>
      <dgm:t>
        <a:bodyPr/>
        <a:lstStyle/>
        <a:p>
          <a:endParaRPr lang="en-US"/>
        </a:p>
      </dgm:t>
    </dgm:pt>
    <dgm:pt modelId="{C28352AA-CBF2-4760-924D-8F0F2EBCF8FF}">
      <dgm:prSet/>
      <dgm:spPr/>
      <dgm:t>
        <a:bodyPr/>
        <a:lstStyle/>
        <a:p>
          <a:r>
            <a:rPr lang="en-US"/>
            <a:t>Introduction to schedulers and configuring the cron jobs</a:t>
          </a:r>
        </a:p>
      </dgm:t>
    </dgm:pt>
    <dgm:pt modelId="{A0DFF01E-EE0E-4EB9-97C9-D4DC5E5BC078}" type="parTrans" cxnId="{5DEF5CA3-7F6B-45E5-8D60-06476F8BB558}">
      <dgm:prSet/>
      <dgm:spPr/>
      <dgm:t>
        <a:bodyPr/>
        <a:lstStyle/>
        <a:p>
          <a:endParaRPr lang="en-US"/>
        </a:p>
      </dgm:t>
    </dgm:pt>
    <dgm:pt modelId="{57E6DF67-16DD-43A8-81F7-0F614CBDC78E}" type="sibTrans" cxnId="{5DEF5CA3-7F6B-45E5-8D60-06476F8BB558}">
      <dgm:prSet/>
      <dgm:spPr/>
      <dgm:t>
        <a:bodyPr/>
        <a:lstStyle/>
        <a:p>
          <a:endParaRPr lang="en-US"/>
        </a:p>
      </dgm:t>
    </dgm:pt>
    <dgm:pt modelId="{8FA7E6B4-5009-4593-B8C9-FDCD62870AEB}">
      <dgm:prSet/>
      <dgm:spPr/>
      <dgm:t>
        <a:bodyPr/>
        <a:lstStyle/>
        <a:p>
          <a:r>
            <a:rPr lang="en-US"/>
            <a:t>Managing the Volumes</a:t>
          </a:r>
        </a:p>
      </dgm:t>
    </dgm:pt>
    <dgm:pt modelId="{B403F875-8814-4DF9-8561-44EB0BD633EF}" type="parTrans" cxnId="{A4904810-18CA-488B-B1AE-83B0D3EE1341}">
      <dgm:prSet/>
      <dgm:spPr/>
      <dgm:t>
        <a:bodyPr/>
        <a:lstStyle/>
        <a:p>
          <a:endParaRPr lang="en-US"/>
        </a:p>
      </dgm:t>
    </dgm:pt>
    <dgm:pt modelId="{99EA046A-F551-421E-90EB-8BBE4BB94782}" type="sibTrans" cxnId="{A4904810-18CA-488B-B1AE-83B0D3EE1341}">
      <dgm:prSet/>
      <dgm:spPr/>
      <dgm:t>
        <a:bodyPr/>
        <a:lstStyle/>
        <a:p>
          <a:endParaRPr lang="en-US"/>
        </a:p>
      </dgm:t>
    </dgm:pt>
    <dgm:pt modelId="{80B30FB8-F976-4F4B-A7BD-F50DA72F2599}">
      <dgm:prSet/>
      <dgm:spPr/>
      <dgm:t>
        <a:bodyPr/>
        <a:lstStyle/>
        <a:p>
          <a:r>
            <a:rPr lang="en-US"/>
            <a:t>Fundamentals of Shell Script and practical sessions</a:t>
          </a:r>
        </a:p>
      </dgm:t>
    </dgm:pt>
    <dgm:pt modelId="{5CD38E8E-93C5-4394-91D0-E213DA6A9F6C}" type="parTrans" cxnId="{5C380507-056A-488B-8A39-32B99B57022F}">
      <dgm:prSet/>
      <dgm:spPr/>
      <dgm:t>
        <a:bodyPr/>
        <a:lstStyle/>
        <a:p>
          <a:endParaRPr lang="en-US"/>
        </a:p>
      </dgm:t>
    </dgm:pt>
    <dgm:pt modelId="{B503DE4E-EF20-46EF-B173-0A80572FE9E3}" type="sibTrans" cxnId="{5C380507-056A-488B-8A39-32B99B57022F}">
      <dgm:prSet/>
      <dgm:spPr/>
      <dgm:t>
        <a:bodyPr/>
        <a:lstStyle/>
        <a:p>
          <a:endParaRPr lang="en-US"/>
        </a:p>
      </dgm:t>
    </dgm:pt>
    <dgm:pt modelId="{2F628B28-9659-45D9-AA95-F6B128132A8C}">
      <dgm:prSet/>
      <dgm:spPr/>
      <dgm:t>
        <a:bodyPr/>
        <a:lstStyle/>
        <a:p>
          <a:r>
            <a:rPr lang="en-US"/>
            <a:t>Introduction to Network File Sharing – NFS</a:t>
          </a:r>
        </a:p>
      </dgm:t>
    </dgm:pt>
    <dgm:pt modelId="{D06563EA-4039-4599-86C3-C262E1B364E0}" type="parTrans" cxnId="{9E4E169A-8CC7-496A-8D22-B064A36D2BF7}">
      <dgm:prSet/>
      <dgm:spPr/>
      <dgm:t>
        <a:bodyPr/>
        <a:lstStyle/>
        <a:p>
          <a:endParaRPr lang="en-US"/>
        </a:p>
      </dgm:t>
    </dgm:pt>
    <dgm:pt modelId="{C4C6F832-CC2A-4F50-80C5-F3980C6E7D22}" type="sibTrans" cxnId="{9E4E169A-8CC7-496A-8D22-B064A36D2BF7}">
      <dgm:prSet/>
      <dgm:spPr/>
      <dgm:t>
        <a:bodyPr/>
        <a:lstStyle/>
        <a:p>
          <a:endParaRPr lang="en-US"/>
        </a:p>
      </dgm:t>
    </dgm:pt>
    <dgm:pt modelId="{F5F12877-4A0D-4CC0-AD8D-2E2025AC9B35}">
      <dgm:prSet/>
      <dgm:spPr/>
      <dgm:t>
        <a:bodyPr/>
        <a:lstStyle/>
        <a:p>
          <a:r>
            <a:rPr lang="en-US"/>
            <a:t>Introduction to Linux Firewalld</a:t>
          </a:r>
        </a:p>
      </dgm:t>
    </dgm:pt>
    <dgm:pt modelId="{DB43DA63-36B8-4515-8DA4-E7C0B5703A31}" type="parTrans" cxnId="{D8E6E74C-6562-4DFC-935C-B4BEAD0965DB}">
      <dgm:prSet/>
      <dgm:spPr/>
      <dgm:t>
        <a:bodyPr/>
        <a:lstStyle/>
        <a:p>
          <a:endParaRPr lang="en-US"/>
        </a:p>
      </dgm:t>
    </dgm:pt>
    <dgm:pt modelId="{DE72E109-CDDE-4176-8B22-9A0130FF6405}" type="sibTrans" cxnId="{D8E6E74C-6562-4DFC-935C-B4BEAD0965DB}">
      <dgm:prSet/>
      <dgm:spPr/>
      <dgm:t>
        <a:bodyPr/>
        <a:lstStyle/>
        <a:p>
          <a:endParaRPr lang="en-US"/>
        </a:p>
      </dgm:t>
    </dgm:pt>
    <dgm:pt modelId="{E6F23480-8249-4015-8CD5-651A44A532AF}" type="pres">
      <dgm:prSet presAssocID="{A855D8D5-8733-46B2-A99E-DC5129BBB9B1}" presName="root" presStyleCnt="0">
        <dgm:presLayoutVars>
          <dgm:dir/>
          <dgm:resizeHandles val="exact"/>
        </dgm:presLayoutVars>
      </dgm:prSet>
      <dgm:spPr/>
    </dgm:pt>
    <dgm:pt modelId="{08F05A7C-42D6-4186-BA68-6F8332F3615C}" type="pres">
      <dgm:prSet presAssocID="{CBD93FE0-A846-4995-8DC1-3F4BADFAFBC6}" presName="compNode" presStyleCnt="0"/>
      <dgm:spPr/>
    </dgm:pt>
    <dgm:pt modelId="{0698D552-202F-464D-BBD1-5B8E800E80B7}" type="pres">
      <dgm:prSet presAssocID="{CBD93FE0-A846-4995-8DC1-3F4BADFAFBC6}" presName="bgRect" presStyleLbl="bgShp" presStyleIdx="0" presStyleCnt="6"/>
      <dgm:spPr/>
    </dgm:pt>
    <dgm:pt modelId="{425D01C3-5F6D-43B5-A94D-65601B21A8DE}" type="pres">
      <dgm:prSet presAssocID="{CBD93FE0-A846-4995-8DC1-3F4BADFAFBC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AABEC6B-52C1-49C4-A90D-19DBFFEBD2DF}" type="pres">
      <dgm:prSet presAssocID="{CBD93FE0-A846-4995-8DC1-3F4BADFAFBC6}" presName="spaceRect" presStyleCnt="0"/>
      <dgm:spPr/>
    </dgm:pt>
    <dgm:pt modelId="{4E17EBF6-5FE2-42E7-AA7B-02035162B698}" type="pres">
      <dgm:prSet presAssocID="{CBD93FE0-A846-4995-8DC1-3F4BADFAFBC6}" presName="parTx" presStyleLbl="revTx" presStyleIdx="0" presStyleCnt="6">
        <dgm:presLayoutVars>
          <dgm:chMax val="0"/>
          <dgm:chPref val="0"/>
        </dgm:presLayoutVars>
      </dgm:prSet>
      <dgm:spPr/>
    </dgm:pt>
    <dgm:pt modelId="{94359845-7C2C-4AF6-9AC8-2FFFA9833DEB}" type="pres">
      <dgm:prSet presAssocID="{EBF37A0E-3F9B-4650-B402-5BF4BCC4F8B7}" presName="sibTrans" presStyleCnt="0"/>
      <dgm:spPr/>
    </dgm:pt>
    <dgm:pt modelId="{52255093-56C1-4AEB-BDBC-D930CB6C6CDD}" type="pres">
      <dgm:prSet presAssocID="{C28352AA-CBF2-4760-924D-8F0F2EBCF8FF}" presName="compNode" presStyleCnt="0"/>
      <dgm:spPr/>
    </dgm:pt>
    <dgm:pt modelId="{DC97A9B9-EC3B-4DC9-BA4E-F46A30982003}" type="pres">
      <dgm:prSet presAssocID="{C28352AA-CBF2-4760-924D-8F0F2EBCF8FF}" presName="bgRect" presStyleLbl="bgShp" presStyleIdx="1" presStyleCnt="6"/>
      <dgm:spPr/>
    </dgm:pt>
    <dgm:pt modelId="{040B7C65-8475-4C89-AD57-37776B848A5B}" type="pres">
      <dgm:prSet presAssocID="{C28352AA-CBF2-4760-924D-8F0F2EBCF8F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2243232-7066-4C53-9427-6102C2C867D7}" type="pres">
      <dgm:prSet presAssocID="{C28352AA-CBF2-4760-924D-8F0F2EBCF8FF}" presName="spaceRect" presStyleCnt="0"/>
      <dgm:spPr/>
    </dgm:pt>
    <dgm:pt modelId="{8A23A493-1242-4863-B57B-71C59990DF5A}" type="pres">
      <dgm:prSet presAssocID="{C28352AA-CBF2-4760-924D-8F0F2EBCF8FF}" presName="parTx" presStyleLbl="revTx" presStyleIdx="1" presStyleCnt="6">
        <dgm:presLayoutVars>
          <dgm:chMax val="0"/>
          <dgm:chPref val="0"/>
        </dgm:presLayoutVars>
      </dgm:prSet>
      <dgm:spPr/>
    </dgm:pt>
    <dgm:pt modelId="{425AB733-094B-4362-B272-D49C8ECFB0FC}" type="pres">
      <dgm:prSet presAssocID="{57E6DF67-16DD-43A8-81F7-0F614CBDC78E}" presName="sibTrans" presStyleCnt="0"/>
      <dgm:spPr/>
    </dgm:pt>
    <dgm:pt modelId="{B43BC492-5341-4CA3-9B35-B6B23E6F2AC4}" type="pres">
      <dgm:prSet presAssocID="{8FA7E6B4-5009-4593-B8C9-FDCD62870AEB}" presName="compNode" presStyleCnt="0"/>
      <dgm:spPr/>
    </dgm:pt>
    <dgm:pt modelId="{A98FEA92-303F-44A4-9A97-694030854D8C}" type="pres">
      <dgm:prSet presAssocID="{8FA7E6B4-5009-4593-B8C9-FDCD62870AEB}" presName="bgRect" presStyleLbl="bgShp" presStyleIdx="2" presStyleCnt="6"/>
      <dgm:spPr/>
    </dgm:pt>
    <dgm:pt modelId="{E38FA4A1-FCB0-4CC9-A372-97F337888FD6}" type="pres">
      <dgm:prSet presAssocID="{8FA7E6B4-5009-4593-B8C9-FDCD62870AE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7B24A244-4B5F-4424-BD5A-34080462DE9E}" type="pres">
      <dgm:prSet presAssocID="{8FA7E6B4-5009-4593-B8C9-FDCD62870AEB}" presName="spaceRect" presStyleCnt="0"/>
      <dgm:spPr/>
    </dgm:pt>
    <dgm:pt modelId="{A08AF841-EF8F-4937-B0FE-D6DA6B9DEF46}" type="pres">
      <dgm:prSet presAssocID="{8FA7E6B4-5009-4593-B8C9-FDCD62870AEB}" presName="parTx" presStyleLbl="revTx" presStyleIdx="2" presStyleCnt="6">
        <dgm:presLayoutVars>
          <dgm:chMax val="0"/>
          <dgm:chPref val="0"/>
        </dgm:presLayoutVars>
      </dgm:prSet>
      <dgm:spPr/>
    </dgm:pt>
    <dgm:pt modelId="{A6C542B1-1FBD-4FC8-BD25-D19B9D5EF941}" type="pres">
      <dgm:prSet presAssocID="{99EA046A-F551-421E-90EB-8BBE4BB94782}" presName="sibTrans" presStyleCnt="0"/>
      <dgm:spPr/>
    </dgm:pt>
    <dgm:pt modelId="{94591562-8325-4804-98E7-1D84E3726488}" type="pres">
      <dgm:prSet presAssocID="{80B30FB8-F976-4F4B-A7BD-F50DA72F2599}" presName="compNode" presStyleCnt="0"/>
      <dgm:spPr/>
    </dgm:pt>
    <dgm:pt modelId="{F84F3FE2-26F3-4781-8E52-FEF25F6FDFA7}" type="pres">
      <dgm:prSet presAssocID="{80B30FB8-F976-4F4B-A7BD-F50DA72F2599}" presName="bgRect" presStyleLbl="bgShp" presStyleIdx="3" presStyleCnt="6"/>
      <dgm:spPr/>
    </dgm:pt>
    <dgm:pt modelId="{6FE5CB04-C9B0-4F7C-A9D8-42B3E5CBC114}" type="pres">
      <dgm:prSet presAssocID="{80B30FB8-F976-4F4B-A7BD-F50DA72F259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EDBE243-69EC-4394-B3BF-66B7B9CA74A4}" type="pres">
      <dgm:prSet presAssocID="{80B30FB8-F976-4F4B-A7BD-F50DA72F2599}" presName="spaceRect" presStyleCnt="0"/>
      <dgm:spPr/>
    </dgm:pt>
    <dgm:pt modelId="{C55BEA3E-D7ED-4DA3-ABCC-4FB3574D3485}" type="pres">
      <dgm:prSet presAssocID="{80B30FB8-F976-4F4B-A7BD-F50DA72F2599}" presName="parTx" presStyleLbl="revTx" presStyleIdx="3" presStyleCnt="6">
        <dgm:presLayoutVars>
          <dgm:chMax val="0"/>
          <dgm:chPref val="0"/>
        </dgm:presLayoutVars>
      </dgm:prSet>
      <dgm:spPr/>
    </dgm:pt>
    <dgm:pt modelId="{B11D1799-809F-47B0-8E69-C9652B2AC401}" type="pres">
      <dgm:prSet presAssocID="{B503DE4E-EF20-46EF-B173-0A80572FE9E3}" presName="sibTrans" presStyleCnt="0"/>
      <dgm:spPr/>
    </dgm:pt>
    <dgm:pt modelId="{9389DA1A-EE48-4FBA-9DA1-A62D165094DD}" type="pres">
      <dgm:prSet presAssocID="{2F628B28-9659-45D9-AA95-F6B128132A8C}" presName="compNode" presStyleCnt="0"/>
      <dgm:spPr/>
    </dgm:pt>
    <dgm:pt modelId="{753A59ED-F9F7-4719-AB2F-800FECF17991}" type="pres">
      <dgm:prSet presAssocID="{2F628B28-9659-45D9-AA95-F6B128132A8C}" presName="bgRect" presStyleLbl="bgShp" presStyleIdx="4" presStyleCnt="6"/>
      <dgm:spPr/>
    </dgm:pt>
    <dgm:pt modelId="{C6B779C0-66CC-488D-9C79-3E65B5CF61AA}" type="pres">
      <dgm:prSet presAssocID="{2F628B28-9659-45D9-AA95-F6B128132A8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693753C0-BDEB-49D5-9D29-1719B369A902}" type="pres">
      <dgm:prSet presAssocID="{2F628B28-9659-45D9-AA95-F6B128132A8C}" presName="spaceRect" presStyleCnt="0"/>
      <dgm:spPr/>
    </dgm:pt>
    <dgm:pt modelId="{D80F0BA4-A255-4787-B1FE-4A7489ED5B12}" type="pres">
      <dgm:prSet presAssocID="{2F628B28-9659-45D9-AA95-F6B128132A8C}" presName="parTx" presStyleLbl="revTx" presStyleIdx="4" presStyleCnt="6">
        <dgm:presLayoutVars>
          <dgm:chMax val="0"/>
          <dgm:chPref val="0"/>
        </dgm:presLayoutVars>
      </dgm:prSet>
      <dgm:spPr/>
    </dgm:pt>
    <dgm:pt modelId="{6D3037D9-DF8E-46A1-93F2-CBFCAD8572F4}" type="pres">
      <dgm:prSet presAssocID="{C4C6F832-CC2A-4F50-80C5-F3980C6E7D22}" presName="sibTrans" presStyleCnt="0"/>
      <dgm:spPr/>
    </dgm:pt>
    <dgm:pt modelId="{1A964513-7125-4786-8768-EE83F53C7E62}" type="pres">
      <dgm:prSet presAssocID="{F5F12877-4A0D-4CC0-AD8D-2E2025AC9B35}" presName="compNode" presStyleCnt="0"/>
      <dgm:spPr/>
    </dgm:pt>
    <dgm:pt modelId="{6878ED59-78BF-4F38-8643-D407D523D1EB}" type="pres">
      <dgm:prSet presAssocID="{F5F12877-4A0D-4CC0-AD8D-2E2025AC9B35}" presName="bgRect" presStyleLbl="bgShp" presStyleIdx="5" presStyleCnt="6"/>
      <dgm:spPr/>
    </dgm:pt>
    <dgm:pt modelId="{366D6E4E-5901-4D25-8FEF-7D5B53711A2F}" type="pres">
      <dgm:prSet presAssocID="{F5F12877-4A0D-4CC0-AD8D-2E2025AC9B3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8D9C878-9B9E-488E-91E1-C5084F7A9420}" type="pres">
      <dgm:prSet presAssocID="{F5F12877-4A0D-4CC0-AD8D-2E2025AC9B35}" presName="spaceRect" presStyleCnt="0"/>
      <dgm:spPr/>
    </dgm:pt>
    <dgm:pt modelId="{C5FD3E6E-6BA6-47BB-B6AD-F547467664B0}" type="pres">
      <dgm:prSet presAssocID="{F5F12877-4A0D-4CC0-AD8D-2E2025AC9B35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5C380507-056A-488B-8A39-32B99B57022F}" srcId="{A855D8D5-8733-46B2-A99E-DC5129BBB9B1}" destId="{80B30FB8-F976-4F4B-A7BD-F50DA72F2599}" srcOrd="3" destOrd="0" parTransId="{5CD38E8E-93C5-4394-91D0-E213DA6A9F6C}" sibTransId="{B503DE4E-EF20-46EF-B173-0A80572FE9E3}"/>
    <dgm:cxn modelId="{A4904810-18CA-488B-B1AE-83B0D3EE1341}" srcId="{A855D8D5-8733-46B2-A99E-DC5129BBB9B1}" destId="{8FA7E6B4-5009-4593-B8C9-FDCD62870AEB}" srcOrd="2" destOrd="0" parTransId="{B403F875-8814-4DF9-8561-44EB0BD633EF}" sibTransId="{99EA046A-F551-421E-90EB-8BBE4BB94782}"/>
    <dgm:cxn modelId="{1167CF19-A3A8-4596-93D1-78E7857A75A0}" type="presOf" srcId="{F5F12877-4A0D-4CC0-AD8D-2E2025AC9B35}" destId="{C5FD3E6E-6BA6-47BB-B6AD-F547467664B0}" srcOrd="0" destOrd="0" presId="urn:microsoft.com/office/officeart/2018/2/layout/IconVerticalSolidList"/>
    <dgm:cxn modelId="{6E5EBA1D-C3DB-4E6A-8571-D0962C88A24C}" type="presOf" srcId="{2F628B28-9659-45D9-AA95-F6B128132A8C}" destId="{D80F0BA4-A255-4787-B1FE-4A7489ED5B12}" srcOrd="0" destOrd="0" presId="urn:microsoft.com/office/officeart/2018/2/layout/IconVerticalSolidList"/>
    <dgm:cxn modelId="{D8E6E74C-6562-4DFC-935C-B4BEAD0965DB}" srcId="{A855D8D5-8733-46B2-A99E-DC5129BBB9B1}" destId="{F5F12877-4A0D-4CC0-AD8D-2E2025AC9B35}" srcOrd="5" destOrd="0" parTransId="{DB43DA63-36B8-4515-8DA4-E7C0B5703A31}" sibTransId="{DE72E109-CDDE-4176-8B22-9A0130FF6405}"/>
    <dgm:cxn modelId="{97C81C52-7E06-4BF0-8B3D-CEDC6C3A638B}" type="presOf" srcId="{A855D8D5-8733-46B2-A99E-DC5129BBB9B1}" destId="{E6F23480-8249-4015-8CD5-651A44A532AF}" srcOrd="0" destOrd="0" presId="urn:microsoft.com/office/officeart/2018/2/layout/IconVerticalSolidList"/>
    <dgm:cxn modelId="{DFF0535A-1E56-48F1-AF8A-B0780CD7AA00}" type="presOf" srcId="{CBD93FE0-A846-4995-8DC1-3F4BADFAFBC6}" destId="{4E17EBF6-5FE2-42E7-AA7B-02035162B698}" srcOrd="0" destOrd="0" presId="urn:microsoft.com/office/officeart/2018/2/layout/IconVerticalSolidList"/>
    <dgm:cxn modelId="{9E4E169A-8CC7-496A-8D22-B064A36D2BF7}" srcId="{A855D8D5-8733-46B2-A99E-DC5129BBB9B1}" destId="{2F628B28-9659-45D9-AA95-F6B128132A8C}" srcOrd="4" destOrd="0" parTransId="{D06563EA-4039-4599-86C3-C262E1B364E0}" sibTransId="{C4C6F832-CC2A-4F50-80C5-F3980C6E7D22}"/>
    <dgm:cxn modelId="{5DEF5CA3-7F6B-45E5-8D60-06476F8BB558}" srcId="{A855D8D5-8733-46B2-A99E-DC5129BBB9B1}" destId="{C28352AA-CBF2-4760-924D-8F0F2EBCF8FF}" srcOrd="1" destOrd="0" parTransId="{A0DFF01E-EE0E-4EB9-97C9-D4DC5E5BC078}" sibTransId="{57E6DF67-16DD-43A8-81F7-0F614CBDC78E}"/>
    <dgm:cxn modelId="{EEC021A8-23F7-435C-B9BD-42C8BC4083CB}" type="presOf" srcId="{C28352AA-CBF2-4760-924D-8F0F2EBCF8FF}" destId="{8A23A493-1242-4863-B57B-71C59990DF5A}" srcOrd="0" destOrd="0" presId="urn:microsoft.com/office/officeart/2018/2/layout/IconVerticalSolidList"/>
    <dgm:cxn modelId="{5FA80BAA-AC62-401A-B980-6DF204CD2814}" srcId="{A855D8D5-8733-46B2-A99E-DC5129BBB9B1}" destId="{CBD93FE0-A846-4995-8DC1-3F4BADFAFBC6}" srcOrd="0" destOrd="0" parTransId="{9FF2EDE7-9336-40FB-B693-9B7F651DC12C}" sibTransId="{EBF37A0E-3F9B-4650-B402-5BF4BCC4F8B7}"/>
    <dgm:cxn modelId="{D40117BE-E06F-4433-AD0F-2284659B54CF}" type="presOf" srcId="{80B30FB8-F976-4F4B-A7BD-F50DA72F2599}" destId="{C55BEA3E-D7ED-4DA3-ABCC-4FB3574D3485}" srcOrd="0" destOrd="0" presId="urn:microsoft.com/office/officeart/2018/2/layout/IconVerticalSolidList"/>
    <dgm:cxn modelId="{700427F3-9000-4BEA-82CA-4BDC2769C1DD}" type="presOf" srcId="{8FA7E6B4-5009-4593-B8C9-FDCD62870AEB}" destId="{A08AF841-EF8F-4937-B0FE-D6DA6B9DEF46}" srcOrd="0" destOrd="0" presId="urn:microsoft.com/office/officeart/2018/2/layout/IconVerticalSolidList"/>
    <dgm:cxn modelId="{6197DF5F-556A-463C-A4D0-24C6405C2B96}" type="presParOf" srcId="{E6F23480-8249-4015-8CD5-651A44A532AF}" destId="{08F05A7C-42D6-4186-BA68-6F8332F3615C}" srcOrd="0" destOrd="0" presId="urn:microsoft.com/office/officeart/2018/2/layout/IconVerticalSolidList"/>
    <dgm:cxn modelId="{F2252801-7A86-4C15-9EE8-B31A44A94EF1}" type="presParOf" srcId="{08F05A7C-42D6-4186-BA68-6F8332F3615C}" destId="{0698D552-202F-464D-BBD1-5B8E800E80B7}" srcOrd="0" destOrd="0" presId="urn:microsoft.com/office/officeart/2018/2/layout/IconVerticalSolidList"/>
    <dgm:cxn modelId="{E9706F02-E473-438D-8C90-CF9C3DB96FCF}" type="presParOf" srcId="{08F05A7C-42D6-4186-BA68-6F8332F3615C}" destId="{425D01C3-5F6D-43B5-A94D-65601B21A8DE}" srcOrd="1" destOrd="0" presId="urn:microsoft.com/office/officeart/2018/2/layout/IconVerticalSolidList"/>
    <dgm:cxn modelId="{FA047C12-C97C-4756-BDC4-3F5D79182B97}" type="presParOf" srcId="{08F05A7C-42D6-4186-BA68-6F8332F3615C}" destId="{BAABEC6B-52C1-49C4-A90D-19DBFFEBD2DF}" srcOrd="2" destOrd="0" presId="urn:microsoft.com/office/officeart/2018/2/layout/IconVerticalSolidList"/>
    <dgm:cxn modelId="{A70A8A54-D12E-42CE-A2BC-C240AD865FE7}" type="presParOf" srcId="{08F05A7C-42D6-4186-BA68-6F8332F3615C}" destId="{4E17EBF6-5FE2-42E7-AA7B-02035162B698}" srcOrd="3" destOrd="0" presId="urn:microsoft.com/office/officeart/2018/2/layout/IconVerticalSolidList"/>
    <dgm:cxn modelId="{78CD8922-B22A-4089-A003-770033FA861A}" type="presParOf" srcId="{E6F23480-8249-4015-8CD5-651A44A532AF}" destId="{94359845-7C2C-4AF6-9AC8-2FFFA9833DEB}" srcOrd="1" destOrd="0" presId="urn:microsoft.com/office/officeart/2018/2/layout/IconVerticalSolidList"/>
    <dgm:cxn modelId="{D9656C7A-B6AA-446C-BCC3-E1D770169679}" type="presParOf" srcId="{E6F23480-8249-4015-8CD5-651A44A532AF}" destId="{52255093-56C1-4AEB-BDBC-D930CB6C6CDD}" srcOrd="2" destOrd="0" presId="urn:microsoft.com/office/officeart/2018/2/layout/IconVerticalSolidList"/>
    <dgm:cxn modelId="{A6A07AB6-4E98-4FDA-98BD-A986A87E80BD}" type="presParOf" srcId="{52255093-56C1-4AEB-BDBC-D930CB6C6CDD}" destId="{DC97A9B9-EC3B-4DC9-BA4E-F46A30982003}" srcOrd="0" destOrd="0" presId="urn:microsoft.com/office/officeart/2018/2/layout/IconVerticalSolidList"/>
    <dgm:cxn modelId="{60D1C180-385D-4A6D-96F4-67F158CB49A0}" type="presParOf" srcId="{52255093-56C1-4AEB-BDBC-D930CB6C6CDD}" destId="{040B7C65-8475-4C89-AD57-37776B848A5B}" srcOrd="1" destOrd="0" presId="urn:microsoft.com/office/officeart/2018/2/layout/IconVerticalSolidList"/>
    <dgm:cxn modelId="{B2366A8A-E066-4E06-B70D-4627BD139098}" type="presParOf" srcId="{52255093-56C1-4AEB-BDBC-D930CB6C6CDD}" destId="{52243232-7066-4C53-9427-6102C2C867D7}" srcOrd="2" destOrd="0" presId="urn:microsoft.com/office/officeart/2018/2/layout/IconVerticalSolidList"/>
    <dgm:cxn modelId="{A86238A1-6767-4426-9CE8-6A44C0FED028}" type="presParOf" srcId="{52255093-56C1-4AEB-BDBC-D930CB6C6CDD}" destId="{8A23A493-1242-4863-B57B-71C59990DF5A}" srcOrd="3" destOrd="0" presId="urn:microsoft.com/office/officeart/2018/2/layout/IconVerticalSolidList"/>
    <dgm:cxn modelId="{29E268B2-A8B8-44DF-B10D-19EDAD081C6B}" type="presParOf" srcId="{E6F23480-8249-4015-8CD5-651A44A532AF}" destId="{425AB733-094B-4362-B272-D49C8ECFB0FC}" srcOrd="3" destOrd="0" presId="urn:microsoft.com/office/officeart/2018/2/layout/IconVerticalSolidList"/>
    <dgm:cxn modelId="{D8552F5F-8201-414E-B876-FFCFC5E19772}" type="presParOf" srcId="{E6F23480-8249-4015-8CD5-651A44A532AF}" destId="{B43BC492-5341-4CA3-9B35-B6B23E6F2AC4}" srcOrd="4" destOrd="0" presId="urn:microsoft.com/office/officeart/2018/2/layout/IconVerticalSolidList"/>
    <dgm:cxn modelId="{A7A4C031-9B8F-45E0-A22E-9E667BF1626D}" type="presParOf" srcId="{B43BC492-5341-4CA3-9B35-B6B23E6F2AC4}" destId="{A98FEA92-303F-44A4-9A97-694030854D8C}" srcOrd="0" destOrd="0" presId="urn:microsoft.com/office/officeart/2018/2/layout/IconVerticalSolidList"/>
    <dgm:cxn modelId="{0535AE90-E033-4C48-8B1F-8931E6076C9D}" type="presParOf" srcId="{B43BC492-5341-4CA3-9B35-B6B23E6F2AC4}" destId="{E38FA4A1-FCB0-4CC9-A372-97F337888FD6}" srcOrd="1" destOrd="0" presId="urn:microsoft.com/office/officeart/2018/2/layout/IconVerticalSolidList"/>
    <dgm:cxn modelId="{B00EFDFF-2AA1-4A1C-A45F-3859DFEEE543}" type="presParOf" srcId="{B43BC492-5341-4CA3-9B35-B6B23E6F2AC4}" destId="{7B24A244-4B5F-4424-BD5A-34080462DE9E}" srcOrd="2" destOrd="0" presId="urn:microsoft.com/office/officeart/2018/2/layout/IconVerticalSolidList"/>
    <dgm:cxn modelId="{33382D11-C62E-410B-A898-05757D006B86}" type="presParOf" srcId="{B43BC492-5341-4CA3-9B35-B6B23E6F2AC4}" destId="{A08AF841-EF8F-4937-B0FE-D6DA6B9DEF46}" srcOrd="3" destOrd="0" presId="urn:microsoft.com/office/officeart/2018/2/layout/IconVerticalSolidList"/>
    <dgm:cxn modelId="{1F40B942-D3FB-4378-84B3-00AB762A79D1}" type="presParOf" srcId="{E6F23480-8249-4015-8CD5-651A44A532AF}" destId="{A6C542B1-1FBD-4FC8-BD25-D19B9D5EF941}" srcOrd="5" destOrd="0" presId="urn:microsoft.com/office/officeart/2018/2/layout/IconVerticalSolidList"/>
    <dgm:cxn modelId="{F8DD8A4F-527D-41C4-A88A-36E8341376A0}" type="presParOf" srcId="{E6F23480-8249-4015-8CD5-651A44A532AF}" destId="{94591562-8325-4804-98E7-1D84E3726488}" srcOrd="6" destOrd="0" presId="urn:microsoft.com/office/officeart/2018/2/layout/IconVerticalSolidList"/>
    <dgm:cxn modelId="{E9504A7C-AB8B-444C-95DD-9AA07D98ECEB}" type="presParOf" srcId="{94591562-8325-4804-98E7-1D84E3726488}" destId="{F84F3FE2-26F3-4781-8E52-FEF25F6FDFA7}" srcOrd="0" destOrd="0" presId="urn:microsoft.com/office/officeart/2018/2/layout/IconVerticalSolidList"/>
    <dgm:cxn modelId="{27AFBF1B-BE0D-4F3F-B574-97817AEB337D}" type="presParOf" srcId="{94591562-8325-4804-98E7-1D84E3726488}" destId="{6FE5CB04-C9B0-4F7C-A9D8-42B3E5CBC114}" srcOrd="1" destOrd="0" presId="urn:microsoft.com/office/officeart/2018/2/layout/IconVerticalSolidList"/>
    <dgm:cxn modelId="{773BC312-4A71-465C-B28B-64FC1A887D48}" type="presParOf" srcId="{94591562-8325-4804-98E7-1D84E3726488}" destId="{FEDBE243-69EC-4394-B3BF-66B7B9CA74A4}" srcOrd="2" destOrd="0" presId="urn:microsoft.com/office/officeart/2018/2/layout/IconVerticalSolidList"/>
    <dgm:cxn modelId="{B4053971-6953-4A24-AB0D-B08A220E8DE8}" type="presParOf" srcId="{94591562-8325-4804-98E7-1D84E3726488}" destId="{C55BEA3E-D7ED-4DA3-ABCC-4FB3574D3485}" srcOrd="3" destOrd="0" presId="urn:microsoft.com/office/officeart/2018/2/layout/IconVerticalSolidList"/>
    <dgm:cxn modelId="{E263A6AC-B746-4A58-B1A1-D4E5478C9CA0}" type="presParOf" srcId="{E6F23480-8249-4015-8CD5-651A44A532AF}" destId="{B11D1799-809F-47B0-8E69-C9652B2AC401}" srcOrd="7" destOrd="0" presId="urn:microsoft.com/office/officeart/2018/2/layout/IconVerticalSolidList"/>
    <dgm:cxn modelId="{04F4DC80-76C7-462C-B488-5CC304B19E49}" type="presParOf" srcId="{E6F23480-8249-4015-8CD5-651A44A532AF}" destId="{9389DA1A-EE48-4FBA-9DA1-A62D165094DD}" srcOrd="8" destOrd="0" presId="urn:microsoft.com/office/officeart/2018/2/layout/IconVerticalSolidList"/>
    <dgm:cxn modelId="{BA0F595A-E42A-4B7A-A197-55755318D827}" type="presParOf" srcId="{9389DA1A-EE48-4FBA-9DA1-A62D165094DD}" destId="{753A59ED-F9F7-4719-AB2F-800FECF17991}" srcOrd="0" destOrd="0" presId="urn:microsoft.com/office/officeart/2018/2/layout/IconVerticalSolidList"/>
    <dgm:cxn modelId="{5D960BD6-354B-4C86-81DA-B92027731FB3}" type="presParOf" srcId="{9389DA1A-EE48-4FBA-9DA1-A62D165094DD}" destId="{C6B779C0-66CC-488D-9C79-3E65B5CF61AA}" srcOrd="1" destOrd="0" presId="urn:microsoft.com/office/officeart/2018/2/layout/IconVerticalSolidList"/>
    <dgm:cxn modelId="{7B7B9907-A169-4AAA-BA5C-5DF74BEDDD04}" type="presParOf" srcId="{9389DA1A-EE48-4FBA-9DA1-A62D165094DD}" destId="{693753C0-BDEB-49D5-9D29-1719B369A902}" srcOrd="2" destOrd="0" presId="urn:microsoft.com/office/officeart/2018/2/layout/IconVerticalSolidList"/>
    <dgm:cxn modelId="{CC686A21-A2F3-46AC-8C6A-5E22E286ED2A}" type="presParOf" srcId="{9389DA1A-EE48-4FBA-9DA1-A62D165094DD}" destId="{D80F0BA4-A255-4787-B1FE-4A7489ED5B12}" srcOrd="3" destOrd="0" presId="urn:microsoft.com/office/officeart/2018/2/layout/IconVerticalSolidList"/>
    <dgm:cxn modelId="{6E66D76C-BFD8-4283-9414-796821936ACE}" type="presParOf" srcId="{E6F23480-8249-4015-8CD5-651A44A532AF}" destId="{6D3037D9-DF8E-46A1-93F2-CBFCAD8572F4}" srcOrd="9" destOrd="0" presId="urn:microsoft.com/office/officeart/2018/2/layout/IconVerticalSolidList"/>
    <dgm:cxn modelId="{A6F0F4F6-986A-4AED-BAEE-F91E32912DF9}" type="presParOf" srcId="{E6F23480-8249-4015-8CD5-651A44A532AF}" destId="{1A964513-7125-4786-8768-EE83F53C7E62}" srcOrd="10" destOrd="0" presId="urn:microsoft.com/office/officeart/2018/2/layout/IconVerticalSolidList"/>
    <dgm:cxn modelId="{6D12B653-60F7-4499-8153-97F88789F29B}" type="presParOf" srcId="{1A964513-7125-4786-8768-EE83F53C7E62}" destId="{6878ED59-78BF-4F38-8643-D407D523D1EB}" srcOrd="0" destOrd="0" presId="urn:microsoft.com/office/officeart/2018/2/layout/IconVerticalSolidList"/>
    <dgm:cxn modelId="{C7E75A51-604B-46D9-AA34-4B4DB2C3AD94}" type="presParOf" srcId="{1A964513-7125-4786-8768-EE83F53C7E62}" destId="{366D6E4E-5901-4D25-8FEF-7D5B53711A2F}" srcOrd="1" destOrd="0" presId="urn:microsoft.com/office/officeart/2018/2/layout/IconVerticalSolidList"/>
    <dgm:cxn modelId="{D4418BA9-C553-4763-B108-99903F366D4F}" type="presParOf" srcId="{1A964513-7125-4786-8768-EE83F53C7E62}" destId="{28D9C878-9B9E-488E-91E1-C5084F7A9420}" srcOrd="2" destOrd="0" presId="urn:microsoft.com/office/officeart/2018/2/layout/IconVerticalSolidList"/>
    <dgm:cxn modelId="{8EEBE4D1-6F28-407A-9E23-2FBF0993D0D5}" type="presParOf" srcId="{1A964513-7125-4786-8768-EE83F53C7E62}" destId="{C5FD3E6E-6BA6-47BB-B6AD-F547467664B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5F4FB4-66E4-4011-BFD2-3D57A2E0649D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E66C5DA-50DF-40A9-AD6D-AE1043DE922E}">
      <dgm:prSet/>
      <dgm:spPr/>
      <dgm:t>
        <a:bodyPr/>
        <a:lstStyle/>
        <a:p>
          <a:r>
            <a:rPr lang="en-US" dirty="0"/>
            <a:t>What is Distributed version Control?</a:t>
          </a:r>
        </a:p>
      </dgm:t>
    </dgm:pt>
    <dgm:pt modelId="{EDC7AE4A-39B7-47E6-9D57-AE6E3ECC36CD}" type="parTrans" cxnId="{BE428AFD-7B64-489D-87FC-DF55F13F5EDB}">
      <dgm:prSet/>
      <dgm:spPr/>
      <dgm:t>
        <a:bodyPr/>
        <a:lstStyle/>
        <a:p>
          <a:endParaRPr lang="en-US"/>
        </a:p>
      </dgm:t>
    </dgm:pt>
    <dgm:pt modelId="{4150E962-4C66-4683-B811-5832BE156409}" type="sibTrans" cxnId="{BE428AFD-7B64-489D-87FC-DF55F13F5EDB}">
      <dgm:prSet/>
      <dgm:spPr/>
      <dgm:t>
        <a:bodyPr/>
        <a:lstStyle/>
        <a:p>
          <a:endParaRPr lang="en-US"/>
        </a:p>
      </dgm:t>
    </dgm:pt>
    <dgm:pt modelId="{91B27383-0A54-4290-A5E1-5B5B88CA2F40}">
      <dgm:prSet/>
      <dgm:spPr/>
      <dgm:t>
        <a:bodyPr/>
        <a:lstStyle/>
        <a:p>
          <a:r>
            <a:rPr lang="en-US" dirty="0"/>
            <a:t>Working with GIT – Practical demo sessions</a:t>
          </a:r>
        </a:p>
      </dgm:t>
    </dgm:pt>
    <dgm:pt modelId="{151A2DCB-BC27-45F8-A495-1E2643D7B8FB}" type="parTrans" cxnId="{7737C86E-AFD1-4C5E-AF87-4E8E5435DB2A}">
      <dgm:prSet/>
      <dgm:spPr/>
      <dgm:t>
        <a:bodyPr/>
        <a:lstStyle/>
        <a:p>
          <a:endParaRPr lang="en-US"/>
        </a:p>
      </dgm:t>
    </dgm:pt>
    <dgm:pt modelId="{372CC6F2-A4EC-41F2-9882-E53804452D1E}" type="sibTrans" cxnId="{7737C86E-AFD1-4C5E-AF87-4E8E5435DB2A}">
      <dgm:prSet/>
      <dgm:spPr/>
      <dgm:t>
        <a:bodyPr/>
        <a:lstStyle/>
        <a:p>
          <a:endParaRPr lang="en-US"/>
        </a:p>
      </dgm:t>
    </dgm:pt>
    <dgm:pt modelId="{B51DD191-7075-4341-A7E0-4CDEF11FB426}">
      <dgm:prSet/>
      <dgm:spPr/>
      <dgm:t>
        <a:bodyPr/>
        <a:lstStyle/>
        <a:p>
          <a:r>
            <a:rPr lang="en-US" dirty="0"/>
            <a:t>Introduction to GITHUB</a:t>
          </a:r>
        </a:p>
      </dgm:t>
    </dgm:pt>
    <dgm:pt modelId="{549543D6-AFF7-4192-922C-4309D3F1CD99}" type="parTrans" cxnId="{C09BF10C-A9EF-4CAE-89A4-A64B8072A57A}">
      <dgm:prSet/>
      <dgm:spPr/>
      <dgm:t>
        <a:bodyPr/>
        <a:lstStyle/>
        <a:p>
          <a:endParaRPr lang="en-US"/>
        </a:p>
      </dgm:t>
    </dgm:pt>
    <dgm:pt modelId="{09094BED-237C-4447-A409-332DBA351067}" type="sibTrans" cxnId="{C09BF10C-A9EF-4CAE-89A4-A64B8072A57A}">
      <dgm:prSet/>
      <dgm:spPr/>
      <dgm:t>
        <a:bodyPr/>
        <a:lstStyle/>
        <a:p>
          <a:endParaRPr lang="en-US"/>
        </a:p>
      </dgm:t>
    </dgm:pt>
    <dgm:pt modelId="{A4EDDC54-5D85-4095-B40C-7A25B0182566}">
      <dgm:prSet/>
      <dgm:spPr/>
      <dgm:t>
        <a:bodyPr/>
        <a:lstStyle/>
        <a:p>
          <a:r>
            <a:rPr lang="en-US" dirty="0"/>
            <a:t>Introduction to GITHUB workflow</a:t>
          </a:r>
        </a:p>
      </dgm:t>
    </dgm:pt>
    <dgm:pt modelId="{99D20975-9E8E-4C35-9EB2-04F8A1C50FF7}" type="parTrans" cxnId="{57D4CDC4-518A-4CEA-A86B-F74EFCD444B0}">
      <dgm:prSet/>
      <dgm:spPr/>
      <dgm:t>
        <a:bodyPr/>
        <a:lstStyle/>
        <a:p>
          <a:endParaRPr lang="en-US"/>
        </a:p>
      </dgm:t>
    </dgm:pt>
    <dgm:pt modelId="{6D65E22E-199B-43EF-AB0A-9ADF1947447C}" type="sibTrans" cxnId="{57D4CDC4-518A-4CEA-A86B-F74EFCD444B0}">
      <dgm:prSet/>
      <dgm:spPr/>
      <dgm:t>
        <a:bodyPr/>
        <a:lstStyle/>
        <a:p>
          <a:endParaRPr lang="en-US"/>
        </a:p>
      </dgm:t>
    </dgm:pt>
    <dgm:pt modelId="{243E287A-BD11-4BBD-8621-A59A248E6D2D}">
      <dgm:prSet/>
      <dgm:spPr/>
      <dgm:t>
        <a:bodyPr/>
        <a:lstStyle/>
        <a:p>
          <a:r>
            <a:rPr lang="en-US" dirty="0"/>
            <a:t>Configuring PR Mechanism on GITHUB</a:t>
          </a:r>
        </a:p>
      </dgm:t>
    </dgm:pt>
    <dgm:pt modelId="{244A2A2B-A1DF-4D98-99EB-522EA82DBCA0}" type="parTrans" cxnId="{649B1F38-ADEE-4461-94F0-F16FAA08B6FD}">
      <dgm:prSet/>
      <dgm:spPr/>
      <dgm:t>
        <a:bodyPr/>
        <a:lstStyle/>
        <a:p>
          <a:endParaRPr lang="en-US"/>
        </a:p>
      </dgm:t>
    </dgm:pt>
    <dgm:pt modelId="{AD6873A9-AEF9-4E20-A68F-3881CBD981A2}" type="sibTrans" cxnId="{649B1F38-ADEE-4461-94F0-F16FAA08B6FD}">
      <dgm:prSet/>
      <dgm:spPr/>
      <dgm:t>
        <a:bodyPr/>
        <a:lstStyle/>
        <a:p>
          <a:endParaRPr lang="en-US"/>
        </a:p>
      </dgm:t>
    </dgm:pt>
    <dgm:pt modelId="{A766DA06-B99D-B24C-9F1B-3DCBFC6FCA23}">
      <dgm:prSet/>
      <dgm:spPr/>
      <dgm:t>
        <a:bodyPr/>
        <a:lstStyle/>
        <a:p>
          <a:r>
            <a:rPr lang="en-GB" dirty="0"/>
            <a:t>Understanding of GIT Branches &amp; Brach Protection Rules</a:t>
          </a:r>
        </a:p>
      </dgm:t>
    </dgm:pt>
    <dgm:pt modelId="{1D43F649-3865-A441-A935-407A671DE180}" type="parTrans" cxnId="{61B10B53-47E4-0D45-94F9-783EC2055184}">
      <dgm:prSet/>
      <dgm:spPr/>
      <dgm:t>
        <a:bodyPr/>
        <a:lstStyle/>
        <a:p>
          <a:endParaRPr lang="en-GB"/>
        </a:p>
      </dgm:t>
    </dgm:pt>
    <dgm:pt modelId="{8D3CBEEE-7DB5-4548-BAF0-4630EA173C2F}" type="sibTrans" cxnId="{61B10B53-47E4-0D45-94F9-783EC2055184}">
      <dgm:prSet/>
      <dgm:spPr/>
      <dgm:t>
        <a:bodyPr/>
        <a:lstStyle/>
        <a:p>
          <a:endParaRPr lang="en-GB"/>
        </a:p>
      </dgm:t>
    </dgm:pt>
    <dgm:pt modelId="{2E53A0B0-AA81-6346-9777-66335719F622}">
      <dgm:prSet/>
      <dgm:spPr/>
      <dgm:t>
        <a:bodyPr/>
        <a:lstStyle/>
        <a:p>
          <a:r>
            <a:rPr lang="en-GB" dirty="0"/>
            <a:t>Practical Demo Session</a:t>
          </a:r>
        </a:p>
      </dgm:t>
    </dgm:pt>
    <dgm:pt modelId="{53F998E5-4F69-4B46-B77C-F3093868DB2B}" type="parTrans" cxnId="{5A129A07-C285-5449-A75C-49F75C949B8C}">
      <dgm:prSet/>
      <dgm:spPr/>
      <dgm:t>
        <a:bodyPr/>
        <a:lstStyle/>
        <a:p>
          <a:endParaRPr lang="en-GB"/>
        </a:p>
      </dgm:t>
    </dgm:pt>
    <dgm:pt modelId="{71958307-AECF-BA4D-A17C-C968823747CB}" type="sibTrans" cxnId="{5A129A07-C285-5449-A75C-49F75C949B8C}">
      <dgm:prSet/>
      <dgm:spPr/>
      <dgm:t>
        <a:bodyPr/>
        <a:lstStyle/>
        <a:p>
          <a:endParaRPr lang="en-GB"/>
        </a:p>
      </dgm:t>
    </dgm:pt>
    <dgm:pt modelId="{950CAE5C-79E7-AC4C-B144-DFD2FCE495D5}" type="pres">
      <dgm:prSet presAssocID="{555F4FB4-66E4-4011-BFD2-3D57A2E0649D}" presName="vert0" presStyleCnt="0">
        <dgm:presLayoutVars>
          <dgm:dir/>
          <dgm:animOne val="branch"/>
          <dgm:animLvl val="lvl"/>
        </dgm:presLayoutVars>
      </dgm:prSet>
      <dgm:spPr/>
    </dgm:pt>
    <dgm:pt modelId="{A0018C50-1499-C847-8532-7B97B24C8EE6}" type="pres">
      <dgm:prSet presAssocID="{6E66C5DA-50DF-40A9-AD6D-AE1043DE922E}" presName="thickLine" presStyleLbl="alignNode1" presStyleIdx="0" presStyleCnt="7"/>
      <dgm:spPr/>
    </dgm:pt>
    <dgm:pt modelId="{8D195C15-28BE-0649-8497-6A590566C311}" type="pres">
      <dgm:prSet presAssocID="{6E66C5DA-50DF-40A9-AD6D-AE1043DE922E}" presName="horz1" presStyleCnt="0"/>
      <dgm:spPr/>
    </dgm:pt>
    <dgm:pt modelId="{9403C39B-B445-6141-A5A5-55F93C45BB1F}" type="pres">
      <dgm:prSet presAssocID="{6E66C5DA-50DF-40A9-AD6D-AE1043DE922E}" presName="tx1" presStyleLbl="revTx" presStyleIdx="0" presStyleCnt="7"/>
      <dgm:spPr/>
    </dgm:pt>
    <dgm:pt modelId="{95D07DA3-0584-524C-9AD7-0BE26DC216B6}" type="pres">
      <dgm:prSet presAssocID="{6E66C5DA-50DF-40A9-AD6D-AE1043DE922E}" presName="vert1" presStyleCnt="0"/>
      <dgm:spPr/>
    </dgm:pt>
    <dgm:pt modelId="{97130936-5092-2141-9C65-6216D9439E55}" type="pres">
      <dgm:prSet presAssocID="{91B27383-0A54-4290-A5E1-5B5B88CA2F40}" presName="thickLine" presStyleLbl="alignNode1" presStyleIdx="1" presStyleCnt="7"/>
      <dgm:spPr/>
    </dgm:pt>
    <dgm:pt modelId="{EB61A434-7B71-0240-963B-90308F711502}" type="pres">
      <dgm:prSet presAssocID="{91B27383-0A54-4290-A5E1-5B5B88CA2F40}" presName="horz1" presStyleCnt="0"/>
      <dgm:spPr/>
    </dgm:pt>
    <dgm:pt modelId="{54ED9F12-ED98-1A41-A300-8E0390CD59DF}" type="pres">
      <dgm:prSet presAssocID="{91B27383-0A54-4290-A5E1-5B5B88CA2F40}" presName="tx1" presStyleLbl="revTx" presStyleIdx="1" presStyleCnt="7"/>
      <dgm:spPr/>
    </dgm:pt>
    <dgm:pt modelId="{684E9403-8C1F-554D-B757-B8C65DDA804F}" type="pres">
      <dgm:prSet presAssocID="{91B27383-0A54-4290-A5E1-5B5B88CA2F40}" presName="vert1" presStyleCnt="0"/>
      <dgm:spPr/>
    </dgm:pt>
    <dgm:pt modelId="{8B4D30B9-F2D4-C74D-9F66-AD4E62580B74}" type="pres">
      <dgm:prSet presAssocID="{B51DD191-7075-4341-A7E0-4CDEF11FB426}" presName="thickLine" presStyleLbl="alignNode1" presStyleIdx="2" presStyleCnt="7"/>
      <dgm:spPr/>
    </dgm:pt>
    <dgm:pt modelId="{7F665C60-FCA4-054F-8CFA-D49B310BB332}" type="pres">
      <dgm:prSet presAssocID="{B51DD191-7075-4341-A7E0-4CDEF11FB426}" presName="horz1" presStyleCnt="0"/>
      <dgm:spPr/>
    </dgm:pt>
    <dgm:pt modelId="{C21126B0-6C9A-8140-90F2-160D742AAAFF}" type="pres">
      <dgm:prSet presAssocID="{B51DD191-7075-4341-A7E0-4CDEF11FB426}" presName="tx1" presStyleLbl="revTx" presStyleIdx="2" presStyleCnt="7"/>
      <dgm:spPr/>
    </dgm:pt>
    <dgm:pt modelId="{E1403F6F-2627-FA41-9A0D-B75268F32735}" type="pres">
      <dgm:prSet presAssocID="{B51DD191-7075-4341-A7E0-4CDEF11FB426}" presName="vert1" presStyleCnt="0"/>
      <dgm:spPr/>
    </dgm:pt>
    <dgm:pt modelId="{FD1C9497-D54B-4340-A403-252137FEF18E}" type="pres">
      <dgm:prSet presAssocID="{A4EDDC54-5D85-4095-B40C-7A25B0182566}" presName="thickLine" presStyleLbl="alignNode1" presStyleIdx="3" presStyleCnt="7"/>
      <dgm:spPr/>
    </dgm:pt>
    <dgm:pt modelId="{3ABD10C8-F7A1-5448-AC41-A67634DCF5DC}" type="pres">
      <dgm:prSet presAssocID="{A4EDDC54-5D85-4095-B40C-7A25B0182566}" presName="horz1" presStyleCnt="0"/>
      <dgm:spPr/>
    </dgm:pt>
    <dgm:pt modelId="{37F6BBE5-3E58-5A4A-9FA9-21F0EE3DFAB1}" type="pres">
      <dgm:prSet presAssocID="{A4EDDC54-5D85-4095-B40C-7A25B0182566}" presName="tx1" presStyleLbl="revTx" presStyleIdx="3" presStyleCnt="7"/>
      <dgm:spPr/>
    </dgm:pt>
    <dgm:pt modelId="{EB26CB86-D29E-1249-BE0B-EABE8841A2C1}" type="pres">
      <dgm:prSet presAssocID="{A4EDDC54-5D85-4095-B40C-7A25B0182566}" presName="vert1" presStyleCnt="0"/>
      <dgm:spPr/>
    </dgm:pt>
    <dgm:pt modelId="{A531EAC4-8DAA-E942-94AB-1E5591F1F0F5}" type="pres">
      <dgm:prSet presAssocID="{243E287A-BD11-4BBD-8621-A59A248E6D2D}" presName="thickLine" presStyleLbl="alignNode1" presStyleIdx="4" presStyleCnt="7"/>
      <dgm:spPr/>
    </dgm:pt>
    <dgm:pt modelId="{28FF2F9B-E730-BC4B-9E9C-15FF0AE86D55}" type="pres">
      <dgm:prSet presAssocID="{243E287A-BD11-4BBD-8621-A59A248E6D2D}" presName="horz1" presStyleCnt="0"/>
      <dgm:spPr/>
    </dgm:pt>
    <dgm:pt modelId="{A3AA4346-695B-C941-AA15-28E3458D65D9}" type="pres">
      <dgm:prSet presAssocID="{243E287A-BD11-4BBD-8621-A59A248E6D2D}" presName="tx1" presStyleLbl="revTx" presStyleIdx="4" presStyleCnt="7"/>
      <dgm:spPr/>
    </dgm:pt>
    <dgm:pt modelId="{A2F7B760-FBED-2542-B305-6481E088C082}" type="pres">
      <dgm:prSet presAssocID="{243E287A-BD11-4BBD-8621-A59A248E6D2D}" presName="vert1" presStyleCnt="0"/>
      <dgm:spPr/>
    </dgm:pt>
    <dgm:pt modelId="{C87BE72F-E74B-7245-85E8-6D67807ADF5D}" type="pres">
      <dgm:prSet presAssocID="{A766DA06-B99D-B24C-9F1B-3DCBFC6FCA23}" presName="thickLine" presStyleLbl="alignNode1" presStyleIdx="5" presStyleCnt="7"/>
      <dgm:spPr/>
    </dgm:pt>
    <dgm:pt modelId="{EAEFC459-A59B-3246-8FB5-91E28A18E632}" type="pres">
      <dgm:prSet presAssocID="{A766DA06-B99D-B24C-9F1B-3DCBFC6FCA23}" presName="horz1" presStyleCnt="0"/>
      <dgm:spPr/>
    </dgm:pt>
    <dgm:pt modelId="{D8BFAAEF-32EF-2D4E-AB68-C30231D0507C}" type="pres">
      <dgm:prSet presAssocID="{A766DA06-B99D-B24C-9F1B-3DCBFC6FCA23}" presName="tx1" presStyleLbl="revTx" presStyleIdx="5" presStyleCnt="7"/>
      <dgm:spPr/>
    </dgm:pt>
    <dgm:pt modelId="{702931EC-2B52-D34E-8B17-F017EC22BE6E}" type="pres">
      <dgm:prSet presAssocID="{A766DA06-B99D-B24C-9F1B-3DCBFC6FCA23}" presName="vert1" presStyleCnt="0"/>
      <dgm:spPr/>
    </dgm:pt>
    <dgm:pt modelId="{775B39C5-F6CD-B54C-818F-D0B47C607886}" type="pres">
      <dgm:prSet presAssocID="{2E53A0B0-AA81-6346-9777-66335719F622}" presName="thickLine" presStyleLbl="alignNode1" presStyleIdx="6" presStyleCnt="7"/>
      <dgm:spPr/>
    </dgm:pt>
    <dgm:pt modelId="{B15B19B1-B4EC-0E41-A344-7D970B012FAE}" type="pres">
      <dgm:prSet presAssocID="{2E53A0B0-AA81-6346-9777-66335719F622}" presName="horz1" presStyleCnt="0"/>
      <dgm:spPr/>
    </dgm:pt>
    <dgm:pt modelId="{6521A5B6-60CD-8E48-BF40-3DE0A443F330}" type="pres">
      <dgm:prSet presAssocID="{2E53A0B0-AA81-6346-9777-66335719F622}" presName="tx1" presStyleLbl="revTx" presStyleIdx="6" presStyleCnt="7"/>
      <dgm:spPr/>
    </dgm:pt>
    <dgm:pt modelId="{4BDDB405-24B5-CE4E-A607-73C52B70ED94}" type="pres">
      <dgm:prSet presAssocID="{2E53A0B0-AA81-6346-9777-66335719F622}" presName="vert1" presStyleCnt="0"/>
      <dgm:spPr/>
    </dgm:pt>
  </dgm:ptLst>
  <dgm:cxnLst>
    <dgm:cxn modelId="{5A129A07-C285-5449-A75C-49F75C949B8C}" srcId="{555F4FB4-66E4-4011-BFD2-3D57A2E0649D}" destId="{2E53A0B0-AA81-6346-9777-66335719F622}" srcOrd="6" destOrd="0" parTransId="{53F998E5-4F69-4B46-B77C-F3093868DB2B}" sibTransId="{71958307-AECF-BA4D-A17C-C968823747CB}"/>
    <dgm:cxn modelId="{C09BF10C-A9EF-4CAE-89A4-A64B8072A57A}" srcId="{555F4FB4-66E4-4011-BFD2-3D57A2E0649D}" destId="{B51DD191-7075-4341-A7E0-4CDEF11FB426}" srcOrd="2" destOrd="0" parTransId="{549543D6-AFF7-4192-922C-4309D3F1CD99}" sibTransId="{09094BED-237C-4447-A409-332DBA351067}"/>
    <dgm:cxn modelId="{692A491D-F95D-FA42-AB3D-BD187BB248A7}" type="presOf" srcId="{555F4FB4-66E4-4011-BFD2-3D57A2E0649D}" destId="{950CAE5C-79E7-AC4C-B144-DFD2FCE495D5}" srcOrd="0" destOrd="0" presId="urn:microsoft.com/office/officeart/2008/layout/LinedList"/>
    <dgm:cxn modelId="{B58FAA29-5417-AC4C-8B80-1B7F54283AE1}" type="presOf" srcId="{A766DA06-B99D-B24C-9F1B-3DCBFC6FCA23}" destId="{D8BFAAEF-32EF-2D4E-AB68-C30231D0507C}" srcOrd="0" destOrd="0" presId="urn:microsoft.com/office/officeart/2008/layout/LinedList"/>
    <dgm:cxn modelId="{649B1F38-ADEE-4461-94F0-F16FAA08B6FD}" srcId="{555F4FB4-66E4-4011-BFD2-3D57A2E0649D}" destId="{243E287A-BD11-4BBD-8621-A59A248E6D2D}" srcOrd="4" destOrd="0" parTransId="{244A2A2B-A1DF-4D98-99EB-522EA82DBCA0}" sibTransId="{AD6873A9-AEF9-4E20-A68F-3881CBD981A2}"/>
    <dgm:cxn modelId="{61B10B53-47E4-0D45-94F9-783EC2055184}" srcId="{555F4FB4-66E4-4011-BFD2-3D57A2E0649D}" destId="{A766DA06-B99D-B24C-9F1B-3DCBFC6FCA23}" srcOrd="5" destOrd="0" parTransId="{1D43F649-3865-A441-A935-407A671DE180}" sibTransId="{8D3CBEEE-7DB5-4548-BAF0-4630EA173C2F}"/>
    <dgm:cxn modelId="{A54C3669-520A-0F4B-B922-67C38ECC94B9}" type="presOf" srcId="{2E53A0B0-AA81-6346-9777-66335719F622}" destId="{6521A5B6-60CD-8E48-BF40-3DE0A443F330}" srcOrd="0" destOrd="0" presId="urn:microsoft.com/office/officeart/2008/layout/LinedList"/>
    <dgm:cxn modelId="{7737C86E-AFD1-4C5E-AF87-4E8E5435DB2A}" srcId="{555F4FB4-66E4-4011-BFD2-3D57A2E0649D}" destId="{91B27383-0A54-4290-A5E1-5B5B88CA2F40}" srcOrd="1" destOrd="0" parTransId="{151A2DCB-BC27-45F8-A495-1E2643D7B8FB}" sibTransId="{372CC6F2-A4EC-41F2-9882-E53804452D1E}"/>
    <dgm:cxn modelId="{B5208876-C256-B24C-A612-832017F8B0FE}" type="presOf" srcId="{B51DD191-7075-4341-A7E0-4CDEF11FB426}" destId="{C21126B0-6C9A-8140-90F2-160D742AAAFF}" srcOrd="0" destOrd="0" presId="urn:microsoft.com/office/officeart/2008/layout/LinedList"/>
    <dgm:cxn modelId="{F0DE4C7E-B6A1-844F-BE52-C2F58A719877}" type="presOf" srcId="{243E287A-BD11-4BBD-8621-A59A248E6D2D}" destId="{A3AA4346-695B-C941-AA15-28E3458D65D9}" srcOrd="0" destOrd="0" presId="urn:microsoft.com/office/officeart/2008/layout/LinedList"/>
    <dgm:cxn modelId="{28A3D4A3-BA78-1144-9B1D-05B1E2CB6997}" type="presOf" srcId="{91B27383-0A54-4290-A5E1-5B5B88CA2F40}" destId="{54ED9F12-ED98-1A41-A300-8E0390CD59DF}" srcOrd="0" destOrd="0" presId="urn:microsoft.com/office/officeart/2008/layout/LinedList"/>
    <dgm:cxn modelId="{512DC1AC-CA4A-B74B-BE7A-84EBB7F74B6A}" type="presOf" srcId="{A4EDDC54-5D85-4095-B40C-7A25B0182566}" destId="{37F6BBE5-3E58-5A4A-9FA9-21F0EE3DFAB1}" srcOrd="0" destOrd="0" presId="urn:microsoft.com/office/officeart/2008/layout/LinedList"/>
    <dgm:cxn modelId="{57D4CDC4-518A-4CEA-A86B-F74EFCD444B0}" srcId="{555F4FB4-66E4-4011-BFD2-3D57A2E0649D}" destId="{A4EDDC54-5D85-4095-B40C-7A25B0182566}" srcOrd="3" destOrd="0" parTransId="{99D20975-9E8E-4C35-9EB2-04F8A1C50FF7}" sibTransId="{6D65E22E-199B-43EF-AB0A-9ADF1947447C}"/>
    <dgm:cxn modelId="{8AA4C6E7-ACEE-5740-98F1-B30A1F03950B}" type="presOf" srcId="{6E66C5DA-50DF-40A9-AD6D-AE1043DE922E}" destId="{9403C39B-B445-6141-A5A5-55F93C45BB1F}" srcOrd="0" destOrd="0" presId="urn:microsoft.com/office/officeart/2008/layout/LinedList"/>
    <dgm:cxn modelId="{BE428AFD-7B64-489D-87FC-DF55F13F5EDB}" srcId="{555F4FB4-66E4-4011-BFD2-3D57A2E0649D}" destId="{6E66C5DA-50DF-40A9-AD6D-AE1043DE922E}" srcOrd="0" destOrd="0" parTransId="{EDC7AE4A-39B7-47E6-9D57-AE6E3ECC36CD}" sibTransId="{4150E962-4C66-4683-B811-5832BE156409}"/>
    <dgm:cxn modelId="{8AAA2F09-85A6-954A-B7C1-B37D9196A8F9}" type="presParOf" srcId="{950CAE5C-79E7-AC4C-B144-DFD2FCE495D5}" destId="{A0018C50-1499-C847-8532-7B97B24C8EE6}" srcOrd="0" destOrd="0" presId="urn:microsoft.com/office/officeart/2008/layout/LinedList"/>
    <dgm:cxn modelId="{0598A049-ED0D-854F-AE2A-D82DC5BBF36A}" type="presParOf" srcId="{950CAE5C-79E7-AC4C-B144-DFD2FCE495D5}" destId="{8D195C15-28BE-0649-8497-6A590566C311}" srcOrd="1" destOrd="0" presId="urn:microsoft.com/office/officeart/2008/layout/LinedList"/>
    <dgm:cxn modelId="{9DB6A4D1-2F13-294B-AEAB-0AA14DB0BFEA}" type="presParOf" srcId="{8D195C15-28BE-0649-8497-6A590566C311}" destId="{9403C39B-B445-6141-A5A5-55F93C45BB1F}" srcOrd="0" destOrd="0" presId="urn:microsoft.com/office/officeart/2008/layout/LinedList"/>
    <dgm:cxn modelId="{B5C877DC-9263-3243-A3E5-7209151F0DA9}" type="presParOf" srcId="{8D195C15-28BE-0649-8497-6A590566C311}" destId="{95D07DA3-0584-524C-9AD7-0BE26DC216B6}" srcOrd="1" destOrd="0" presId="urn:microsoft.com/office/officeart/2008/layout/LinedList"/>
    <dgm:cxn modelId="{1F17892B-E35F-F94F-9650-BE4351E295ED}" type="presParOf" srcId="{950CAE5C-79E7-AC4C-B144-DFD2FCE495D5}" destId="{97130936-5092-2141-9C65-6216D9439E55}" srcOrd="2" destOrd="0" presId="urn:microsoft.com/office/officeart/2008/layout/LinedList"/>
    <dgm:cxn modelId="{95427EB6-EB88-9644-A6AA-17F57A10861D}" type="presParOf" srcId="{950CAE5C-79E7-AC4C-B144-DFD2FCE495D5}" destId="{EB61A434-7B71-0240-963B-90308F711502}" srcOrd="3" destOrd="0" presId="urn:microsoft.com/office/officeart/2008/layout/LinedList"/>
    <dgm:cxn modelId="{BB7F04AB-90CD-1443-B45C-E81ADB8BFD45}" type="presParOf" srcId="{EB61A434-7B71-0240-963B-90308F711502}" destId="{54ED9F12-ED98-1A41-A300-8E0390CD59DF}" srcOrd="0" destOrd="0" presId="urn:microsoft.com/office/officeart/2008/layout/LinedList"/>
    <dgm:cxn modelId="{E019C9D1-1F16-F845-89CB-1D2591B3AA38}" type="presParOf" srcId="{EB61A434-7B71-0240-963B-90308F711502}" destId="{684E9403-8C1F-554D-B757-B8C65DDA804F}" srcOrd="1" destOrd="0" presId="urn:microsoft.com/office/officeart/2008/layout/LinedList"/>
    <dgm:cxn modelId="{17FA55EE-C9BF-314D-9F36-52901D58EFC1}" type="presParOf" srcId="{950CAE5C-79E7-AC4C-B144-DFD2FCE495D5}" destId="{8B4D30B9-F2D4-C74D-9F66-AD4E62580B74}" srcOrd="4" destOrd="0" presId="urn:microsoft.com/office/officeart/2008/layout/LinedList"/>
    <dgm:cxn modelId="{49AA150E-C3F8-0341-BCD1-2E6CB2F5F7E5}" type="presParOf" srcId="{950CAE5C-79E7-AC4C-B144-DFD2FCE495D5}" destId="{7F665C60-FCA4-054F-8CFA-D49B310BB332}" srcOrd="5" destOrd="0" presId="urn:microsoft.com/office/officeart/2008/layout/LinedList"/>
    <dgm:cxn modelId="{DED80125-09E1-5E40-9669-B477E8724E0D}" type="presParOf" srcId="{7F665C60-FCA4-054F-8CFA-D49B310BB332}" destId="{C21126B0-6C9A-8140-90F2-160D742AAAFF}" srcOrd="0" destOrd="0" presId="urn:microsoft.com/office/officeart/2008/layout/LinedList"/>
    <dgm:cxn modelId="{B6EB34FB-F5E0-3A46-8675-D0D2865A99B5}" type="presParOf" srcId="{7F665C60-FCA4-054F-8CFA-D49B310BB332}" destId="{E1403F6F-2627-FA41-9A0D-B75268F32735}" srcOrd="1" destOrd="0" presId="urn:microsoft.com/office/officeart/2008/layout/LinedList"/>
    <dgm:cxn modelId="{335D11D4-2763-5D47-80CB-EF08328FB831}" type="presParOf" srcId="{950CAE5C-79E7-AC4C-B144-DFD2FCE495D5}" destId="{FD1C9497-D54B-4340-A403-252137FEF18E}" srcOrd="6" destOrd="0" presId="urn:microsoft.com/office/officeart/2008/layout/LinedList"/>
    <dgm:cxn modelId="{CC4D1F0A-FCCB-1F44-90AF-82167F0F03FF}" type="presParOf" srcId="{950CAE5C-79E7-AC4C-B144-DFD2FCE495D5}" destId="{3ABD10C8-F7A1-5448-AC41-A67634DCF5DC}" srcOrd="7" destOrd="0" presId="urn:microsoft.com/office/officeart/2008/layout/LinedList"/>
    <dgm:cxn modelId="{76D9C072-DC4C-9744-A416-B62122CA7BA1}" type="presParOf" srcId="{3ABD10C8-F7A1-5448-AC41-A67634DCF5DC}" destId="{37F6BBE5-3E58-5A4A-9FA9-21F0EE3DFAB1}" srcOrd="0" destOrd="0" presId="urn:microsoft.com/office/officeart/2008/layout/LinedList"/>
    <dgm:cxn modelId="{03848181-B438-CC43-AAA6-07F84683683C}" type="presParOf" srcId="{3ABD10C8-F7A1-5448-AC41-A67634DCF5DC}" destId="{EB26CB86-D29E-1249-BE0B-EABE8841A2C1}" srcOrd="1" destOrd="0" presId="urn:microsoft.com/office/officeart/2008/layout/LinedList"/>
    <dgm:cxn modelId="{09946C75-5027-AF43-8917-AF380ADEF244}" type="presParOf" srcId="{950CAE5C-79E7-AC4C-B144-DFD2FCE495D5}" destId="{A531EAC4-8DAA-E942-94AB-1E5591F1F0F5}" srcOrd="8" destOrd="0" presId="urn:microsoft.com/office/officeart/2008/layout/LinedList"/>
    <dgm:cxn modelId="{90214A56-B984-4A40-A66B-783E9351C0DC}" type="presParOf" srcId="{950CAE5C-79E7-AC4C-B144-DFD2FCE495D5}" destId="{28FF2F9B-E730-BC4B-9E9C-15FF0AE86D55}" srcOrd="9" destOrd="0" presId="urn:microsoft.com/office/officeart/2008/layout/LinedList"/>
    <dgm:cxn modelId="{8D323D68-E451-CE42-8E5C-3D01F61F246E}" type="presParOf" srcId="{28FF2F9B-E730-BC4B-9E9C-15FF0AE86D55}" destId="{A3AA4346-695B-C941-AA15-28E3458D65D9}" srcOrd="0" destOrd="0" presId="urn:microsoft.com/office/officeart/2008/layout/LinedList"/>
    <dgm:cxn modelId="{41A5D331-9A86-3D45-BE26-4E4255DD7C7A}" type="presParOf" srcId="{28FF2F9B-E730-BC4B-9E9C-15FF0AE86D55}" destId="{A2F7B760-FBED-2542-B305-6481E088C082}" srcOrd="1" destOrd="0" presId="urn:microsoft.com/office/officeart/2008/layout/LinedList"/>
    <dgm:cxn modelId="{0D019D07-995B-1F4D-AFF3-1EB57BA5DCBB}" type="presParOf" srcId="{950CAE5C-79E7-AC4C-B144-DFD2FCE495D5}" destId="{C87BE72F-E74B-7245-85E8-6D67807ADF5D}" srcOrd="10" destOrd="0" presId="urn:microsoft.com/office/officeart/2008/layout/LinedList"/>
    <dgm:cxn modelId="{CF800A1A-873B-3040-A07A-0F77A07592D4}" type="presParOf" srcId="{950CAE5C-79E7-AC4C-B144-DFD2FCE495D5}" destId="{EAEFC459-A59B-3246-8FB5-91E28A18E632}" srcOrd="11" destOrd="0" presId="urn:microsoft.com/office/officeart/2008/layout/LinedList"/>
    <dgm:cxn modelId="{564E24C6-41C8-2F46-B9F4-DB946602CE36}" type="presParOf" srcId="{EAEFC459-A59B-3246-8FB5-91E28A18E632}" destId="{D8BFAAEF-32EF-2D4E-AB68-C30231D0507C}" srcOrd="0" destOrd="0" presId="urn:microsoft.com/office/officeart/2008/layout/LinedList"/>
    <dgm:cxn modelId="{DA158B75-DD23-EE45-A92E-57CF06025035}" type="presParOf" srcId="{EAEFC459-A59B-3246-8FB5-91E28A18E632}" destId="{702931EC-2B52-D34E-8B17-F017EC22BE6E}" srcOrd="1" destOrd="0" presId="urn:microsoft.com/office/officeart/2008/layout/LinedList"/>
    <dgm:cxn modelId="{E2B7DF9E-914C-904C-89BB-2186215A6109}" type="presParOf" srcId="{950CAE5C-79E7-AC4C-B144-DFD2FCE495D5}" destId="{775B39C5-F6CD-B54C-818F-D0B47C607886}" srcOrd="12" destOrd="0" presId="urn:microsoft.com/office/officeart/2008/layout/LinedList"/>
    <dgm:cxn modelId="{552D9066-0E27-B94E-80AA-B3E0C98A4D2C}" type="presParOf" srcId="{950CAE5C-79E7-AC4C-B144-DFD2FCE495D5}" destId="{B15B19B1-B4EC-0E41-A344-7D970B012FAE}" srcOrd="13" destOrd="0" presId="urn:microsoft.com/office/officeart/2008/layout/LinedList"/>
    <dgm:cxn modelId="{4D3F0528-0123-7845-B541-B273D780AC00}" type="presParOf" srcId="{B15B19B1-B4EC-0E41-A344-7D970B012FAE}" destId="{6521A5B6-60CD-8E48-BF40-3DE0A443F330}" srcOrd="0" destOrd="0" presId="urn:microsoft.com/office/officeart/2008/layout/LinedList"/>
    <dgm:cxn modelId="{16E5F55C-6449-9943-96F0-12215C164619}" type="presParOf" srcId="{B15B19B1-B4EC-0E41-A344-7D970B012FAE}" destId="{4BDDB405-24B5-CE4E-A607-73C52B70ED9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5F4FB4-66E4-4011-BFD2-3D57A2E0649D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E66C5DA-50DF-40A9-AD6D-AE1043DE922E}">
      <dgm:prSet/>
      <dgm:spPr/>
      <dgm:t>
        <a:bodyPr/>
        <a:lstStyle/>
        <a:p>
          <a:r>
            <a:rPr lang="en-US"/>
            <a:t>What is Docker and why we need containers?</a:t>
          </a:r>
        </a:p>
      </dgm:t>
    </dgm:pt>
    <dgm:pt modelId="{EDC7AE4A-39B7-47E6-9D57-AE6E3ECC36CD}" type="parTrans" cxnId="{BE428AFD-7B64-489D-87FC-DF55F13F5EDB}">
      <dgm:prSet/>
      <dgm:spPr/>
      <dgm:t>
        <a:bodyPr/>
        <a:lstStyle/>
        <a:p>
          <a:endParaRPr lang="en-US"/>
        </a:p>
      </dgm:t>
    </dgm:pt>
    <dgm:pt modelId="{4150E962-4C66-4683-B811-5832BE156409}" type="sibTrans" cxnId="{BE428AFD-7B64-489D-87FC-DF55F13F5EDB}">
      <dgm:prSet/>
      <dgm:spPr/>
      <dgm:t>
        <a:bodyPr/>
        <a:lstStyle/>
        <a:p>
          <a:endParaRPr lang="en-US"/>
        </a:p>
      </dgm:t>
    </dgm:pt>
    <dgm:pt modelId="{91B27383-0A54-4290-A5E1-5B5B88CA2F40}">
      <dgm:prSet/>
      <dgm:spPr/>
      <dgm:t>
        <a:bodyPr/>
        <a:lstStyle/>
        <a:p>
          <a:r>
            <a:rPr lang="en-US"/>
            <a:t>Docker Set-Up on Linux – AWS Machine</a:t>
          </a:r>
        </a:p>
      </dgm:t>
    </dgm:pt>
    <dgm:pt modelId="{151A2DCB-BC27-45F8-A495-1E2643D7B8FB}" type="parTrans" cxnId="{7737C86E-AFD1-4C5E-AF87-4E8E5435DB2A}">
      <dgm:prSet/>
      <dgm:spPr/>
      <dgm:t>
        <a:bodyPr/>
        <a:lstStyle/>
        <a:p>
          <a:endParaRPr lang="en-US"/>
        </a:p>
      </dgm:t>
    </dgm:pt>
    <dgm:pt modelId="{372CC6F2-A4EC-41F2-9882-E53804452D1E}" type="sibTrans" cxnId="{7737C86E-AFD1-4C5E-AF87-4E8E5435DB2A}">
      <dgm:prSet/>
      <dgm:spPr/>
      <dgm:t>
        <a:bodyPr/>
        <a:lstStyle/>
        <a:p>
          <a:endParaRPr lang="en-US"/>
        </a:p>
      </dgm:t>
    </dgm:pt>
    <dgm:pt modelId="{B51DD191-7075-4341-A7E0-4CDEF11FB426}">
      <dgm:prSet/>
      <dgm:spPr/>
      <dgm:t>
        <a:bodyPr/>
        <a:lstStyle/>
        <a:p>
          <a:r>
            <a:rPr lang="en-US"/>
            <a:t>Understanding the Docker Architecture</a:t>
          </a:r>
        </a:p>
      </dgm:t>
    </dgm:pt>
    <dgm:pt modelId="{549543D6-AFF7-4192-922C-4309D3F1CD99}" type="parTrans" cxnId="{C09BF10C-A9EF-4CAE-89A4-A64B8072A57A}">
      <dgm:prSet/>
      <dgm:spPr/>
      <dgm:t>
        <a:bodyPr/>
        <a:lstStyle/>
        <a:p>
          <a:endParaRPr lang="en-US"/>
        </a:p>
      </dgm:t>
    </dgm:pt>
    <dgm:pt modelId="{09094BED-237C-4447-A409-332DBA351067}" type="sibTrans" cxnId="{C09BF10C-A9EF-4CAE-89A4-A64B8072A57A}">
      <dgm:prSet/>
      <dgm:spPr/>
      <dgm:t>
        <a:bodyPr/>
        <a:lstStyle/>
        <a:p>
          <a:endParaRPr lang="en-US"/>
        </a:p>
      </dgm:t>
    </dgm:pt>
    <dgm:pt modelId="{A4EDDC54-5D85-4095-B40C-7A25B0182566}">
      <dgm:prSet/>
      <dgm:spPr/>
      <dgm:t>
        <a:bodyPr/>
        <a:lstStyle/>
        <a:p>
          <a:r>
            <a:rPr lang="en-US"/>
            <a:t>Using &amp; Running Pre-Build Images </a:t>
          </a:r>
        </a:p>
      </dgm:t>
    </dgm:pt>
    <dgm:pt modelId="{99D20975-9E8E-4C35-9EB2-04F8A1C50FF7}" type="parTrans" cxnId="{57D4CDC4-518A-4CEA-A86B-F74EFCD444B0}">
      <dgm:prSet/>
      <dgm:spPr/>
      <dgm:t>
        <a:bodyPr/>
        <a:lstStyle/>
        <a:p>
          <a:endParaRPr lang="en-US"/>
        </a:p>
      </dgm:t>
    </dgm:pt>
    <dgm:pt modelId="{6D65E22E-199B-43EF-AB0A-9ADF1947447C}" type="sibTrans" cxnId="{57D4CDC4-518A-4CEA-A86B-F74EFCD444B0}">
      <dgm:prSet/>
      <dgm:spPr/>
      <dgm:t>
        <a:bodyPr/>
        <a:lstStyle/>
        <a:p>
          <a:endParaRPr lang="en-US"/>
        </a:p>
      </dgm:t>
    </dgm:pt>
    <dgm:pt modelId="{243E287A-BD11-4BBD-8621-A59A248E6D2D}">
      <dgm:prSet/>
      <dgm:spPr/>
      <dgm:t>
        <a:bodyPr/>
        <a:lstStyle/>
        <a:p>
          <a:r>
            <a:rPr lang="en-US"/>
            <a:t>Docker Operations</a:t>
          </a:r>
        </a:p>
      </dgm:t>
    </dgm:pt>
    <dgm:pt modelId="{244A2A2B-A1DF-4D98-99EB-522EA82DBCA0}" type="parTrans" cxnId="{649B1F38-ADEE-4461-94F0-F16FAA08B6FD}">
      <dgm:prSet/>
      <dgm:spPr/>
      <dgm:t>
        <a:bodyPr/>
        <a:lstStyle/>
        <a:p>
          <a:endParaRPr lang="en-US"/>
        </a:p>
      </dgm:t>
    </dgm:pt>
    <dgm:pt modelId="{AD6873A9-AEF9-4E20-A68F-3881CBD981A2}" type="sibTrans" cxnId="{649B1F38-ADEE-4461-94F0-F16FAA08B6FD}">
      <dgm:prSet/>
      <dgm:spPr/>
      <dgm:t>
        <a:bodyPr/>
        <a:lstStyle/>
        <a:p>
          <a:endParaRPr lang="en-US"/>
        </a:p>
      </dgm:t>
    </dgm:pt>
    <dgm:pt modelId="{A210CC35-33F7-448A-A9BB-1E2E042B0DBB}">
      <dgm:prSet/>
      <dgm:spPr/>
      <dgm:t>
        <a:bodyPr/>
        <a:lstStyle/>
        <a:p>
          <a:r>
            <a:rPr lang="en-US"/>
            <a:t>Creating the first dockerfile – helloworld Application</a:t>
          </a:r>
        </a:p>
      </dgm:t>
    </dgm:pt>
    <dgm:pt modelId="{D6220BC2-BB68-4DBF-8EDE-2FF4FA911618}" type="parTrans" cxnId="{F223B063-B844-482F-BBAA-A5A2FA5AA6A5}">
      <dgm:prSet/>
      <dgm:spPr/>
      <dgm:t>
        <a:bodyPr/>
        <a:lstStyle/>
        <a:p>
          <a:endParaRPr lang="en-US"/>
        </a:p>
      </dgm:t>
    </dgm:pt>
    <dgm:pt modelId="{C85BD5FF-55DC-4979-A55F-B16997995ED2}" type="sibTrans" cxnId="{F223B063-B844-482F-BBAA-A5A2FA5AA6A5}">
      <dgm:prSet/>
      <dgm:spPr/>
      <dgm:t>
        <a:bodyPr/>
        <a:lstStyle/>
        <a:p>
          <a:endParaRPr lang="en-US"/>
        </a:p>
      </dgm:t>
    </dgm:pt>
    <dgm:pt modelId="{C5F0C3F5-00DF-449E-A9A4-AEEB8DA3494C}">
      <dgm:prSet/>
      <dgm:spPr/>
      <dgm:t>
        <a:bodyPr/>
        <a:lstStyle/>
        <a:p>
          <a:r>
            <a:rPr lang="en-US"/>
            <a:t>Introduction to distroless images</a:t>
          </a:r>
        </a:p>
      </dgm:t>
    </dgm:pt>
    <dgm:pt modelId="{E5421045-AFFB-408D-B7C8-706F072515D4}" type="parTrans" cxnId="{D3C654C8-A559-4A5D-97EE-E11DD9CCEBCE}">
      <dgm:prSet/>
      <dgm:spPr/>
      <dgm:t>
        <a:bodyPr/>
        <a:lstStyle/>
        <a:p>
          <a:endParaRPr lang="en-US"/>
        </a:p>
      </dgm:t>
    </dgm:pt>
    <dgm:pt modelId="{A6054224-F40F-4E52-B974-7448E3DC708C}" type="sibTrans" cxnId="{D3C654C8-A559-4A5D-97EE-E11DD9CCEBCE}">
      <dgm:prSet/>
      <dgm:spPr/>
      <dgm:t>
        <a:bodyPr/>
        <a:lstStyle/>
        <a:p>
          <a:endParaRPr lang="en-US"/>
        </a:p>
      </dgm:t>
    </dgm:pt>
    <dgm:pt modelId="{9584E59B-84B1-44C6-910F-D8C2DDC7E960}">
      <dgm:prSet/>
      <dgm:spPr/>
      <dgm:t>
        <a:bodyPr/>
        <a:lstStyle/>
        <a:p>
          <a:r>
            <a:rPr lang="en-US"/>
            <a:t>Pushing docker image to central repository</a:t>
          </a:r>
        </a:p>
      </dgm:t>
    </dgm:pt>
    <dgm:pt modelId="{73A9E2E0-8E16-48C5-9CFB-782707846A0E}" type="parTrans" cxnId="{9C93415F-E31E-4997-8B4A-FE582054B68F}">
      <dgm:prSet/>
      <dgm:spPr/>
      <dgm:t>
        <a:bodyPr/>
        <a:lstStyle/>
        <a:p>
          <a:endParaRPr lang="en-US"/>
        </a:p>
      </dgm:t>
    </dgm:pt>
    <dgm:pt modelId="{711C4F05-2B0E-4F8E-8A2E-3CB2DA16751D}" type="sibTrans" cxnId="{9C93415F-E31E-4997-8B4A-FE582054B68F}">
      <dgm:prSet/>
      <dgm:spPr/>
      <dgm:t>
        <a:bodyPr/>
        <a:lstStyle/>
        <a:p>
          <a:endParaRPr lang="en-US"/>
        </a:p>
      </dgm:t>
    </dgm:pt>
    <dgm:pt modelId="{0DB45A8A-477F-4C69-9EB8-B9D7372E2DCC}">
      <dgm:prSet/>
      <dgm:spPr/>
      <dgm:t>
        <a:bodyPr/>
        <a:lstStyle/>
        <a:p>
          <a:r>
            <a:rPr lang="en-US"/>
            <a:t>Understanding of Docker Volumes &amp; Docker Port binding</a:t>
          </a:r>
        </a:p>
      </dgm:t>
    </dgm:pt>
    <dgm:pt modelId="{ABCB3340-E66F-45B5-8E96-33A4B4CC3312}" type="parTrans" cxnId="{2C782EE8-BCB6-4750-A4C7-4BF5EAC2491E}">
      <dgm:prSet/>
      <dgm:spPr/>
      <dgm:t>
        <a:bodyPr/>
        <a:lstStyle/>
        <a:p>
          <a:endParaRPr lang="en-US"/>
        </a:p>
      </dgm:t>
    </dgm:pt>
    <dgm:pt modelId="{EB48AE61-D629-4D16-BABF-DFAD3645EB47}" type="sibTrans" cxnId="{2C782EE8-BCB6-4750-A4C7-4BF5EAC2491E}">
      <dgm:prSet/>
      <dgm:spPr/>
      <dgm:t>
        <a:bodyPr/>
        <a:lstStyle/>
        <a:p>
          <a:endParaRPr lang="en-US"/>
        </a:p>
      </dgm:t>
    </dgm:pt>
    <dgm:pt modelId="{950CAE5C-79E7-AC4C-B144-DFD2FCE495D5}" type="pres">
      <dgm:prSet presAssocID="{555F4FB4-66E4-4011-BFD2-3D57A2E0649D}" presName="vert0" presStyleCnt="0">
        <dgm:presLayoutVars>
          <dgm:dir/>
          <dgm:animOne val="branch"/>
          <dgm:animLvl val="lvl"/>
        </dgm:presLayoutVars>
      </dgm:prSet>
      <dgm:spPr/>
    </dgm:pt>
    <dgm:pt modelId="{A0018C50-1499-C847-8532-7B97B24C8EE6}" type="pres">
      <dgm:prSet presAssocID="{6E66C5DA-50DF-40A9-AD6D-AE1043DE922E}" presName="thickLine" presStyleLbl="alignNode1" presStyleIdx="0" presStyleCnt="9"/>
      <dgm:spPr/>
    </dgm:pt>
    <dgm:pt modelId="{8D195C15-28BE-0649-8497-6A590566C311}" type="pres">
      <dgm:prSet presAssocID="{6E66C5DA-50DF-40A9-AD6D-AE1043DE922E}" presName="horz1" presStyleCnt="0"/>
      <dgm:spPr/>
    </dgm:pt>
    <dgm:pt modelId="{9403C39B-B445-6141-A5A5-55F93C45BB1F}" type="pres">
      <dgm:prSet presAssocID="{6E66C5DA-50DF-40A9-AD6D-AE1043DE922E}" presName="tx1" presStyleLbl="revTx" presStyleIdx="0" presStyleCnt="9"/>
      <dgm:spPr/>
    </dgm:pt>
    <dgm:pt modelId="{95D07DA3-0584-524C-9AD7-0BE26DC216B6}" type="pres">
      <dgm:prSet presAssocID="{6E66C5DA-50DF-40A9-AD6D-AE1043DE922E}" presName="vert1" presStyleCnt="0"/>
      <dgm:spPr/>
    </dgm:pt>
    <dgm:pt modelId="{97130936-5092-2141-9C65-6216D9439E55}" type="pres">
      <dgm:prSet presAssocID="{91B27383-0A54-4290-A5E1-5B5B88CA2F40}" presName="thickLine" presStyleLbl="alignNode1" presStyleIdx="1" presStyleCnt="9"/>
      <dgm:spPr/>
    </dgm:pt>
    <dgm:pt modelId="{EB61A434-7B71-0240-963B-90308F711502}" type="pres">
      <dgm:prSet presAssocID="{91B27383-0A54-4290-A5E1-5B5B88CA2F40}" presName="horz1" presStyleCnt="0"/>
      <dgm:spPr/>
    </dgm:pt>
    <dgm:pt modelId="{54ED9F12-ED98-1A41-A300-8E0390CD59DF}" type="pres">
      <dgm:prSet presAssocID="{91B27383-0A54-4290-A5E1-5B5B88CA2F40}" presName="tx1" presStyleLbl="revTx" presStyleIdx="1" presStyleCnt="9"/>
      <dgm:spPr/>
    </dgm:pt>
    <dgm:pt modelId="{684E9403-8C1F-554D-B757-B8C65DDA804F}" type="pres">
      <dgm:prSet presAssocID="{91B27383-0A54-4290-A5E1-5B5B88CA2F40}" presName="vert1" presStyleCnt="0"/>
      <dgm:spPr/>
    </dgm:pt>
    <dgm:pt modelId="{8B4D30B9-F2D4-C74D-9F66-AD4E62580B74}" type="pres">
      <dgm:prSet presAssocID="{B51DD191-7075-4341-A7E0-4CDEF11FB426}" presName="thickLine" presStyleLbl="alignNode1" presStyleIdx="2" presStyleCnt="9"/>
      <dgm:spPr/>
    </dgm:pt>
    <dgm:pt modelId="{7F665C60-FCA4-054F-8CFA-D49B310BB332}" type="pres">
      <dgm:prSet presAssocID="{B51DD191-7075-4341-A7E0-4CDEF11FB426}" presName="horz1" presStyleCnt="0"/>
      <dgm:spPr/>
    </dgm:pt>
    <dgm:pt modelId="{C21126B0-6C9A-8140-90F2-160D742AAAFF}" type="pres">
      <dgm:prSet presAssocID="{B51DD191-7075-4341-A7E0-4CDEF11FB426}" presName="tx1" presStyleLbl="revTx" presStyleIdx="2" presStyleCnt="9"/>
      <dgm:spPr/>
    </dgm:pt>
    <dgm:pt modelId="{E1403F6F-2627-FA41-9A0D-B75268F32735}" type="pres">
      <dgm:prSet presAssocID="{B51DD191-7075-4341-A7E0-4CDEF11FB426}" presName="vert1" presStyleCnt="0"/>
      <dgm:spPr/>
    </dgm:pt>
    <dgm:pt modelId="{FD1C9497-D54B-4340-A403-252137FEF18E}" type="pres">
      <dgm:prSet presAssocID="{A4EDDC54-5D85-4095-B40C-7A25B0182566}" presName="thickLine" presStyleLbl="alignNode1" presStyleIdx="3" presStyleCnt="9"/>
      <dgm:spPr/>
    </dgm:pt>
    <dgm:pt modelId="{3ABD10C8-F7A1-5448-AC41-A67634DCF5DC}" type="pres">
      <dgm:prSet presAssocID="{A4EDDC54-5D85-4095-B40C-7A25B0182566}" presName="horz1" presStyleCnt="0"/>
      <dgm:spPr/>
    </dgm:pt>
    <dgm:pt modelId="{37F6BBE5-3E58-5A4A-9FA9-21F0EE3DFAB1}" type="pres">
      <dgm:prSet presAssocID="{A4EDDC54-5D85-4095-B40C-7A25B0182566}" presName="tx1" presStyleLbl="revTx" presStyleIdx="3" presStyleCnt="9"/>
      <dgm:spPr/>
    </dgm:pt>
    <dgm:pt modelId="{EB26CB86-D29E-1249-BE0B-EABE8841A2C1}" type="pres">
      <dgm:prSet presAssocID="{A4EDDC54-5D85-4095-B40C-7A25B0182566}" presName="vert1" presStyleCnt="0"/>
      <dgm:spPr/>
    </dgm:pt>
    <dgm:pt modelId="{A531EAC4-8DAA-E942-94AB-1E5591F1F0F5}" type="pres">
      <dgm:prSet presAssocID="{243E287A-BD11-4BBD-8621-A59A248E6D2D}" presName="thickLine" presStyleLbl="alignNode1" presStyleIdx="4" presStyleCnt="9"/>
      <dgm:spPr/>
    </dgm:pt>
    <dgm:pt modelId="{28FF2F9B-E730-BC4B-9E9C-15FF0AE86D55}" type="pres">
      <dgm:prSet presAssocID="{243E287A-BD11-4BBD-8621-A59A248E6D2D}" presName="horz1" presStyleCnt="0"/>
      <dgm:spPr/>
    </dgm:pt>
    <dgm:pt modelId="{A3AA4346-695B-C941-AA15-28E3458D65D9}" type="pres">
      <dgm:prSet presAssocID="{243E287A-BD11-4BBD-8621-A59A248E6D2D}" presName="tx1" presStyleLbl="revTx" presStyleIdx="4" presStyleCnt="9"/>
      <dgm:spPr/>
    </dgm:pt>
    <dgm:pt modelId="{A2F7B760-FBED-2542-B305-6481E088C082}" type="pres">
      <dgm:prSet presAssocID="{243E287A-BD11-4BBD-8621-A59A248E6D2D}" presName="vert1" presStyleCnt="0"/>
      <dgm:spPr/>
    </dgm:pt>
    <dgm:pt modelId="{A43D1E17-F604-4144-B132-2D8B4BBAADB4}" type="pres">
      <dgm:prSet presAssocID="{A210CC35-33F7-448A-A9BB-1E2E042B0DBB}" presName="thickLine" presStyleLbl="alignNode1" presStyleIdx="5" presStyleCnt="9"/>
      <dgm:spPr/>
    </dgm:pt>
    <dgm:pt modelId="{A0717779-3F6F-EC41-9745-066A17C7D160}" type="pres">
      <dgm:prSet presAssocID="{A210CC35-33F7-448A-A9BB-1E2E042B0DBB}" presName="horz1" presStyleCnt="0"/>
      <dgm:spPr/>
    </dgm:pt>
    <dgm:pt modelId="{DA15A8FE-3B1A-5147-A2C3-05142970A8B7}" type="pres">
      <dgm:prSet presAssocID="{A210CC35-33F7-448A-A9BB-1E2E042B0DBB}" presName="tx1" presStyleLbl="revTx" presStyleIdx="5" presStyleCnt="9"/>
      <dgm:spPr/>
    </dgm:pt>
    <dgm:pt modelId="{B2895015-3C29-924E-948A-6638F927E89D}" type="pres">
      <dgm:prSet presAssocID="{A210CC35-33F7-448A-A9BB-1E2E042B0DBB}" presName="vert1" presStyleCnt="0"/>
      <dgm:spPr/>
    </dgm:pt>
    <dgm:pt modelId="{E5728032-5E7C-E548-AD83-22032993FDED}" type="pres">
      <dgm:prSet presAssocID="{C5F0C3F5-00DF-449E-A9A4-AEEB8DA3494C}" presName="thickLine" presStyleLbl="alignNode1" presStyleIdx="6" presStyleCnt="9"/>
      <dgm:spPr/>
    </dgm:pt>
    <dgm:pt modelId="{4B457D3E-3937-6545-9534-C9FCD9451B1C}" type="pres">
      <dgm:prSet presAssocID="{C5F0C3F5-00DF-449E-A9A4-AEEB8DA3494C}" presName="horz1" presStyleCnt="0"/>
      <dgm:spPr/>
    </dgm:pt>
    <dgm:pt modelId="{FA4DE55A-9BCC-824B-AFC6-19AD47B33AF8}" type="pres">
      <dgm:prSet presAssocID="{C5F0C3F5-00DF-449E-A9A4-AEEB8DA3494C}" presName="tx1" presStyleLbl="revTx" presStyleIdx="6" presStyleCnt="9"/>
      <dgm:spPr/>
    </dgm:pt>
    <dgm:pt modelId="{C6D988F4-CA82-7D4D-BECF-65EA77820BBB}" type="pres">
      <dgm:prSet presAssocID="{C5F0C3F5-00DF-449E-A9A4-AEEB8DA3494C}" presName="vert1" presStyleCnt="0"/>
      <dgm:spPr/>
    </dgm:pt>
    <dgm:pt modelId="{0547A2FA-FF65-364B-A690-3B7E28896F01}" type="pres">
      <dgm:prSet presAssocID="{9584E59B-84B1-44C6-910F-D8C2DDC7E960}" presName="thickLine" presStyleLbl="alignNode1" presStyleIdx="7" presStyleCnt="9"/>
      <dgm:spPr/>
    </dgm:pt>
    <dgm:pt modelId="{EBECCDE4-00D2-F943-94DD-05CCF2332406}" type="pres">
      <dgm:prSet presAssocID="{9584E59B-84B1-44C6-910F-D8C2DDC7E960}" presName="horz1" presStyleCnt="0"/>
      <dgm:spPr/>
    </dgm:pt>
    <dgm:pt modelId="{F52063D3-CFE4-0543-AB8A-22029B7D5668}" type="pres">
      <dgm:prSet presAssocID="{9584E59B-84B1-44C6-910F-D8C2DDC7E960}" presName="tx1" presStyleLbl="revTx" presStyleIdx="7" presStyleCnt="9"/>
      <dgm:spPr/>
    </dgm:pt>
    <dgm:pt modelId="{8456B928-51FC-8E41-8251-C9932EE66EA0}" type="pres">
      <dgm:prSet presAssocID="{9584E59B-84B1-44C6-910F-D8C2DDC7E960}" presName="vert1" presStyleCnt="0"/>
      <dgm:spPr/>
    </dgm:pt>
    <dgm:pt modelId="{9ED73279-C2A1-D648-9431-172BE477EA1E}" type="pres">
      <dgm:prSet presAssocID="{0DB45A8A-477F-4C69-9EB8-B9D7372E2DCC}" presName="thickLine" presStyleLbl="alignNode1" presStyleIdx="8" presStyleCnt="9"/>
      <dgm:spPr/>
    </dgm:pt>
    <dgm:pt modelId="{26E09B0C-9027-B44E-8F53-C87C65167056}" type="pres">
      <dgm:prSet presAssocID="{0DB45A8A-477F-4C69-9EB8-B9D7372E2DCC}" presName="horz1" presStyleCnt="0"/>
      <dgm:spPr/>
    </dgm:pt>
    <dgm:pt modelId="{6DD56B0A-3814-6E46-AA22-D7FBA1DA142D}" type="pres">
      <dgm:prSet presAssocID="{0DB45A8A-477F-4C69-9EB8-B9D7372E2DCC}" presName="tx1" presStyleLbl="revTx" presStyleIdx="8" presStyleCnt="9"/>
      <dgm:spPr/>
    </dgm:pt>
    <dgm:pt modelId="{D19BCE4F-5C36-8942-B184-D40F7998300A}" type="pres">
      <dgm:prSet presAssocID="{0DB45A8A-477F-4C69-9EB8-B9D7372E2DCC}" presName="vert1" presStyleCnt="0"/>
      <dgm:spPr/>
    </dgm:pt>
  </dgm:ptLst>
  <dgm:cxnLst>
    <dgm:cxn modelId="{C09BF10C-A9EF-4CAE-89A4-A64B8072A57A}" srcId="{555F4FB4-66E4-4011-BFD2-3D57A2E0649D}" destId="{B51DD191-7075-4341-A7E0-4CDEF11FB426}" srcOrd="2" destOrd="0" parTransId="{549543D6-AFF7-4192-922C-4309D3F1CD99}" sibTransId="{09094BED-237C-4447-A409-332DBA351067}"/>
    <dgm:cxn modelId="{692A491D-F95D-FA42-AB3D-BD187BB248A7}" type="presOf" srcId="{555F4FB4-66E4-4011-BFD2-3D57A2E0649D}" destId="{950CAE5C-79E7-AC4C-B144-DFD2FCE495D5}" srcOrd="0" destOrd="0" presId="urn:microsoft.com/office/officeart/2008/layout/LinedList"/>
    <dgm:cxn modelId="{649B1F38-ADEE-4461-94F0-F16FAA08B6FD}" srcId="{555F4FB4-66E4-4011-BFD2-3D57A2E0649D}" destId="{243E287A-BD11-4BBD-8621-A59A248E6D2D}" srcOrd="4" destOrd="0" parTransId="{244A2A2B-A1DF-4D98-99EB-522EA82DBCA0}" sibTransId="{AD6873A9-AEF9-4E20-A68F-3881CBD981A2}"/>
    <dgm:cxn modelId="{80262B4A-786C-0449-9DD8-E20A4CE716ED}" type="presOf" srcId="{0DB45A8A-477F-4C69-9EB8-B9D7372E2DCC}" destId="{6DD56B0A-3814-6E46-AA22-D7FBA1DA142D}" srcOrd="0" destOrd="0" presId="urn:microsoft.com/office/officeart/2008/layout/LinedList"/>
    <dgm:cxn modelId="{9C93415F-E31E-4997-8B4A-FE582054B68F}" srcId="{555F4FB4-66E4-4011-BFD2-3D57A2E0649D}" destId="{9584E59B-84B1-44C6-910F-D8C2DDC7E960}" srcOrd="7" destOrd="0" parTransId="{73A9E2E0-8E16-48C5-9CFB-782707846A0E}" sibTransId="{711C4F05-2B0E-4F8E-8A2E-3CB2DA16751D}"/>
    <dgm:cxn modelId="{F223B063-B844-482F-BBAA-A5A2FA5AA6A5}" srcId="{555F4FB4-66E4-4011-BFD2-3D57A2E0649D}" destId="{A210CC35-33F7-448A-A9BB-1E2E042B0DBB}" srcOrd="5" destOrd="0" parTransId="{D6220BC2-BB68-4DBF-8EDE-2FF4FA911618}" sibTransId="{C85BD5FF-55DC-4979-A55F-B16997995ED2}"/>
    <dgm:cxn modelId="{7737C86E-AFD1-4C5E-AF87-4E8E5435DB2A}" srcId="{555F4FB4-66E4-4011-BFD2-3D57A2E0649D}" destId="{91B27383-0A54-4290-A5E1-5B5B88CA2F40}" srcOrd="1" destOrd="0" parTransId="{151A2DCB-BC27-45F8-A495-1E2643D7B8FB}" sibTransId="{372CC6F2-A4EC-41F2-9882-E53804452D1E}"/>
    <dgm:cxn modelId="{B5208876-C256-B24C-A612-832017F8B0FE}" type="presOf" srcId="{B51DD191-7075-4341-A7E0-4CDEF11FB426}" destId="{C21126B0-6C9A-8140-90F2-160D742AAAFF}" srcOrd="0" destOrd="0" presId="urn:microsoft.com/office/officeart/2008/layout/LinedList"/>
    <dgm:cxn modelId="{F0DE4C7E-B6A1-844F-BE52-C2F58A719877}" type="presOf" srcId="{243E287A-BD11-4BBD-8621-A59A248E6D2D}" destId="{A3AA4346-695B-C941-AA15-28E3458D65D9}" srcOrd="0" destOrd="0" presId="urn:microsoft.com/office/officeart/2008/layout/LinedList"/>
    <dgm:cxn modelId="{911A2984-8BD1-3B44-AFEF-45B1D0FB773E}" type="presOf" srcId="{A210CC35-33F7-448A-A9BB-1E2E042B0DBB}" destId="{DA15A8FE-3B1A-5147-A2C3-05142970A8B7}" srcOrd="0" destOrd="0" presId="urn:microsoft.com/office/officeart/2008/layout/LinedList"/>
    <dgm:cxn modelId="{589B2794-8C90-F148-9B83-80AFACFA3561}" type="presOf" srcId="{9584E59B-84B1-44C6-910F-D8C2DDC7E960}" destId="{F52063D3-CFE4-0543-AB8A-22029B7D5668}" srcOrd="0" destOrd="0" presId="urn:microsoft.com/office/officeart/2008/layout/LinedList"/>
    <dgm:cxn modelId="{7C9ABD9B-CB96-E44C-8749-FA0758229DBC}" type="presOf" srcId="{C5F0C3F5-00DF-449E-A9A4-AEEB8DA3494C}" destId="{FA4DE55A-9BCC-824B-AFC6-19AD47B33AF8}" srcOrd="0" destOrd="0" presId="urn:microsoft.com/office/officeart/2008/layout/LinedList"/>
    <dgm:cxn modelId="{28A3D4A3-BA78-1144-9B1D-05B1E2CB6997}" type="presOf" srcId="{91B27383-0A54-4290-A5E1-5B5B88CA2F40}" destId="{54ED9F12-ED98-1A41-A300-8E0390CD59DF}" srcOrd="0" destOrd="0" presId="urn:microsoft.com/office/officeart/2008/layout/LinedList"/>
    <dgm:cxn modelId="{512DC1AC-CA4A-B74B-BE7A-84EBB7F74B6A}" type="presOf" srcId="{A4EDDC54-5D85-4095-B40C-7A25B0182566}" destId="{37F6BBE5-3E58-5A4A-9FA9-21F0EE3DFAB1}" srcOrd="0" destOrd="0" presId="urn:microsoft.com/office/officeart/2008/layout/LinedList"/>
    <dgm:cxn modelId="{57D4CDC4-518A-4CEA-A86B-F74EFCD444B0}" srcId="{555F4FB4-66E4-4011-BFD2-3D57A2E0649D}" destId="{A4EDDC54-5D85-4095-B40C-7A25B0182566}" srcOrd="3" destOrd="0" parTransId="{99D20975-9E8E-4C35-9EB2-04F8A1C50FF7}" sibTransId="{6D65E22E-199B-43EF-AB0A-9ADF1947447C}"/>
    <dgm:cxn modelId="{D3C654C8-A559-4A5D-97EE-E11DD9CCEBCE}" srcId="{555F4FB4-66E4-4011-BFD2-3D57A2E0649D}" destId="{C5F0C3F5-00DF-449E-A9A4-AEEB8DA3494C}" srcOrd="6" destOrd="0" parTransId="{E5421045-AFFB-408D-B7C8-706F072515D4}" sibTransId="{A6054224-F40F-4E52-B974-7448E3DC708C}"/>
    <dgm:cxn modelId="{8AA4C6E7-ACEE-5740-98F1-B30A1F03950B}" type="presOf" srcId="{6E66C5DA-50DF-40A9-AD6D-AE1043DE922E}" destId="{9403C39B-B445-6141-A5A5-55F93C45BB1F}" srcOrd="0" destOrd="0" presId="urn:microsoft.com/office/officeart/2008/layout/LinedList"/>
    <dgm:cxn modelId="{2C782EE8-BCB6-4750-A4C7-4BF5EAC2491E}" srcId="{555F4FB4-66E4-4011-BFD2-3D57A2E0649D}" destId="{0DB45A8A-477F-4C69-9EB8-B9D7372E2DCC}" srcOrd="8" destOrd="0" parTransId="{ABCB3340-E66F-45B5-8E96-33A4B4CC3312}" sibTransId="{EB48AE61-D629-4D16-BABF-DFAD3645EB47}"/>
    <dgm:cxn modelId="{BE428AFD-7B64-489D-87FC-DF55F13F5EDB}" srcId="{555F4FB4-66E4-4011-BFD2-3D57A2E0649D}" destId="{6E66C5DA-50DF-40A9-AD6D-AE1043DE922E}" srcOrd="0" destOrd="0" parTransId="{EDC7AE4A-39B7-47E6-9D57-AE6E3ECC36CD}" sibTransId="{4150E962-4C66-4683-B811-5832BE156409}"/>
    <dgm:cxn modelId="{8AAA2F09-85A6-954A-B7C1-B37D9196A8F9}" type="presParOf" srcId="{950CAE5C-79E7-AC4C-B144-DFD2FCE495D5}" destId="{A0018C50-1499-C847-8532-7B97B24C8EE6}" srcOrd="0" destOrd="0" presId="urn:microsoft.com/office/officeart/2008/layout/LinedList"/>
    <dgm:cxn modelId="{0598A049-ED0D-854F-AE2A-D82DC5BBF36A}" type="presParOf" srcId="{950CAE5C-79E7-AC4C-B144-DFD2FCE495D5}" destId="{8D195C15-28BE-0649-8497-6A590566C311}" srcOrd="1" destOrd="0" presId="urn:microsoft.com/office/officeart/2008/layout/LinedList"/>
    <dgm:cxn modelId="{9DB6A4D1-2F13-294B-AEAB-0AA14DB0BFEA}" type="presParOf" srcId="{8D195C15-28BE-0649-8497-6A590566C311}" destId="{9403C39B-B445-6141-A5A5-55F93C45BB1F}" srcOrd="0" destOrd="0" presId="urn:microsoft.com/office/officeart/2008/layout/LinedList"/>
    <dgm:cxn modelId="{B5C877DC-9263-3243-A3E5-7209151F0DA9}" type="presParOf" srcId="{8D195C15-28BE-0649-8497-6A590566C311}" destId="{95D07DA3-0584-524C-9AD7-0BE26DC216B6}" srcOrd="1" destOrd="0" presId="urn:microsoft.com/office/officeart/2008/layout/LinedList"/>
    <dgm:cxn modelId="{1F17892B-E35F-F94F-9650-BE4351E295ED}" type="presParOf" srcId="{950CAE5C-79E7-AC4C-B144-DFD2FCE495D5}" destId="{97130936-5092-2141-9C65-6216D9439E55}" srcOrd="2" destOrd="0" presId="urn:microsoft.com/office/officeart/2008/layout/LinedList"/>
    <dgm:cxn modelId="{95427EB6-EB88-9644-A6AA-17F57A10861D}" type="presParOf" srcId="{950CAE5C-79E7-AC4C-B144-DFD2FCE495D5}" destId="{EB61A434-7B71-0240-963B-90308F711502}" srcOrd="3" destOrd="0" presId="urn:microsoft.com/office/officeart/2008/layout/LinedList"/>
    <dgm:cxn modelId="{BB7F04AB-90CD-1443-B45C-E81ADB8BFD45}" type="presParOf" srcId="{EB61A434-7B71-0240-963B-90308F711502}" destId="{54ED9F12-ED98-1A41-A300-8E0390CD59DF}" srcOrd="0" destOrd="0" presId="urn:microsoft.com/office/officeart/2008/layout/LinedList"/>
    <dgm:cxn modelId="{E019C9D1-1F16-F845-89CB-1D2591B3AA38}" type="presParOf" srcId="{EB61A434-7B71-0240-963B-90308F711502}" destId="{684E9403-8C1F-554D-B757-B8C65DDA804F}" srcOrd="1" destOrd="0" presId="urn:microsoft.com/office/officeart/2008/layout/LinedList"/>
    <dgm:cxn modelId="{17FA55EE-C9BF-314D-9F36-52901D58EFC1}" type="presParOf" srcId="{950CAE5C-79E7-AC4C-B144-DFD2FCE495D5}" destId="{8B4D30B9-F2D4-C74D-9F66-AD4E62580B74}" srcOrd="4" destOrd="0" presId="urn:microsoft.com/office/officeart/2008/layout/LinedList"/>
    <dgm:cxn modelId="{49AA150E-C3F8-0341-BCD1-2E6CB2F5F7E5}" type="presParOf" srcId="{950CAE5C-79E7-AC4C-B144-DFD2FCE495D5}" destId="{7F665C60-FCA4-054F-8CFA-D49B310BB332}" srcOrd="5" destOrd="0" presId="urn:microsoft.com/office/officeart/2008/layout/LinedList"/>
    <dgm:cxn modelId="{DED80125-09E1-5E40-9669-B477E8724E0D}" type="presParOf" srcId="{7F665C60-FCA4-054F-8CFA-D49B310BB332}" destId="{C21126B0-6C9A-8140-90F2-160D742AAAFF}" srcOrd="0" destOrd="0" presId="urn:microsoft.com/office/officeart/2008/layout/LinedList"/>
    <dgm:cxn modelId="{B6EB34FB-F5E0-3A46-8675-D0D2865A99B5}" type="presParOf" srcId="{7F665C60-FCA4-054F-8CFA-D49B310BB332}" destId="{E1403F6F-2627-FA41-9A0D-B75268F32735}" srcOrd="1" destOrd="0" presId="urn:microsoft.com/office/officeart/2008/layout/LinedList"/>
    <dgm:cxn modelId="{335D11D4-2763-5D47-80CB-EF08328FB831}" type="presParOf" srcId="{950CAE5C-79E7-AC4C-B144-DFD2FCE495D5}" destId="{FD1C9497-D54B-4340-A403-252137FEF18E}" srcOrd="6" destOrd="0" presId="urn:microsoft.com/office/officeart/2008/layout/LinedList"/>
    <dgm:cxn modelId="{CC4D1F0A-FCCB-1F44-90AF-82167F0F03FF}" type="presParOf" srcId="{950CAE5C-79E7-AC4C-B144-DFD2FCE495D5}" destId="{3ABD10C8-F7A1-5448-AC41-A67634DCF5DC}" srcOrd="7" destOrd="0" presId="urn:microsoft.com/office/officeart/2008/layout/LinedList"/>
    <dgm:cxn modelId="{76D9C072-DC4C-9744-A416-B62122CA7BA1}" type="presParOf" srcId="{3ABD10C8-F7A1-5448-AC41-A67634DCF5DC}" destId="{37F6BBE5-3E58-5A4A-9FA9-21F0EE3DFAB1}" srcOrd="0" destOrd="0" presId="urn:microsoft.com/office/officeart/2008/layout/LinedList"/>
    <dgm:cxn modelId="{03848181-B438-CC43-AAA6-07F84683683C}" type="presParOf" srcId="{3ABD10C8-F7A1-5448-AC41-A67634DCF5DC}" destId="{EB26CB86-D29E-1249-BE0B-EABE8841A2C1}" srcOrd="1" destOrd="0" presId="urn:microsoft.com/office/officeart/2008/layout/LinedList"/>
    <dgm:cxn modelId="{09946C75-5027-AF43-8917-AF380ADEF244}" type="presParOf" srcId="{950CAE5C-79E7-AC4C-B144-DFD2FCE495D5}" destId="{A531EAC4-8DAA-E942-94AB-1E5591F1F0F5}" srcOrd="8" destOrd="0" presId="urn:microsoft.com/office/officeart/2008/layout/LinedList"/>
    <dgm:cxn modelId="{90214A56-B984-4A40-A66B-783E9351C0DC}" type="presParOf" srcId="{950CAE5C-79E7-AC4C-B144-DFD2FCE495D5}" destId="{28FF2F9B-E730-BC4B-9E9C-15FF0AE86D55}" srcOrd="9" destOrd="0" presId="urn:microsoft.com/office/officeart/2008/layout/LinedList"/>
    <dgm:cxn modelId="{8D323D68-E451-CE42-8E5C-3D01F61F246E}" type="presParOf" srcId="{28FF2F9B-E730-BC4B-9E9C-15FF0AE86D55}" destId="{A3AA4346-695B-C941-AA15-28E3458D65D9}" srcOrd="0" destOrd="0" presId="urn:microsoft.com/office/officeart/2008/layout/LinedList"/>
    <dgm:cxn modelId="{41A5D331-9A86-3D45-BE26-4E4255DD7C7A}" type="presParOf" srcId="{28FF2F9B-E730-BC4B-9E9C-15FF0AE86D55}" destId="{A2F7B760-FBED-2542-B305-6481E088C082}" srcOrd="1" destOrd="0" presId="urn:microsoft.com/office/officeart/2008/layout/LinedList"/>
    <dgm:cxn modelId="{FF7F57E6-CC24-AA4C-85E0-C241B4F251AE}" type="presParOf" srcId="{950CAE5C-79E7-AC4C-B144-DFD2FCE495D5}" destId="{A43D1E17-F604-4144-B132-2D8B4BBAADB4}" srcOrd="10" destOrd="0" presId="urn:microsoft.com/office/officeart/2008/layout/LinedList"/>
    <dgm:cxn modelId="{A884DE00-9098-FD44-ACCC-E0B8D44F753C}" type="presParOf" srcId="{950CAE5C-79E7-AC4C-B144-DFD2FCE495D5}" destId="{A0717779-3F6F-EC41-9745-066A17C7D160}" srcOrd="11" destOrd="0" presId="urn:microsoft.com/office/officeart/2008/layout/LinedList"/>
    <dgm:cxn modelId="{9460F5E2-0155-204A-99AC-F3673B008104}" type="presParOf" srcId="{A0717779-3F6F-EC41-9745-066A17C7D160}" destId="{DA15A8FE-3B1A-5147-A2C3-05142970A8B7}" srcOrd="0" destOrd="0" presId="urn:microsoft.com/office/officeart/2008/layout/LinedList"/>
    <dgm:cxn modelId="{49B4FF05-C665-3A4A-B36B-C80A6E72A0CA}" type="presParOf" srcId="{A0717779-3F6F-EC41-9745-066A17C7D160}" destId="{B2895015-3C29-924E-948A-6638F927E89D}" srcOrd="1" destOrd="0" presId="urn:microsoft.com/office/officeart/2008/layout/LinedList"/>
    <dgm:cxn modelId="{1CAC3E9E-800C-C34F-9799-42F7499E6A0D}" type="presParOf" srcId="{950CAE5C-79E7-AC4C-B144-DFD2FCE495D5}" destId="{E5728032-5E7C-E548-AD83-22032993FDED}" srcOrd="12" destOrd="0" presId="urn:microsoft.com/office/officeart/2008/layout/LinedList"/>
    <dgm:cxn modelId="{8946002D-0A9A-CA48-967E-3C1425F76694}" type="presParOf" srcId="{950CAE5C-79E7-AC4C-B144-DFD2FCE495D5}" destId="{4B457D3E-3937-6545-9534-C9FCD9451B1C}" srcOrd="13" destOrd="0" presId="urn:microsoft.com/office/officeart/2008/layout/LinedList"/>
    <dgm:cxn modelId="{9B2C14EB-4EC7-F948-9516-4F6CF2F0A5E0}" type="presParOf" srcId="{4B457D3E-3937-6545-9534-C9FCD9451B1C}" destId="{FA4DE55A-9BCC-824B-AFC6-19AD47B33AF8}" srcOrd="0" destOrd="0" presId="urn:microsoft.com/office/officeart/2008/layout/LinedList"/>
    <dgm:cxn modelId="{D76428A0-E7E6-E842-957F-0BF41D772782}" type="presParOf" srcId="{4B457D3E-3937-6545-9534-C9FCD9451B1C}" destId="{C6D988F4-CA82-7D4D-BECF-65EA77820BBB}" srcOrd="1" destOrd="0" presId="urn:microsoft.com/office/officeart/2008/layout/LinedList"/>
    <dgm:cxn modelId="{1B061C01-7CC2-2841-9A86-031BEA903766}" type="presParOf" srcId="{950CAE5C-79E7-AC4C-B144-DFD2FCE495D5}" destId="{0547A2FA-FF65-364B-A690-3B7E28896F01}" srcOrd="14" destOrd="0" presId="urn:microsoft.com/office/officeart/2008/layout/LinedList"/>
    <dgm:cxn modelId="{6FE77369-9248-0545-AA58-2FBE65AAA292}" type="presParOf" srcId="{950CAE5C-79E7-AC4C-B144-DFD2FCE495D5}" destId="{EBECCDE4-00D2-F943-94DD-05CCF2332406}" srcOrd="15" destOrd="0" presId="urn:microsoft.com/office/officeart/2008/layout/LinedList"/>
    <dgm:cxn modelId="{835291D7-E3B5-354D-9584-C016C08893B5}" type="presParOf" srcId="{EBECCDE4-00D2-F943-94DD-05CCF2332406}" destId="{F52063D3-CFE4-0543-AB8A-22029B7D5668}" srcOrd="0" destOrd="0" presId="urn:microsoft.com/office/officeart/2008/layout/LinedList"/>
    <dgm:cxn modelId="{36ABDE1E-3EF2-CB4B-8D90-AB9213827062}" type="presParOf" srcId="{EBECCDE4-00D2-F943-94DD-05CCF2332406}" destId="{8456B928-51FC-8E41-8251-C9932EE66EA0}" srcOrd="1" destOrd="0" presId="urn:microsoft.com/office/officeart/2008/layout/LinedList"/>
    <dgm:cxn modelId="{70411092-30F3-EC4B-87FB-0BB2C01E4788}" type="presParOf" srcId="{950CAE5C-79E7-AC4C-B144-DFD2FCE495D5}" destId="{9ED73279-C2A1-D648-9431-172BE477EA1E}" srcOrd="16" destOrd="0" presId="urn:microsoft.com/office/officeart/2008/layout/LinedList"/>
    <dgm:cxn modelId="{D42822BC-F148-814D-B768-1F0ED426BA0B}" type="presParOf" srcId="{950CAE5C-79E7-AC4C-B144-DFD2FCE495D5}" destId="{26E09B0C-9027-B44E-8F53-C87C65167056}" srcOrd="17" destOrd="0" presId="urn:microsoft.com/office/officeart/2008/layout/LinedList"/>
    <dgm:cxn modelId="{68FE9425-82D9-CF49-904F-161984A2A75A}" type="presParOf" srcId="{26E09B0C-9027-B44E-8F53-C87C65167056}" destId="{6DD56B0A-3814-6E46-AA22-D7FBA1DA142D}" srcOrd="0" destOrd="0" presId="urn:microsoft.com/office/officeart/2008/layout/LinedList"/>
    <dgm:cxn modelId="{A996BFE0-8C65-2444-87F3-DF5FFA3CE5E6}" type="presParOf" srcId="{26E09B0C-9027-B44E-8F53-C87C65167056}" destId="{D19BCE4F-5C36-8942-B184-D40F7998300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49FC928-89FF-40C5-A32A-2B4D4740169A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479CE19-EF12-437A-AB6D-8633370CF204}">
      <dgm:prSet/>
      <dgm:spPr/>
      <dgm:t>
        <a:bodyPr/>
        <a:lstStyle/>
        <a:p>
          <a:r>
            <a:rPr lang="en-US"/>
            <a:t>Need of Orchestration Tools</a:t>
          </a:r>
        </a:p>
      </dgm:t>
    </dgm:pt>
    <dgm:pt modelId="{B7DFB105-D105-4D0D-839B-A258833B3F43}" type="parTrans" cxnId="{97F847A7-451A-4E5A-978D-6B75CDFD911D}">
      <dgm:prSet/>
      <dgm:spPr/>
      <dgm:t>
        <a:bodyPr/>
        <a:lstStyle/>
        <a:p>
          <a:endParaRPr lang="en-US"/>
        </a:p>
      </dgm:t>
    </dgm:pt>
    <dgm:pt modelId="{EE2C45F9-77AF-414D-9798-089864FA3B4D}" type="sibTrans" cxnId="{97F847A7-451A-4E5A-978D-6B75CDFD911D}">
      <dgm:prSet/>
      <dgm:spPr/>
      <dgm:t>
        <a:bodyPr/>
        <a:lstStyle/>
        <a:p>
          <a:endParaRPr lang="en-US"/>
        </a:p>
      </dgm:t>
    </dgm:pt>
    <dgm:pt modelId="{04DB9137-2CA3-413D-B2D1-595FB14B3499}">
      <dgm:prSet/>
      <dgm:spPr/>
      <dgm:t>
        <a:bodyPr/>
        <a:lstStyle/>
        <a:p>
          <a:r>
            <a:rPr lang="en-US"/>
            <a:t>Kubernetes Architecture</a:t>
          </a:r>
        </a:p>
      </dgm:t>
    </dgm:pt>
    <dgm:pt modelId="{2EFAC783-5BD6-4187-A9B5-B8797A395557}" type="parTrans" cxnId="{8B6A6448-6310-45D9-813D-E559AE0CFC1D}">
      <dgm:prSet/>
      <dgm:spPr/>
      <dgm:t>
        <a:bodyPr/>
        <a:lstStyle/>
        <a:p>
          <a:endParaRPr lang="en-US"/>
        </a:p>
      </dgm:t>
    </dgm:pt>
    <dgm:pt modelId="{F3A768BB-050B-47AD-820E-AEA9899CDF55}" type="sibTrans" cxnId="{8B6A6448-6310-45D9-813D-E559AE0CFC1D}">
      <dgm:prSet/>
      <dgm:spPr/>
      <dgm:t>
        <a:bodyPr/>
        <a:lstStyle/>
        <a:p>
          <a:endParaRPr lang="en-US"/>
        </a:p>
      </dgm:t>
    </dgm:pt>
    <dgm:pt modelId="{952BEA36-219D-4CFD-A2F8-930611332D7C}">
      <dgm:prSet/>
      <dgm:spPr/>
      <dgm:t>
        <a:bodyPr/>
        <a:lstStyle/>
        <a:p>
          <a:r>
            <a:rPr lang="en-US"/>
            <a:t>Setting Up LAB Environment – Minikube on AWS instance</a:t>
          </a:r>
        </a:p>
      </dgm:t>
    </dgm:pt>
    <dgm:pt modelId="{7050DB6D-CEC8-419F-A76C-EB1E02F807C9}" type="parTrans" cxnId="{21D96752-3374-434C-87E4-8ED8DF011761}">
      <dgm:prSet/>
      <dgm:spPr/>
      <dgm:t>
        <a:bodyPr/>
        <a:lstStyle/>
        <a:p>
          <a:endParaRPr lang="en-US"/>
        </a:p>
      </dgm:t>
    </dgm:pt>
    <dgm:pt modelId="{EE521E93-DC4E-4AD0-974E-6F30BB80CD9D}" type="sibTrans" cxnId="{21D96752-3374-434C-87E4-8ED8DF011761}">
      <dgm:prSet/>
      <dgm:spPr/>
      <dgm:t>
        <a:bodyPr/>
        <a:lstStyle/>
        <a:p>
          <a:endParaRPr lang="en-US"/>
        </a:p>
      </dgm:t>
    </dgm:pt>
    <dgm:pt modelId="{B63AD67A-F255-45D3-A709-EA4535715AAE}">
      <dgm:prSet/>
      <dgm:spPr/>
      <dgm:t>
        <a:bodyPr/>
        <a:lstStyle/>
        <a:p>
          <a:r>
            <a:rPr lang="en-US"/>
            <a:t>Working with POD, Deployment &amp; DeamonSet</a:t>
          </a:r>
        </a:p>
      </dgm:t>
    </dgm:pt>
    <dgm:pt modelId="{5760CD35-6CCA-4767-99E3-E3891CEC7A1C}" type="parTrans" cxnId="{ECB06765-ED9C-4F48-8FA1-814E5273FA87}">
      <dgm:prSet/>
      <dgm:spPr/>
      <dgm:t>
        <a:bodyPr/>
        <a:lstStyle/>
        <a:p>
          <a:endParaRPr lang="en-US"/>
        </a:p>
      </dgm:t>
    </dgm:pt>
    <dgm:pt modelId="{B981AD28-A9A8-4235-A0F8-2B280DD3E71E}" type="sibTrans" cxnId="{ECB06765-ED9C-4F48-8FA1-814E5273FA87}">
      <dgm:prSet/>
      <dgm:spPr/>
      <dgm:t>
        <a:bodyPr/>
        <a:lstStyle/>
        <a:p>
          <a:endParaRPr lang="en-US"/>
        </a:p>
      </dgm:t>
    </dgm:pt>
    <dgm:pt modelId="{8093D30D-3833-4989-B708-8C11D9E69FD5}">
      <dgm:prSet/>
      <dgm:spPr/>
      <dgm:t>
        <a:bodyPr/>
        <a:lstStyle/>
        <a:p>
          <a:r>
            <a:rPr lang="en-US"/>
            <a:t>Working with Kubernetes Services</a:t>
          </a:r>
        </a:p>
      </dgm:t>
    </dgm:pt>
    <dgm:pt modelId="{1CF2633B-069C-42B7-9FEC-273FB6A81F7C}" type="parTrans" cxnId="{5AB38F9A-AD9B-4CBC-886A-DBDDB11B01B4}">
      <dgm:prSet/>
      <dgm:spPr/>
      <dgm:t>
        <a:bodyPr/>
        <a:lstStyle/>
        <a:p>
          <a:endParaRPr lang="en-US"/>
        </a:p>
      </dgm:t>
    </dgm:pt>
    <dgm:pt modelId="{8579E857-5318-49A1-B34C-292FD0E680EC}" type="sibTrans" cxnId="{5AB38F9A-AD9B-4CBC-886A-DBDDB11B01B4}">
      <dgm:prSet/>
      <dgm:spPr/>
      <dgm:t>
        <a:bodyPr/>
        <a:lstStyle/>
        <a:p>
          <a:endParaRPr lang="en-US"/>
        </a:p>
      </dgm:t>
    </dgm:pt>
    <dgm:pt modelId="{C2E4C9A3-1672-4745-8755-EBF8DD2502E0}">
      <dgm:prSet/>
      <dgm:spPr/>
      <dgm:t>
        <a:bodyPr/>
        <a:lstStyle/>
        <a:p>
          <a:r>
            <a:rPr lang="en-US"/>
            <a:t>Working with Node Selection, Taints &amp; Tolerance , Node Affinity</a:t>
          </a:r>
        </a:p>
      </dgm:t>
    </dgm:pt>
    <dgm:pt modelId="{7A326F2D-F2F6-4FDE-8A5C-190E08804833}" type="parTrans" cxnId="{69CDED81-E271-42BE-990F-8353A54503D8}">
      <dgm:prSet/>
      <dgm:spPr/>
      <dgm:t>
        <a:bodyPr/>
        <a:lstStyle/>
        <a:p>
          <a:endParaRPr lang="en-US"/>
        </a:p>
      </dgm:t>
    </dgm:pt>
    <dgm:pt modelId="{3AE072A2-A891-4323-8348-C39E1036C17C}" type="sibTrans" cxnId="{69CDED81-E271-42BE-990F-8353A54503D8}">
      <dgm:prSet/>
      <dgm:spPr/>
      <dgm:t>
        <a:bodyPr/>
        <a:lstStyle/>
        <a:p>
          <a:endParaRPr lang="en-US"/>
        </a:p>
      </dgm:t>
    </dgm:pt>
    <dgm:pt modelId="{38FF1C09-C075-4B6E-AB35-282BDE727569}">
      <dgm:prSet/>
      <dgm:spPr/>
      <dgm:t>
        <a:bodyPr/>
        <a:lstStyle/>
        <a:p>
          <a:r>
            <a:rPr lang="en-US"/>
            <a:t>Working with Config Map &amp; Secrets</a:t>
          </a:r>
        </a:p>
      </dgm:t>
    </dgm:pt>
    <dgm:pt modelId="{848F6789-8870-4CAC-B439-E2F208293175}" type="parTrans" cxnId="{BB0309AB-3593-4836-8DB3-6B5858D7D3E6}">
      <dgm:prSet/>
      <dgm:spPr/>
      <dgm:t>
        <a:bodyPr/>
        <a:lstStyle/>
        <a:p>
          <a:endParaRPr lang="en-US"/>
        </a:p>
      </dgm:t>
    </dgm:pt>
    <dgm:pt modelId="{FFB85DB1-51BC-46C8-905E-132C856E19F9}" type="sibTrans" cxnId="{BB0309AB-3593-4836-8DB3-6B5858D7D3E6}">
      <dgm:prSet/>
      <dgm:spPr/>
      <dgm:t>
        <a:bodyPr/>
        <a:lstStyle/>
        <a:p>
          <a:endParaRPr lang="en-US"/>
        </a:p>
      </dgm:t>
    </dgm:pt>
    <dgm:pt modelId="{6EB840B6-C790-4F5C-901E-9866AB1E9D1E}">
      <dgm:prSet/>
      <dgm:spPr/>
      <dgm:t>
        <a:bodyPr/>
        <a:lstStyle/>
        <a:p>
          <a:r>
            <a:rPr lang="en-US"/>
            <a:t>Working with Rolling Update</a:t>
          </a:r>
        </a:p>
      </dgm:t>
    </dgm:pt>
    <dgm:pt modelId="{6455C14E-AB20-4A26-9AE6-2B81357F5CA9}" type="parTrans" cxnId="{C8B2F3F2-4617-40A8-9765-8CE75C4B95B7}">
      <dgm:prSet/>
      <dgm:spPr/>
      <dgm:t>
        <a:bodyPr/>
        <a:lstStyle/>
        <a:p>
          <a:endParaRPr lang="en-US"/>
        </a:p>
      </dgm:t>
    </dgm:pt>
    <dgm:pt modelId="{29166BE1-37F5-400A-8B19-97B738C37978}" type="sibTrans" cxnId="{C8B2F3F2-4617-40A8-9765-8CE75C4B95B7}">
      <dgm:prSet/>
      <dgm:spPr/>
      <dgm:t>
        <a:bodyPr/>
        <a:lstStyle/>
        <a:p>
          <a:endParaRPr lang="en-US"/>
        </a:p>
      </dgm:t>
    </dgm:pt>
    <dgm:pt modelId="{9F7D1B9D-AD7A-4DAC-B3BE-F04F450661A4}">
      <dgm:prSet/>
      <dgm:spPr/>
      <dgm:t>
        <a:bodyPr/>
        <a:lstStyle/>
        <a:p>
          <a:r>
            <a:rPr lang="en-US"/>
            <a:t>Working with Static POD, Multi Container POD</a:t>
          </a:r>
        </a:p>
      </dgm:t>
    </dgm:pt>
    <dgm:pt modelId="{C823EF4C-7D42-4742-8382-21169B41A24F}" type="parTrans" cxnId="{143E359D-9346-4560-BC7B-17B06D482A6E}">
      <dgm:prSet/>
      <dgm:spPr/>
      <dgm:t>
        <a:bodyPr/>
        <a:lstStyle/>
        <a:p>
          <a:endParaRPr lang="en-US"/>
        </a:p>
      </dgm:t>
    </dgm:pt>
    <dgm:pt modelId="{A597651D-C703-46FB-9510-1302E4C2DA00}" type="sibTrans" cxnId="{143E359D-9346-4560-BC7B-17B06D482A6E}">
      <dgm:prSet/>
      <dgm:spPr/>
      <dgm:t>
        <a:bodyPr/>
        <a:lstStyle/>
        <a:p>
          <a:endParaRPr lang="en-US"/>
        </a:p>
      </dgm:t>
    </dgm:pt>
    <dgm:pt modelId="{D937BA56-23FB-0940-89F9-F89DE7F2F681}" type="pres">
      <dgm:prSet presAssocID="{D49FC928-89FF-40C5-A32A-2B4D4740169A}" presName="vert0" presStyleCnt="0">
        <dgm:presLayoutVars>
          <dgm:dir/>
          <dgm:animOne val="branch"/>
          <dgm:animLvl val="lvl"/>
        </dgm:presLayoutVars>
      </dgm:prSet>
      <dgm:spPr/>
    </dgm:pt>
    <dgm:pt modelId="{B33BB017-585E-014E-B717-5029168BCCFF}" type="pres">
      <dgm:prSet presAssocID="{9479CE19-EF12-437A-AB6D-8633370CF204}" presName="thickLine" presStyleLbl="alignNode1" presStyleIdx="0" presStyleCnt="9"/>
      <dgm:spPr/>
    </dgm:pt>
    <dgm:pt modelId="{5D468E1E-6BB3-4F42-8143-C60B0450838B}" type="pres">
      <dgm:prSet presAssocID="{9479CE19-EF12-437A-AB6D-8633370CF204}" presName="horz1" presStyleCnt="0"/>
      <dgm:spPr/>
    </dgm:pt>
    <dgm:pt modelId="{3E615509-BD39-C548-99A5-E60ADA1F1E35}" type="pres">
      <dgm:prSet presAssocID="{9479CE19-EF12-437A-AB6D-8633370CF204}" presName="tx1" presStyleLbl="revTx" presStyleIdx="0" presStyleCnt="9"/>
      <dgm:spPr/>
    </dgm:pt>
    <dgm:pt modelId="{D05ECA79-6112-0F45-A447-315C9990EC43}" type="pres">
      <dgm:prSet presAssocID="{9479CE19-EF12-437A-AB6D-8633370CF204}" presName="vert1" presStyleCnt="0"/>
      <dgm:spPr/>
    </dgm:pt>
    <dgm:pt modelId="{29BC549D-97AB-FE49-ACBE-5362DD29BAD2}" type="pres">
      <dgm:prSet presAssocID="{04DB9137-2CA3-413D-B2D1-595FB14B3499}" presName="thickLine" presStyleLbl="alignNode1" presStyleIdx="1" presStyleCnt="9"/>
      <dgm:spPr/>
    </dgm:pt>
    <dgm:pt modelId="{013FD12E-A096-D947-89A5-7A93DCB1CBBB}" type="pres">
      <dgm:prSet presAssocID="{04DB9137-2CA3-413D-B2D1-595FB14B3499}" presName="horz1" presStyleCnt="0"/>
      <dgm:spPr/>
    </dgm:pt>
    <dgm:pt modelId="{B1425A2B-6BF4-0546-B9C2-0B9FCD47F46F}" type="pres">
      <dgm:prSet presAssocID="{04DB9137-2CA3-413D-B2D1-595FB14B3499}" presName="tx1" presStyleLbl="revTx" presStyleIdx="1" presStyleCnt="9"/>
      <dgm:spPr/>
    </dgm:pt>
    <dgm:pt modelId="{1FD376B1-4ECF-A442-979D-93424A05DFAE}" type="pres">
      <dgm:prSet presAssocID="{04DB9137-2CA3-413D-B2D1-595FB14B3499}" presName="vert1" presStyleCnt="0"/>
      <dgm:spPr/>
    </dgm:pt>
    <dgm:pt modelId="{673D606F-8FE5-0740-863C-3F0FE93541A0}" type="pres">
      <dgm:prSet presAssocID="{952BEA36-219D-4CFD-A2F8-930611332D7C}" presName="thickLine" presStyleLbl="alignNode1" presStyleIdx="2" presStyleCnt="9"/>
      <dgm:spPr/>
    </dgm:pt>
    <dgm:pt modelId="{254BC787-8709-E447-9967-47DB479658A4}" type="pres">
      <dgm:prSet presAssocID="{952BEA36-219D-4CFD-A2F8-930611332D7C}" presName="horz1" presStyleCnt="0"/>
      <dgm:spPr/>
    </dgm:pt>
    <dgm:pt modelId="{46988880-14F1-D941-87AF-D601DBED247D}" type="pres">
      <dgm:prSet presAssocID="{952BEA36-219D-4CFD-A2F8-930611332D7C}" presName="tx1" presStyleLbl="revTx" presStyleIdx="2" presStyleCnt="9"/>
      <dgm:spPr/>
    </dgm:pt>
    <dgm:pt modelId="{E16DC2CF-E9D6-F844-937E-715D3EEA8047}" type="pres">
      <dgm:prSet presAssocID="{952BEA36-219D-4CFD-A2F8-930611332D7C}" presName="vert1" presStyleCnt="0"/>
      <dgm:spPr/>
    </dgm:pt>
    <dgm:pt modelId="{0558CDAA-1175-5345-8B41-AE5D3A4D6E1A}" type="pres">
      <dgm:prSet presAssocID="{B63AD67A-F255-45D3-A709-EA4535715AAE}" presName="thickLine" presStyleLbl="alignNode1" presStyleIdx="3" presStyleCnt="9"/>
      <dgm:spPr/>
    </dgm:pt>
    <dgm:pt modelId="{C0CECC79-9E50-0048-BF74-51B3C1740995}" type="pres">
      <dgm:prSet presAssocID="{B63AD67A-F255-45D3-A709-EA4535715AAE}" presName="horz1" presStyleCnt="0"/>
      <dgm:spPr/>
    </dgm:pt>
    <dgm:pt modelId="{E1E31831-85A2-8D41-B2DB-9FC80960A5F6}" type="pres">
      <dgm:prSet presAssocID="{B63AD67A-F255-45D3-A709-EA4535715AAE}" presName="tx1" presStyleLbl="revTx" presStyleIdx="3" presStyleCnt="9"/>
      <dgm:spPr/>
    </dgm:pt>
    <dgm:pt modelId="{E18593C5-2DFB-9A41-8B84-568B5C84C92D}" type="pres">
      <dgm:prSet presAssocID="{B63AD67A-F255-45D3-A709-EA4535715AAE}" presName="vert1" presStyleCnt="0"/>
      <dgm:spPr/>
    </dgm:pt>
    <dgm:pt modelId="{608533CD-55C6-FB46-8475-DC6845690ECE}" type="pres">
      <dgm:prSet presAssocID="{8093D30D-3833-4989-B708-8C11D9E69FD5}" presName="thickLine" presStyleLbl="alignNode1" presStyleIdx="4" presStyleCnt="9"/>
      <dgm:spPr/>
    </dgm:pt>
    <dgm:pt modelId="{CA34FAC0-D4E8-9B49-8643-682683C90793}" type="pres">
      <dgm:prSet presAssocID="{8093D30D-3833-4989-B708-8C11D9E69FD5}" presName="horz1" presStyleCnt="0"/>
      <dgm:spPr/>
    </dgm:pt>
    <dgm:pt modelId="{9BEF8822-475D-504E-BF00-0B49B4E31756}" type="pres">
      <dgm:prSet presAssocID="{8093D30D-3833-4989-B708-8C11D9E69FD5}" presName="tx1" presStyleLbl="revTx" presStyleIdx="4" presStyleCnt="9"/>
      <dgm:spPr/>
    </dgm:pt>
    <dgm:pt modelId="{4AFEE1E2-89D4-AA41-B9EA-C1BFC9B41F89}" type="pres">
      <dgm:prSet presAssocID="{8093D30D-3833-4989-B708-8C11D9E69FD5}" presName="vert1" presStyleCnt="0"/>
      <dgm:spPr/>
    </dgm:pt>
    <dgm:pt modelId="{E06FFB82-2AF1-7B42-9EF2-AEB93CFC78D1}" type="pres">
      <dgm:prSet presAssocID="{C2E4C9A3-1672-4745-8755-EBF8DD2502E0}" presName="thickLine" presStyleLbl="alignNode1" presStyleIdx="5" presStyleCnt="9"/>
      <dgm:spPr/>
    </dgm:pt>
    <dgm:pt modelId="{6A3C8221-1D66-264B-B559-579FD6629893}" type="pres">
      <dgm:prSet presAssocID="{C2E4C9A3-1672-4745-8755-EBF8DD2502E0}" presName="horz1" presStyleCnt="0"/>
      <dgm:spPr/>
    </dgm:pt>
    <dgm:pt modelId="{487BD3DF-DE73-4640-BEF8-7DADA85A9CFF}" type="pres">
      <dgm:prSet presAssocID="{C2E4C9A3-1672-4745-8755-EBF8DD2502E0}" presName="tx1" presStyleLbl="revTx" presStyleIdx="5" presStyleCnt="9"/>
      <dgm:spPr/>
    </dgm:pt>
    <dgm:pt modelId="{FDCC9504-6BBC-1149-8673-EE07B062ED71}" type="pres">
      <dgm:prSet presAssocID="{C2E4C9A3-1672-4745-8755-EBF8DD2502E0}" presName="vert1" presStyleCnt="0"/>
      <dgm:spPr/>
    </dgm:pt>
    <dgm:pt modelId="{D245E872-5AD9-8349-940D-FF52037F9675}" type="pres">
      <dgm:prSet presAssocID="{38FF1C09-C075-4B6E-AB35-282BDE727569}" presName="thickLine" presStyleLbl="alignNode1" presStyleIdx="6" presStyleCnt="9"/>
      <dgm:spPr/>
    </dgm:pt>
    <dgm:pt modelId="{B52C80D1-4E13-A04C-906A-EE2D7EF78E4C}" type="pres">
      <dgm:prSet presAssocID="{38FF1C09-C075-4B6E-AB35-282BDE727569}" presName="horz1" presStyleCnt="0"/>
      <dgm:spPr/>
    </dgm:pt>
    <dgm:pt modelId="{86BF16D2-7B6F-5549-A4C3-F73C9C6CBDF6}" type="pres">
      <dgm:prSet presAssocID="{38FF1C09-C075-4B6E-AB35-282BDE727569}" presName="tx1" presStyleLbl="revTx" presStyleIdx="6" presStyleCnt="9"/>
      <dgm:spPr/>
    </dgm:pt>
    <dgm:pt modelId="{A1DBAC08-DE02-3C44-9C18-97C74476F5C8}" type="pres">
      <dgm:prSet presAssocID="{38FF1C09-C075-4B6E-AB35-282BDE727569}" presName="vert1" presStyleCnt="0"/>
      <dgm:spPr/>
    </dgm:pt>
    <dgm:pt modelId="{FC68EA70-0871-9840-80B9-358F481BF4CB}" type="pres">
      <dgm:prSet presAssocID="{6EB840B6-C790-4F5C-901E-9866AB1E9D1E}" presName="thickLine" presStyleLbl="alignNode1" presStyleIdx="7" presStyleCnt="9"/>
      <dgm:spPr/>
    </dgm:pt>
    <dgm:pt modelId="{F91D4FEB-5FD0-9D48-BBB6-877038B41892}" type="pres">
      <dgm:prSet presAssocID="{6EB840B6-C790-4F5C-901E-9866AB1E9D1E}" presName="horz1" presStyleCnt="0"/>
      <dgm:spPr/>
    </dgm:pt>
    <dgm:pt modelId="{7BE187E8-E70A-1A40-A92D-78A51B9BC01F}" type="pres">
      <dgm:prSet presAssocID="{6EB840B6-C790-4F5C-901E-9866AB1E9D1E}" presName="tx1" presStyleLbl="revTx" presStyleIdx="7" presStyleCnt="9"/>
      <dgm:spPr/>
    </dgm:pt>
    <dgm:pt modelId="{1C296C86-1C3D-7241-AA30-53A824196ED4}" type="pres">
      <dgm:prSet presAssocID="{6EB840B6-C790-4F5C-901E-9866AB1E9D1E}" presName="vert1" presStyleCnt="0"/>
      <dgm:spPr/>
    </dgm:pt>
    <dgm:pt modelId="{BDC85932-B057-DB49-8952-A853239E7E1A}" type="pres">
      <dgm:prSet presAssocID="{9F7D1B9D-AD7A-4DAC-B3BE-F04F450661A4}" presName="thickLine" presStyleLbl="alignNode1" presStyleIdx="8" presStyleCnt="9"/>
      <dgm:spPr/>
    </dgm:pt>
    <dgm:pt modelId="{4DF537E1-A54A-DD49-9D7B-1A54496B4631}" type="pres">
      <dgm:prSet presAssocID="{9F7D1B9D-AD7A-4DAC-B3BE-F04F450661A4}" presName="horz1" presStyleCnt="0"/>
      <dgm:spPr/>
    </dgm:pt>
    <dgm:pt modelId="{5EB0B2CC-42E7-B349-B3E8-7A98B8B0F5FE}" type="pres">
      <dgm:prSet presAssocID="{9F7D1B9D-AD7A-4DAC-B3BE-F04F450661A4}" presName="tx1" presStyleLbl="revTx" presStyleIdx="8" presStyleCnt="9"/>
      <dgm:spPr/>
    </dgm:pt>
    <dgm:pt modelId="{88D9C59B-1461-4E42-82C2-3B91CA7B2B29}" type="pres">
      <dgm:prSet presAssocID="{9F7D1B9D-AD7A-4DAC-B3BE-F04F450661A4}" presName="vert1" presStyleCnt="0"/>
      <dgm:spPr/>
    </dgm:pt>
  </dgm:ptLst>
  <dgm:cxnLst>
    <dgm:cxn modelId="{6C421713-A7A7-3341-AFF4-734CA90DB3D8}" type="presOf" srcId="{04DB9137-2CA3-413D-B2D1-595FB14B3499}" destId="{B1425A2B-6BF4-0546-B9C2-0B9FCD47F46F}" srcOrd="0" destOrd="0" presId="urn:microsoft.com/office/officeart/2008/layout/LinedList"/>
    <dgm:cxn modelId="{FC62A62E-36E8-B840-B48B-5DA191AAE73B}" type="presOf" srcId="{C2E4C9A3-1672-4745-8755-EBF8DD2502E0}" destId="{487BD3DF-DE73-4640-BEF8-7DADA85A9CFF}" srcOrd="0" destOrd="0" presId="urn:microsoft.com/office/officeart/2008/layout/LinedList"/>
    <dgm:cxn modelId="{6BDC3934-BCF5-BB40-B5BE-69133D165BBA}" type="presOf" srcId="{9F7D1B9D-AD7A-4DAC-B3BE-F04F450661A4}" destId="{5EB0B2CC-42E7-B349-B3E8-7A98B8B0F5FE}" srcOrd="0" destOrd="0" presId="urn:microsoft.com/office/officeart/2008/layout/LinedList"/>
    <dgm:cxn modelId="{9263ED43-0101-5545-AD86-7877CE0B9EA1}" type="presOf" srcId="{B63AD67A-F255-45D3-A709-EA4535715AAE}" destId="{E1E31831-85A2-8D41-B2DB-9FC80960A5F6}" srcOrd="0" destOrd="0" presId="urn:microsoft.com/office/officeart/2008/layout/LinedList"/>
    <dgm:cxn modelId="{8B6A6448-6310-45D9-813D-E559AE0CFC1D}" srcId="{D49FC928-89FF-40C5-A32A-2B4D4740169A}" destId="{04DB9137-2CA3-413D-B2D1-595FB14B3499}" srcOrd="1" destOrd="0" parTransId="{2EFAC783-5BD6-4187-A9B5-B8797A395557}" sibTransId="{F3A768BB-050B-47AD-820E-AEA9899CDF55}"/>
    <dgm:cxn modelId="{21D96752-3374-434C-87E4-8ED8DF011761}" srcId="{D49FC928-89FF-40C5-A32A-2B4D4740169A}" destId="{952BEA36-219D-4CFD-A2F8-930611332D7C}" srcOrd="2" destOrd="0" parTransId="{7050DB6D-CEC8-419F-A76C-EB1E02F807C9}" sibTransId="{EE521E93-DC4E-4AD0-974E-6F30BB80CD9D}"/>
    <dgm:cxn modelId="{01927364-0783-8B4D-87FA-152B58C1EA13}" type="presOf" srcId="{952BEA36-219D-4CFD-A2F8-930611332D7C}" destId="{46988880-14F1-D941-87AF-D601DBED247D}" srcOrd="0" destOrd="0" presId="urn:microsoft.com/office/officeart/2008/layout/LinedList"/>
    <dgm:cxn modelId="{ECB06765-ED9C-4F48-8FA1-814E5273FA87}" srcId="{D49FC928-89FF-40C5-A32A-2B4D4740169A}" destId="{B63AD67A-F255-45D3-A709-EA4535715AAE}" srcOrd="3" destOrd="0" parTransId="{5760CD35-6CCA-4767-99E3-E3891CEC7A1C}" sibTransId="{B981AD28-A9A8-4235-A0F8-2B280DD3E71E}"/>
    <dgm:cxn modelId="{A56E7C73-D09E-7F41-AF26-311EFB4D46AA}" type="presOf" srcId="{D49FC928-89FF-40C5-A32A-2B4D4740169A}" destId="{D937BA56-23FB-0940-89F9-F89DE7F2F681}" srcOrd="0" destOrd="0" presId="urn:microsoft.com/office/officeart/2008/layout/LinedList"/>
    <dgm:cxn modelId="{69CDED81-E271-42BE-990F-8353A54503D8}" srcId="{D49FC928-89FF-40C5-A32A-2B4D4740169A}" destId="{C2E4C9A3-1672-4745-8755-EBF8DD2502E0}" srcOrd="5" destOrd="0" parTransId="{7A326F2D-F2F6-4FDE-8A5C-190E08804833}" sibTransId="{3AE072A2-A891-4323-8348-C39E1036C17C}"/>
    <dgm:cxn modelId="{06DF5882-6DFD-7F49-B462-07E6578474AF}" type="presOf" srcId="{8093D30D-3833-4989-B708-8C11D9E69FD5}" destId="{9BEF8822-475D-504E-BF00-0B49B4E31756}" srcOrd="0" destOrd="0" presId="urn:microsoft.com/office/officeart/2008/layout/LinedList"/>
    <dgm:cxn modelId="{5AB38F9A-AD9B-4CBC-886A-DBDDB11B01B4}" srcId="{D49FC928-89FF-40C5-A32A-2B4D4740169A}" destId="{8093D30D-3833-4989-B708-8C11D9E69FD5}" srcOrd="4" destOrd="0" parTransId="{1CF2633B-069C-42B7-9FEC-273FB6A81F7C}" sibTransId="{8579E857-5318-49A1-B34C-292FD0E680EC}"/>
    <dgm:cxn modelId="{143E359D-9346-4560-BC7B-17B06D482A6E}" srcId="{D49FC928-89FF-40C5-A32A-2B4D4740169A}" destId="{9F7D1B9D-AD7A-4DAC-B3BE-F04F450661A4}" srcOrd="8" destOrd="0" parTransId="{C823EF4C-7D42-4742-8382-21169B41A24F}" sibTransId="{A597651D-C703-46FB-9510-1302E4C2DA00}"/>
    <dgm:cxn modelId="{D3AAC9A0-DA40-F545-B205-B381D0791ED0}" type="presOf" srcId="{9479CE19-EF12-437A-AB6D-8633370CF204}" destId="{3E615509-BD39-C548-99A5-E60ADA1F1E35}" srcOrd="0" destOrd="0" presId="urn:microsoft.com/office/officeart/2008/layout/LinedList"/>
    <dgm:cxn modelId="{97F847A7-451A-4E5A-978D-6B75CDFD911D}" srcId="{D49FC928-89FF-40C5-A32A-2B4D4740169A}" destId="{9479CE19-EF12-437A-AB6D-8633370CF204}" srcOrd="0" destOrd="0" parTransId="{B7DFB105-D105-4D0D-839B-A258833B3F43}" sibTransId="{EE2C45F9-77AF-414D-9798-089864FA3B4D}"/>
    <dgm:cxn modelId="{BB0309AB-3593-4836-8DB3-6B5858D7D3E6}" srcId="{D49FC928-89FF-40C5-A32A-2B4D4740169A}" destId="{38FF1C09-C075-4B6E-AB35-282BDE727569}" srcOrd="6" destOrd="0" parTransId="{848F6789-8870-4CAC-B439-E2F208293175}" sibTransId="{FFB85DB1-51BC-46C8-905E-132C856E19F9}"/>
    <dgm:cxn modelId="{D8F2B6B5-6D9F-8E43-BC14-77FDC088F630}" type="presOf" srcId="{38FF1C09-C075-4B6E-AB35-282BDE727569}" destId="{86BF16D2-7B6F-5549-A4C3-F73C9C6CBDF6}" srcOrd="0" destOrd="0" presId="urn:microsoft.com/office/officeart/2008/layout/LinedList"/>
    <dgm:cxn modelId="{C8B2F3F2-4617-40A8-9765-8CE75C4B95B7}" srcId="{D49FC928-89FF-40C5-A32A-2B4D4740169A}" destId="{6EB840B6-C790-4F5C-901E-9866AB1E9D1E}" srcOrd="7" destOrd="0" parTransId="{6455C14E-AB20-4A26-9AE6-2B81357F5CA9}" sibTransId="{29166BE1-37F5-400A-8B19-97B738C37978}"/>
    <dgm:cxn modelId="{68ABFCF3-1F64-264D-B28E-AC6F2CA53A05}" type="presOf" srcId="{6EB840B6-C790-4F5C-901E-9866AB1E9D1E}" destId="{7BE187E8-E70A-1A40-A92D-78A51B9BC01F}" srcOrd="0" destOrd="0" presId="urn:microsoft.com/office/officeart/2008/layout/LinedList"/>
    <dgm:cxn modelId="{FCE42E1F-2838-854A-8F0F-5DA71FA2BFB8}" type="presParOf" srcId="{D937BA56-23FB-0940-89F9-F89DE7F2F681}" destId="{B33BB017-585E-014E-B717-5029168BCCFF}" srcOrd="0" destOrd="0" presId="urn:microsoft.com/office/officeart/2008/layout/LinedList"/>
    <dgm:cxn modelId="{CFB51A5F-0168-6C45-8C23-8B081E0EE2F4}" type="presParOf" srcId="{D937BA56-23FB-0940-89F9-F89DE7F2F681}" destId="{5D468E1E-6BB3-4F42-8143-C60B0450838B}" srcOrd="1" destOrd="0" presId="urn:microsoft.com/office/officeart/2008/layout/LinedList"/>
    <dgm:cxn modelId="{C0081336-4337-B84B-BC39-474CC9AD5807}" type="presParOf" srcId="{5D468E1E-6BB3-4F42-8143-C60B0450838B}" destId="{3E615509-BD39-C548-99A5-E60ADA1F1E35}" srcOrd="0" destOrd="0" presId="urn:microsoft.com/office/officeart/2008/layout/LinedList"/>
    <dgm:cxn modelId="{BE43B604-21C2-9742-9C83-2AA6270D01DB}" type="presParOf" srcId="{5D468E1E-6BB3-4F42-8143-C60B0450838B}" destId="{D05ECA79-6112-0F45-A447-315C9990EC43}" srcOrd="1" destOrd="0" presId="urn:microsoft.com/office/officeart/2008/layout/LinedList"/>
    <dgm:cxn modelId="{86B1A3D2-229C-2042-8F80-0556AA59E1DB}" type="presParOf" srcId="{D937BA56-23FB-0940-89F9-F89DE7F2F681}" destId="{29BC549D-97AB-FE49-ACBE-5362DD29BAD2}" srcOrd="2" destOrd="0" presId="urn:microsoft.com/office/officeart/2008/layout/LinedList"/>
    <dgm:cxn modelId="{5952EE85-3153-9340-B6E8-B3C4439F09DA}" type="presParOf" srcId="{D937BA56-23FB-0940-89F9-F89DE7F2F681}" destId="{013FD12E-A096-D947-89A5-7A93DCB1CBBB}" srcOrd="3" destOrd="0" presId="urn:microsoft.com/office/officeart/2008/layout/LinedList"/>
    <dgm:cxn modelId="{0124682F-8443-F64C-97C7-282D725F96B5}" type="presParOf" srcId="{013FD12E-A096-D947-89A5-7A93DCB1CBBB}" destId="{B1425A2B-6BF4-0546-B9C2-0B9FCD47F46F}" srcOrd="0" destOrd="0" presId="urn:microsoft.com/office/officeart/2008/layout/LinedList"/>
    <dgm:cxn modelId="{12ED2EF4-C251-CE49-83D7-F48468BB4731}" type="presParOf" srcId="{013FD12E-A096-D947-89A5-7A93DCB1CBBB}" destId="{1FD376B1-4ECF-A442-979D-93424A05DFAE}" srcOrd="1" destOrd="0" presId="urn:microsoft.com/office/officeart/2008/layout/LinedList"/>
    <dgm:cxn modelId="{8285CAB2-B82D-B246-9445-45F85E0108A3}" type="presParOf" srcId="{D937BA56-23FB-0940-89F9-F89DE7F2F681}" destId="{673D606F-8FE5-0740-863C-3F0FE93541A0}" srcOrd="4" destOrd="0" presId="urn:microsoft.com/office/officeart/2008/layout/LinedList"/>
    <dgm:cxn modelId="{10BF958D-249F-A641-9B3F-F86D1AE50F34}" type="presParOf" srcId="{D937BA56-23FB-0940-89F9-F89DE7F2F681}" destId="{254BC787-8709-E447-9967-47DB479658A4}" srcOrd="5" destOrd="0" presId="urn:microsoft.com/office/officeart/2008/layout/LinedList"/>
    <dgm:cxn modelId="{3498BC05-1C3B-F144-AC19-4BAF851C92E9}" type="presParOf" srcId="{254BC787-8709-E447-9967-47DB479658A4}" destId="{46988880-14F1-D941-87AF-D601DBED247D}" srcOrd="0" destOrd="0" presId="urn:microsoft.com/office/officeart/2008/layout/LinedList"/>
    <dgm:cxn modelId="{D7134AD9-7D32-9A49-A2FC-40CFFC903E9E}" type="presParOf" srcId="{254BC787-8709-E447-9967-47DB479658A4}" destId="{E16DC2CF-E9D6-F844-937E-715D3EEA8047}" srcOrd="1" destOrd="0" presId="urn:microsoft.com/office/officeart/2008/layout/LinedList"/>
    <dgm:cxn modelId="{3124AF71-64F5-7045-B083-538DD36DF94F}" type="presParOf" srcId="{D937BA56-23FB-0940-89F9-F89DE7F2F681}" destId="{0558CDAA-1175-5345-8B41-AE5D3A4D6E1A}" srcOrd="6" destOrd="0" presId="urn:microsoft.com/office/officeart/2008/layout/LinedList"/>
    <dgm:cxn modelId="{0F2DB62F-2713-5B44-8B2B-6DF9858892BD}" type="presParOf" srcId="{D937BA56-23FB-0940-89F9-F89DE7F2F681}" destId="{C0CECC79-9E50-0048-BF74-51B3C1740995}" srcOrd="7" destOrd="0" presId="urn:microsoft.com/office/officeart/2008/layout/LinedList"/>
    <dgm:cxn modelId="{054AE9FE-FCA1-9746-8198-B64D5D39578B}" type="presParOf" srcId="{C0CECC79-9E50-0048-BF74-51B3C1740995}" destId="{E1E31831-85A2-8D41-B2DB-9FC80960A5F6}" srcOrd="0" destOrd="0" presId="urn:microsoft.com/office/officeart/2008/layout/LinedList"/>
    <dgm:cxn modelId="{AE488493-4E64-864F-9103-F8A268E5D9D1}" type="presParOf" srcId="{C0CECC79-9E50-0048-BF74-51B3C1740995}" destId="{E18593C5-2DFB-9A41-8B84-568B5C84C92D}" srcOrd="1" destOrd="0" presId="urn:microsoft.com/office/officeart/2008/layout/LinedList"/>
    <dgm:cxn modelId="{304D7598-4E26-9C42-A160-A340CCD2E950}" type="presParOf" srcId="{D937BA56-23FB-0940-89F9-F89DE7F2F681}" destId="{608533CD-55C6-FB46-8475-DC6845690ECE}" srcOrd="8" destOrd="0" presId="urn:microsoft.com/office/officeart/2008/layout/LinedList"/>
    <dgm:cxn modelId="{342D8436-964D-084F-846C-5ED393519676}" type="presParOf" srcId="{D937BA56-23FB-0940-89F9-F89DE7F2F681}" destId="{CA34FAC0-D4E8-9B49-8643-682683C90793}" srcOrd="9" destOrd="0" presId="urn:microsoft.com/office/officeart/2008/layout/LinedList"/>
    <dgm:cxn modelId="{F78A81C2-5E87-1441-B674-14AE3BC857DE}" type="presParOf" srcId="{CA34FAC0-D4E8-9B49-8643-682683C90793}" destId="{9BEF8822-475D-504E-BF00-0B49B4E31756}" srcOrd="0" destOrd="0" presId="urn:microsoft.com/office/officeart/2008/layout/LinedList"/>
    <dgm:cxn modelId="{E507A16C-838F-4E45-9B4D-F5EFC61E7895}" type="presParOf" srcId="{CA34FAC0-D4E8-9B49-8643-682683C90793}" destId="{4AFEE1E2-89D4-AA41-B9EA-C1BFC9B41F89}" srcOrd="1" destOrd="0" presId="urn:microsoft.com/office/officeart/2008/layout/LinedList"/>
    <dgm:cxn modelId="{FBAD30F7-CDD7-F049-9C8B-FAF04D25459C}" type="presParOf" srcId="{D937BA56-23FB-0940-89F9-F89DE7F2F681}" destId="{E06FFB82-2AF1-7B42-9EF2-AEB93CFC78D1}" srcOrd="10" destOrd="0" presId="urn:microsoft.com/office/officeart/2008/layout/LinedList"/>
    <dgm:cxn modelId="{CD1BA062-A2FF-3F4A-83B8-BB0A0FEE7698}" type="presParOf" srcId="{D937BA56-23FB-0940-89F9-F89DE7F2F681}" destId="{6A3C8221-1D66-264B-B559-579FD6629893}" srcOrd="11" destOrd="0" presId="urn:microsoft.com/office/officeart/2008/layout/LinedList"/>
    <dgm:cxn modelId="{8372BE83-4A3A-7347-99A0-E1A7B418AE6D}" type="presParOf" srcId="{6A3C8221-1D66-264B-B559-579FD6629893}" destId="{487BD3DF-DE73-4640-BEF8-7DADA85A9CFF}" srcOrd="0" destOrd="0" presId="urn:microsoft.com/office/officeart/2008/layout/LinedList"/>
    <dgm:cxn modelId="{C8569756-4FE5-3648-AB01-5966F93EF6A9}" type="presParOf" srcId="{6A3C8221-1D66-264B-B559-579FD6629893}" destId="{FDCC9504-6BBC-1149-8673-EE07B062ED71}" srcOrd="1" destOrd="0" presId="urn:microsoft.com/office/officeart/2008/layout/LinedList"/>
    <dgm:cxn modelId="{3BE8AEC3-C9B1-1342-925A-5037FA49CE8D}" type="presParOf" srcId="{D937BA56-23FB-0940-89F9-F89DE7F2F681}" destId="{D245E872-5AD9-8349-940D-FF52037F9675}" srcOrd="12" destOrd="0" presId="urn:microsoft.com/office/officeart/2008/layout/LinedList"/>
    <dgm:cxn modelId="{62C6A832-9B7F-AC4B-B262-939141CDE910}" type="presParOf" srcId="{D937BA56-23FB-0940-89F9-F89DE7F2F681}" destId="{B52C80D1-4E13-A04C-906A-EE2D7EF78E4C}" srcOrd="13" destOrd="0" presId="urn:microsoft.com/office/officeart/2008/layout/LinedList"/>
    <dgm:cxn modelId="{8B4B14C6-1779-8A43-AD1C-1A8A4497C320}" type="presParOf" srcId="{B52C80D1-4E13-A04C-906A-EE2D7EF78E4C}" destId="{86BF16D2-7B6F-5549-A4C3-F73C9C6CBDF6}" srcOrd="0" destOrd="0" presId="urn:microsoft.com/office/officeart/2008/layout/LinedList"/>
    <dgm:cxn modelId="{BD84A7BF-767B-E048-A359-60070E42B00E}" type="presParOf" srcId="{B52C80D1-4E13-A04C-906A-EE2D7EF78E4C}" destId="{A1DBAC08-DE02-3C44-9C18-97C74476F5C8}" srcOrd="1" destOrd="0" presId="urn:microsoft.com/office/officeart/2008/layout/LinedList"/>
    <dgm:cxn modelId="{FE8692DF-ACCA-0648-9FC2-22EDBF007254}" type="presParOf" srcId="{D937BA56-23FB-0940-89F9-F89DE7F2F681}" destId="{FC68EA70-0871-9840-80B9-358F481BF4CB}" srcOrd="14" destOrd="0" presId="urn:microsoft.com/office/officeart/2008/layout/LinedList"/>
    <dgm:cxn modelId="{CFF269A8-AFBA-E94A-8F73-C5AD6EB92AB7}" type="presParOf" srcId="{D937BA56-23FB-0940-89F9-F89DE7F2F681}" destId="{F91D4FEB-5FD0-9D48-BBB6-877038B41892}" srcOrd="15" destOrd="0" presId="urn:microsoft.com/office/officeart/2008/layout/LinedList"/>
    <dgm:cxn modelId="{A6551364-562F-E443-92DE-888DDE72501B}" type="presParOf" srcId="{F91D4FEB-5FD0-9D48-BBB6-877038B41892}" destId="{7BE187E8-E70A-1A40-A92D-78A51B9BC01F}" srcOrd="0" destOrd="0" presId="urn:microsoft.com/office/officeart/2008/layout/LinedList"/>
    <dgm:cxn modelId="{4205324B-893C-3147-98EF-6FCDC5F6DDE9}" type="presParOf" srcId="{F91D4FEB-5FD0-9D48-BBB6-877038B41892}" destId="{1C296C86-1C3D-7241-AA30-53A824196ED4}" srcOrd="1" destOrd="0" presId="urn:microsoft.com/office/officeart/2008/layout/LinedList"/>
    <dgm:cxn modelId="{606EC947-078E-1342-8A1F-96B949F28CDB}" type="presParOf" srcId="{D937BA56-23FB-0940-89F9-F89DE7F2F681}" destId="{BDC85932-B057-DB49-8952-A853239E7E1A}" srcOrd="16" destOrd="0" presId="urn:microsoft.com/office/officeart/2008/layout/LinedList"/>
    <dgm:cxn modelId="{BC165637-6CAF-5D4D-9F64-9889E28398B1}" type="presParOf" srcId="{D937BA56-23FB-0940-89F9-F89DE7F2F681}" destId="{4DF537E1-A54A-DD49-9D7B-1A54496B4631}" srcOrd="17" destOrd="0" presId="urn:microsoft.com/office/officeart/2008/layout/LinedList"/>
    <dgm:cxn modelId="{2B40F29A-8CE2-E046-A9CB-34BEBFDBBFD0}" type="presParOf" srcId="{4DF537E1-A54A-DD49-9D7B-1A54496B4631}" destId="{5EB0B2CC-42E7-B349-B3E8-7A98B8B0F5FE}" srcOrd="0" destOrd="0" presId="urn:microsoft.com/office/officeart/2008/layout/LinedList"/>
    <dgm:cxn modelId="{5AF382B4-9862-EC4E-9CA5-EF2BF92F0B20}" type="presParOf" srcId="{4DF537E1-A54A-DD49-9D7B-1A54496B4631}" destId="{88D9C59B-1461-4E42-82C2-3B91CA7B2B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F4F7EC0-6E45-46EB-A41D-BD0401234B65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289B642-8AB8-4BBC-AD9D-8CDF25452E36}">
      <dgm:prSet/>
      <dgm:spPr/>
      <dgm:t>
        <a:bodyPr/>
        <a:lstStyle/>
        <a:p>
          <a:r>
            <a:rPr lang="en-US"/>
            <a:t>Working with Resource Allocation at POD level</a:t>
          </a:r>
        </a:p>
      </dgm:t>
    </dgm:pt>
    <dgm:pt modelId="{19FA7DB9-C507-48F2-9461-CA1F2518D0EC}" type="parTrans" cxnId="{47FCB927-AC62-4D3D-A18B-9E025D507B04}">
      <dgm:prSet/>
      <dgm:spPr/>
      <dgm:t>
        <a:bodyPr/>
        <a:lstStyle/>
        <a:p>
          <a:endParaRPr lang="en-US"/>
        </a:p>
      </dgm:t>
    </dgm:pt>
    <dgm:pt modelId="{58967465-8179-4A74-BC07-ABF94459B96A}" type="sibTrans" cxnId="{47FCB927-AC62-4D3D-A18B-9E025D507B04}">
      <dgm:prSet/>
      <dgm:spPr/>
      <dgm:t>
        <a:bodyPr/>
        <a:lstStyle/>
        <a:p>
          <a:endParaRPr lang="en-US"/>
        </a:p>
      </dgm:t>
    </dgm:pt>
    <dgm:pt modelId="{82A43AF0-833E-433D-81BA-5EB3A46B66EF}">
      <dgm:prSet/>
      <dgm:spPr/>
      <dgm:t>
        <a:bodyPr/>
        <a:lstStyle/>
        <a:p>
          <a:r>
            <a:rPr lang="en-US"/>
            <a:t>Working with Resource Allocation using LimitRange</a:t>
          </a:r>
        </a:p>
      </dgm:t>
    </dgm:pt>
    <dgm:pt modelId="{A5DD997E-0923-486A-A426-D1F91F8E19DA}" type="parTrans" cxnId="{24030A12-294A-436D-A1E1-530596110ECB}">
      <dgm:prSet/>
      <dgm:spPr/>
      <dgm:t>
        <a:bodyPr/>
        <a:lstStyle/>
        <a:p>
          <a:endParaRPr lang="en-US"/>
        </a:p>
      </dgm:t>
    </dgm:pt>
    <dgm:pt modelId="{D545A092-0C2A-443A-A6E4-9CD2DE98DEF6}" type="sibTrans" cxnId="{24030A12-294A-436D-A1E1-530596110ECB}">
      <dgm:prSet/>
      <dgm:spPr/>
      <dgm:t>
        <a:bodyPr/>
        <a:lstStyle/>
        <a:p>
          <a:endParaRPr lang="en-US"/>
        </a:p>
      </dgm:t>
    </dgm:pt>
    <dgm:pt modelId="{2615E424-72E2-47BA-969D-AC54EB26DC97}">
      <dgm:prSet/>
      <dgm:spPr/>
      <dgm:t>
        <a:bodyPr/>
        <a:lstStyle/>
        <a:p>
          <a:r>
            <a:rPr lang="en-US"/>
            <a:t>Working with Resource Quota</a:t>
          </a:r>
        </a:p>
      </dgm:t>
    </dgm:pt>
    <dgm:pt modelId="{018F3A93-28FB-4A93-8214-4B0AC16B8E58}" type="parTrans" cxnId="{46D2D2DE-7A45-4EEE-A017-6F2151C81FD4}">
      <dgm:prSet/>
      <dgm:spPr/>
      <dgm:t>
        <a:bodyPr/>
        <a:lstStyle/>
        <a:p>
          <a:endParaRPr lang="en-US"/>
        </a:p>
      </dgm:t>
    </dgm:pt>
    <dgm:pt modelId="{497836BC-A409-4F86-A51C-5D5E44FDBE7F}" type="sibTrans" cxnId="{46D2D2DE-7A45-4EEE-A017-6F2151C81FD4}">
      <dgm:prSet/>
      <dgm:spPr/>
      <dgm:t>
        <a:bodyPr/>
        <a:lstStyle/>
        <a:p>
          <a:endParaRPr lang="en-US"/>
        </a:p>
      </dgm:t>
    </dgm:pt>
    <dgm:pt modelId="{262F1EFD-B83A-4A46-B864-B976DF35B08A}">
      <dgm:prSet/>
      <dgm:spPr/>
      <dgm:t>
        <a:bodyPr/>
        <a:lstStyle/>
        <a:p>
          <a:r>
            <a:rPr lang="en-US"/>
            <a:t>Understanding the concept of Persistent Volume &amp; Volume Claim</a:t>
          </a:r>
        </a:p>
      </dgm:t>
    </dgm:pt>
    <dgm:pt modelId="{DEE046C8-475E-4D56-8A6D-E107CD56D605}" type="parTrans" cxnId="{AD4E969A-21FD-4364-AB3B-FFA3A844185E}">
      <dgm:prSet/>
      <dgm:spPr/>
      <dgm:t>
        <a:bodyPr/>
        <a:lstStyle/>
        <a:p>
          <a:endParaRPr lang="en-US"/>
        </a:p>
      </dgm:t>
    </dgm:pt>
    <dgm:pt modelId="{EE4A103E-6635-42B8-AC70-B75DC9E9BB8B}" type="sibTrans" cxnId="{AD4E969A-21FD-4364-AB3B-FFA3A844185E}">
      <dgm:prSet/>
      <dgm:spPr/>
      <dgm:t>
        <a:bodyPr/>
        <a:lstStyle/>
        <a:p>
          <a:endParaRPr lang="en-US"/>
        </a:p>
      </dgm:t>
    </dgm:pt>
    <dgm:pt modelId="{F3C84234-AF35-44F9-B536-10073A8D6766}">
      <dgm:prSet/>
      <dgm:spPr/>
      <dgm:t>
        <a:bodyPr/>
        <a:lstStyle/>
        <a:p>
          <a:r>
            <a:rPr lang="en-US"/>
            <a:t>Setting Up real world Kubernetes Cluster using EKS service</a:t>
          </a:r>
        </a:p>
      </dgm:t>
    </dgm:pt>
    <dgm:pt modelId="{DD387967-4164-4CBC-862C-136ADB530BFD}" type="parTrans" cxnId="{AF303F0D-D018-4004-91C2-5A97CDFF1984}">
      <dgm:prSet/>
      <dgm:spPr/>
      <dgm:t>
        <a:bodyPr/>
        <a:lstStyle/>
        <a:p>
          <a:endParaRPr lang="en-US"/>
        </a:p>
      </dgm:t>
    </dgm:pt>
    <dgm:pt modelId="{CE696A70-9CAA-42FB-9479-135931920B11}" type="sibTrans" cxnId="{AF303F0D-D018-4004-91C2-5A97CDFF1984}">
      <dgm:prSet/>
      <dgm:spPr/>
      <dgm:t>
        <a:bodyPr/>
        <a:lstStyle/>
        <a:p>
          <a:endParaRPr lang="en-US"/>
        </a:p>
      </dgm:t>
    </dgm:pt>
    <dgm:pt modelId="{2AA1A78F-49F6-4CF9-A762-6CA5E107D611}">
      <dgm:prSet/>
      <dgm:spPr/>
      <dgm:t>
        <a:bodyPr/>
        <a:lstStyle/>
        <a:p>
          <a:r>
            <a:rPr lang="en-US"/>
            <a:t>Deploying Node JS Application on Kubernetes</a:t>
          </a:r>
        </a:p>
      </dgm:t>
    </dgm:pt>
    <dgm:pt modelId="{0B49BBDF-36B6-4CAF-9E44-13A17BF79CE5}" type="parTrans" cxnId="{9EC9992A-2036-494F-ACFE-4D4DB96E3C1F}">
      <dgm:prSet/>
      <dgm:spPr/>
      <dgm:t>
        <a:bodyPr/>
        <a:lstStyle/>
        <a:p>
          <a:endParaRPr lang="en-US"/>
        </a:p>
      </dgm:t>
    </dgm:pt>
    <dgm:pt modelId="{B5CA6B24-9017-497E-8617-065984E1F6B7}" type="sibTrans" cxnId="{9EC9992A-2036-494F-ACFE-4D4DB96E3C1F}">
      <dgm:prSet/>
      <dgm:spPr/>
      <dgm:t>
        <a:bodyPr/>
        <a:lstStyle/>
        <a:p>
          <a:endParaRPr lang="en-US"/>
        </a:p>
      </dgm:t>
    </dgm:pt>
    <dgm:pt modelId="{AFEA6FA0-756A-4558-816A-9FDC6DC28F6B}">
      <dgm:prSet/>
      <dgm:spPr/>
      <dgm:t>
        <a:bodyPr/>
        <a:lstStyle/>
        <a:p>
          <a:r>
            <a:rPr lang="en-US"/>
            <a:t>Understanding the EKSCTL Utility</a:t>
          </a:r>
        </a:p>
      </dgm:t>
    </dgm:pt>
    <dgm:pt modelId="{9DB8EA2F-C923-470E-A135-A9CAF945EE64}" type="parTrans" cxnId="{A0C744D7-5073-4B48-9BBE-9E89CEDB274B}">
      <dgm:prSet/>
      <dgm:spPr/>
      <dgm:t>
        <a:bodyPr/>
        <a:lstStyle/>
        <a:p>
          <a:endParaRPr lang="en-US"/>
        </a:p>
      </dgm:t>
    </dgm:pt>
    <dgm:pt modelId="{2CF6301F-97D7-4F88-A311-EF7E6825A9A3}" type="sibTrans" cxnId="{A0C744D7-5073-4B48-9BBE-9E89CEDB274B}">
      <dgm:prSet/>
      <dgm:spPr/>
      <dgm:t>
        <a:bodyPr/>
        <a:lstStyle/>
        <a:p>
          <a:endParaRPr lang="en-US"/>
        </a:p>
      </dgm:t>
    </dgm:pt>
    <dgm:pt modelId="{0BA577FD-90B4-4E25-9B61-63693B9D319D}">
      <dgm:prSet/>
      <dgm:spPr/>
      <dgm:t>
        <a:bodyPr/>
        <a:lstStyle/>
        <a:p>
          <a:r>
            <a:rPr lang="en-US"/>
            <a:t>Kubernetes Cluster Management</a:t>
          </a:r>
        </a:p>
      </dgm:t>
    </dgm:pt>
    <dgm:pt modelId="{0EEFCD26-C0B5-4CAF-9F06-A30EC1E9A558}" type="parTrans" cxnId="{B2FC67B0-923D-434D-BF48-949456D5AFF3}">
      <dgm:prSet/>
      <dgm:spPr/>
      <dgm:t>
        <a:bodyPr/>
        <a:lstStyle/>
        <a:p>
          <a:endParaRPr lang="en-US"/>
        </a:p>
      </dgm:t>
    </dgm:pt>
    <dgm:pt modelId="{EE5E3319-CB1B-4C52-8000-0D6590044552}" type="sibTrans" cxnId="{B2FC67B0-923D-434D-BF48-949456D5AFF3}">
      <dgm:prSet/>
      <dgm:spPr/>
      <dgm:t>
        <a:bodyPr/>
        <a:lstStyle/>
        <a:p>
          <a:endParaRPr lang="en-US"/>
        </a:p>
      </dgm:t>
    </dgm:pt>
    <dgm:pt modelId="{60D6FC88-5376-43D8-8765-F090260E4947}">
      <dgm:prSet/>
      <dgm:spPr/>
      <dgm:t>
        <a:bodyPr/>
        <a:lstStyle/>
        <a:p>
          <a:r>
            <a:rPr lang="en-US"/>
            <a:t>Understanding the RBAC &amp; Service Account</a:t>
          </a:r>
        </a:p>
      </dgm:t>
    </dgm:pt>
    <dgm:pt modelId="{29C21B2E-2F0E-42A8-88C7-041E8137D2DF}" type="parTrans" cxnId="{39672286-C4A1-4D52-B840-8DA4F6AC2D26}">
      <dgm:prSet/>
      <dgm:spPr/>
      <dgm:t>
        <a:bodyPr/>
        <a:lstStyle/>
        <a:p>
          <a:endParaRPr lang="en-US"/>
        </a:p>
      </dgm:t>
    </dgm:pt>
    <dgm:pt modelId="{BEEC89FD-DFD9-461A-A0DC-FB173817701B}" type="sibTrans" cxnId="{39672286-C4A1-4D52-B840-8DA4F6AC2D26}">
      <dgm:prSet/>
      <dgm:spPr/>
      <dgm:t>
        <a:bodyPr/>
        <a:lstStyle/>
        <a:p>
          <a:endParaRPr lang="en-US"/>
        </a:p>
      </dgm:t>
    </dgm:pt>
    <dgm:pt modelId="{E7493677-AF53-7F46-925A-1C8B3F21233C}" type="pres">
      <dgm:prSet presAssocID="{9F4F7EC0-6E45-46EB-A41D-BD0401234B65}" presName="vert0" presStyleCnt="0">
        <dgm:presLayoutVars>
          <dgm:dir/>
          <dgm:animOne val="branch"/>
          <dgm:animLvl val="lvl"/>
        </dgm:presLayoutVars>
      </dgm:prSet>
      <dgm:spPr/>
    </dgm:pt>
    <dgm:pt modelId="{FED1CD01-CF97-1544-A95F-3F029DD8CE3D}" type="pres">
      <dgm:prSet presAssocID="{3289B642-8AB8-4BBC-AD9D-8CDF25452E36}" presName="thickLine" presStyleLbl="alignNode1" presStyleIdx="0" presStyleCnt="9"/>
      <dgm:spPr/>
    </dgm:pt>
    <dgm:pt modelId="{A067B334-E02C-5D4D-99B1-0934FD9E361E}" type="pres">
      <dgm:prSet presAssocID="{3289B642-8AB8-4BBC-AD9D-8CDF25452E36}" presName="horz1" presStyleCnt="0"/>
      <dgm:spPr/>
    </dgm:pt>
    <dgm:pt modelId="{72E39918-7661-9848-A4FB-B874FFB92D1A}" type="pres">
      <dgm:prSet presAssocID="{3289B642-8AB8-4BBC-AD9D-8CDF25452E36}" presName="tx1" presStyleLbl="revTx" presStyleIdx="0" presStyleCnt="9"/>
      <dgm:spPr/>
    </dgm:pt>
    <dgm:pt modelId="{C4EF227A-7503-9347-8CA6-0019B41830E0}" type="pres">
      <dgm:prSet presAssocID="{3289B642-8AB8-4BBC-AD9D-8CDF25452E36}" presName="vert1" presStyleCnt="0"/>
      <dgm:spPr/>
    </dgm:pt>
    <dgm:pt modelId="{CF016EF7-5EC0-324F-93F7-36A9CD04B138}" type="pres">
      <dgm:prSet presAssocID="{82A43AF0-833E-433D-81BA-5EB3A46B66EF}" presName="thickLine" presStyleLbl="alignNode1" presStyleIdx="1" presStyleCnt="9"/>
      <dgm:spPr/>
    </dgm:pt>
    <dgm:pt modelId="{E83CD495-5E06-8942-8D7D-4AA04DCCD37B}" type="pres">
      <dgm:prSet presAssocID="{82A43AF0-833E-433D-81BA-5EB3A46B66EF}" presName="horz1" presStyleCnt="0"/>
      <dgm:spPr/>
    </dgm:pt>
    <dgm:pt modelId="{BA738BB3-24B5-BB46-8788-529F16DB6967}" type="pres">
      <dgm:prSet presAssocID="{82A43AF0-833E-433D-81BA-5EB3A46B66EF}" presName="tx1" presStyleLbl="revTx" presStyleIdx="1" presStyleCnt="9"/>
      <dgm:spPr/>
    </dgm:pt>
    <dgm:pt modelId="{2D6562F8-E1DC-5A40-8951-314F23E52F9C}" type="pres">
      <dgm:prSet presAssocID="{82A43AF0-833E-433D-81BA-5EB3A46B66EF}" presName="vert1" presStyleCnt="0"/>
      <dgm:spPr/>
    </dgm:pt>
    <dgm:pt modelId="{380EF83A-B2C2-CD41-8021-DC4482445882}" type="pres">
      <dgm:prSet presAssocID="{2615E424-72E2-47BA-969D-AC54EB26DC97}" presName="thickLine" presStyleLbl="alignNode1" presStyleIdx="2" presStyleCnt="9"/>
      <dgm:spPr/>
    </dgm:pt>
    <dgm:pt modelId="{EFF7AA3C-8E9D-0E4E-BF45-ED9A0B3A10C9}" type="pres">
      <dgm:prSet presAssocID="{2615E424-72E2-47BA-969D-AC54EB26DC97}" presName="horz1" presStyleCnt="0"/>
      <dgm:spPr/>
    </dgm:pt>
    <dgm:pt modelId="{7BB233B1-22BA-7844-AF59-F115F51F6779}" type="pres">
      <dgm:prSet presAssocID="{2615E424-72E2-47BA-969D-AC54EB26DC97}" presName="tx1" presStyleLbl="revTx" presStyleIdx="2" presStyleCnt="9"/>
      <dgm:spPr/>
    </dgm:pt>
    <dgm:pt modelId="{B6CA0B11-3469-C64D-92F2-856B90116D2E}" type="pres">
      <dgm:prSet presAssocID="{2615E424-72E2-47BA-969D-AC54EB26DC97}" presName="vert1" presStyleCnt="0"/>
      <dgm:spPr/>
    </dgm:pt>
    <dgm:pt modelId="{0AB93E26-2D64-4847-921A-54463678284C}" type="pres">
      <dgm:prSet presAssocID="{262F1EFD-B83A-4A46-B864-B976DF35B08A}" presName="thickLine" presStyleLbl="alignNode1" presStyleIdx="3" presStyleCnt="9"/>
      <dgm:spPr/>
    </dgm:pt>
    <dgm:pt modelId="{7761DC00-3806-F841-9370-004589DA5C60}" type="pres">
      <dgm:prSet presAssocID="{262F1EFD-B83A-4A46-B864-B976DF35B08A}" presName="horz1" presStyleCnt="0"/>
      <dgm:spPr/>
    </dgm:pt>
    <dgm:pt modelId="{CE32700D-21FF-9F4E-8CC4-629DAB6BADBF}" type="pres">
      <dgm:prSet presAssocID="{262F1EFD-B83A-4A46-B864-B976DF35B08A}" presName="tx1" presStyleLbl="revTx" presStyleIdx="3" presStyleCnt="9"/>
      <dgm:spPr/>
    </dgm:pt>
    <dgm:pt modelId="{8CAB6EBB-09A7-394F-A389-538BC1303287}" type="pres">
      <dgm:prSet presAssocID="{262F1EFD-B83A-4A46-B864-B976DF35B08A}" presName="vert1" presStyleCnt="0"/>
      <dgm:spPr/>
    </dgm:pt>
    <dgm:pt modelId="{0BF23EED-4BEF-4D43-B45D-64E3EE73E724}" type="pres">
      <dgm:prSet presAssocID="{F3C84234-AF35-44F9-B536-10073A8D6766}" presName="thickLine" presStyleLbl="alignNode1" presStyleIdx="4" presStyleCnt="9"/>
      <dgm:spPr/>
    </dgm:pt>
    <dgm:pt modelId="{26A4E627-5B54-744D-BDCF-8AF9DB126293}" type="pres">
      <dgm:prSet presAssocID="{F3C84234-AF35-44F9-B536-10073A8D6766}" presName="horz1" presStyleCnt="0"/>
      <dgm:spPr/>
    </dgm:pt>
    <dgm:pt modelId="{C96F3BB9-F337-B545-9D0E-4D06FB07FF75}" type="pres">
      <dgm:prSet presAssocID="{F3C84234-AF35-44F9-B536-10073A8D6766}" presName="tx1" presStyleLbl="revTx" presStyleIdx="4" presStyleCnt="9"/>
      <dgm:spPr/>
    </dgm:pt>
    <dgm:pt modelId="{01858CC5-2C4A-8240-95BC-DD73C5511B8A}" type="pres">
      <dgm:prSet presAssocID="{F3C84234-AF35-44F9-B536-10073A8D6766}" presName="vert1" presStyleCnt="0"/>
      <dgm:spPr/>
    </dgm:pt>
    <dgm:pt modelId="{F25CABC6-D19A-0E42-9CD7-036D2B434F10}" type="pres">
      <dgm:prSet presAssocID="{2AA1A78F-49F6-4CF9-A762-6CA5E107D611}" presName="thickLine" presStyleLbl="alignNode1" presStyleIdx="5" presStyleCnt="9"/>
      <dgm:spPr/>
    </dgm:pt>
    <dgm:pt modelId="{9DBC52B4-7BC1-054C-9ED9-F621BEE26087}" type="pres">
      <dgm:prSet presAssocID="{2AA1A78F-49F6-4CF9-A762-6CA5E107D611}" presName="horz1" presStyleCnt="0"/>
      <dgm:spPr/>
    </dgm:pt>
    <dgm:pt modelId="{20B9FCB7-6B8E-8B4D-B887-580214A37055}" type="pres">
      <dgm:prSet presAssocID="{2AA1A78F-49F6-4CF9-A762-6CA5E107D611}" presName="tx1" presStyleLbl="revTx" presStyleIdx="5" presStyleCnt="9"/>
      <dgm:spPr/>
    </dgm:pt>
    <dgm:pt modelId="{0F10A7CE-E8C1-764E-BBA5-C8B3802063A5}" type="pres">
      <dgm:prSet presAssocID="{2AA1A78F-49F6-4CF9-A762-6CA5E107D611}" presName="vert1" presStyleCnt="0"/>
      <dgm:spPr/>
    </dgm:pt>
    <dgm:pt modelId="{7FFC6A99-0FA1-5844-8DA1-037BDE4AC3F5}" type="pres">
      <dgm:prSet presAssocID="{AFEA6FA0-756A-4558-816A-9FDC6DC28F6B}" presName="thickLine" presStyleLbl="alignNode1" presStyleIdx="6" presStyleCnt="9"/>
      <dgm:spPr/>
    </dgm:pt>
    <dgm:pt modelId="{934343A6-85FE-2540-9C53-7C6B432DFF8D}" type="pres">
      <dgm:prSet presAssocID="{AFEA6FA0-756A-4558-816A-9FDC6DC28F6B}" presName="horz1" presStyleCnt="0"/>
      <dgm:spPr/>
    </dgm:pt>
    <dgm:pt modelId="{5C280CD7-7AFC-8B43-8748-CB1DEE7D0E5B}" type="pres">
      <dgm:prSet presAssocID="{AFEA6FA0-756A-4558-816A-9FDC6DC28F6B}" presName="tx1" presStyleLbl="revTx" presStyleIdx="6" presStyleCnt="9"/>
      <dgm:spPr/>
    </dgm:pt>
    <dgm:pt modelId="{869643ED-9DCB-4C42-8C2B-C04A958A50BB}" type="pres">
      <dgm:prSet presAssocID="{AFEA6FA0-756A-4558-816A-9FDC6DC28F6B}" presName="vert1" presStyleCnt="0"/>
      <dgm:spPr/>
    </dgm:pt>
    <dgm:pt modelId="{B236B6E0-5CF1-D44E-B780-7F972C634E35}" type="pres">
      <dgm:prSet presAssocID="{0BA577FD-90B4-4E25-9B61-63693B9D319D}" presName="thickLine" presStyleLbl="alignNode1" presStyleIdx="7" presStyleCnt="9"/>
      <dgm:spPr/>
    </dgm:pt>
    <dgm:pt modelId="{830A37F9-D96B-1249-8ADD-692CDBB6BCA0}" type="pres">
      <dgm:prSet presAssocID="{0BA577FD-90B4-4E25-9B61-63693B9D319D}" presName="horz1" presStyleCnt="0"/>
      <dgm:spPr/>
    </dgm:pt>
    <dgm:pt modelId="{F9A7658F-2CB4-6444-A71F-E63AB1AE51C9}" type="pres">
      <dgm:prSet presAssocID="{0BA577FD-90B4-4E25-9B61-63693B9D319D}" presName="tx1" presStyleLbl="revTx" presStyleIdx="7" presStyleCnt="9"/>
      <dgm:spPr/>
    </dgm:pt>
    <dgm:pt modelId="{30B2922F-E491-2742-BAAC-D0755B7FB654}" type="pres">
      <dgm:prSet presAssocID="{0BA577FD-90B4-4E25-9B61-63693B9D319D}" presName="vert1" presStyleCnt="0"/>
      <dgm:spPr/>
    </dgm:pt>
    <dgm:pt modelId="{EC245246-D7C5-0D48-9AD2-3E023E8C1D66}" type="pres">
      <dgm:prSet presAssocID="{60D6FC88-5376-43D8-8765-F090260E4947}" presName="thickLine" presStyleLbl="alignNode1" presStyleIdx="8" presStyleCnt="9"/>
      <dgm:spPr/>
    </dgm:pt>
    <dgm:pt modelId="{5B2C2EA3-7BD9-EE48-BFAA-15D30C2DDA6C}" type="pres">
      <dgm:prSet presAssocID="{60D6FC88-5376-43D8-8765-F090260E4947}" presName="horz1" presStyleCnt="0"/>
      <dgm:spPr/>
    </dgm:pt>
    <dgm:pt modelId="{759B1979-BE40-CE41-A25E-FB24BF335ECE}" type="pres">
      <dgm:prSet presAssocID="{60D6FC88-5376-43D8-8765-F090260E4947}" presName="tx1" presStyleLbl="revTx" presStyleIdx="8" presStyleCnt="9"/>
      <dgm:spPr/>
    </dgm:pt>
    <dgm:pt modelId="{D4390228-455E-C742-93F9-FCD66C719C78}" type="pres">
      <dgm:prSet presAssocID="{60D6FC88-5376-43D8-8765-F090260E4947}" presName="vert1" presStyleCnt="0"/>
      <dgm:spPr/>
    </dgm:pt>
  </dgm:ptLst>
  <dgm:cxnLst>
    <dgm:cxn modelId="{49AFAA05-AC55-A744-9CD8-22A655AC09EF}" type="presOf" srcId="{262F1EFD-B83A-4A46-B864-B976DF35B08A}" destId="{CE32700D-21FF-9F4E-8CC4-629DAB6BADBF}" srcOrd="0" destOrd="0" presId="urn:microsoft.com/office/officeart/2008/layout/LinedList"/>
    <dgm:cxn modelId="{AF303F0D-D018-4004-91C2-5A97CDFF1984}" srcId="{9F4F7EC0-6E45-46EB-A41D-BD0401234B65}" destId="{F3C84234-AF35-44F9-B536-10073A8D6766}" srcOrd="4" destOrd="0" parTransId="{DD387967-4164-4CBC-862C-136ADB530BFD}" sibTransId="{CE696A70-9CAA-42FB-9479-135931920B11}"/>
    <dgm:cxn modelId="{24030A12-294A-436D-A1E1-530596110ECB}" srcId="{9F4F7EC0-6E45-46EB-A41D-BD0401234B65}" destId="{82A43AF0-833E-433D-81BA-5EB3A46B66EF}" srcOrd="1" destOrd="0" parTransId="{A5DD997E-0923-486A-A426-D1F91F8E19DA}" sibTransId="{D545A092-0C2A-443A-A6E4-9CD2DE98DEF6}"/>
    <dgm:cxn modelId="{47FCB927-AC62-4D3D-A18B-9E025D507B04}" srcId="{9F4F7EC0-6E45-46EB-A41D-BD0401234B65}" destId="{3289B642-8AB8-4BBC-AD9D-8CDF25452E36}" srcOrd="0" destOrd="0" parTransId="{19FA7DB9-C507-48F2-9461-CA1F2518D0EC}" sibTransId="{58967465-8179-4A74-BC07-ABF94459B96A}"/>
    <dgm:cxn modelId="{9EC9992A-2036-494F-ACFE-4D4DB96E3C1F}" srcId="{9F4F7EC0-6E45-46EB-A41D-BD0401234B65}" destId="{2AA1A78F-49F6-4CF9-A762-6CA5E107D611}" srcOrd="5" destOrd="0" parTransId="{0B49BBDF-36B6-4CAF-9E44-13A17BF79CE5}" sibTransId="{B5CA6B24-9017-497E-8617-065984E1F6B7}"/>
    <dgm:cxn modelId="{FC490049-ABCE-0E44-9EC1-AEB7AFAF0985}" type="presOf" srcId="{F3C84234-AF35-44F9-B536-10073A8D6766}" destId="{C96F3BB9-F337-B545-9D0E-4D06FB07FF75}" srcOrd="0" destOrd="0" presId="urn:microsoft.com/office/officeart/2008/layout/LinedList"/>
    <dgm:cxn modelId="{CBC68B51-4300-F74D-B5C4-7F1E8A050BB5}" type="presOf" srcId="{2615E424-72E2-47BA-969D-AC54EB26DC97}" destId="{7BB233B1-22BA-7844-AF59-F115F51F6779}" srcOrd="0" destOrd="0" presId="urn:microsoft.com/office/officeart/2008/layout/LinedList"/>
    <dgm:cxn modelId="{042CD063-2B63-D74D-A019-09EED4D3852C}" type="presOf" srcId="{3289B642-8AB8-4BBC-AD9D-8CDF25452E36}" destId="{72E39918-7661-9848-A4FB-B874FFB92D1A}" srcOrd="0" destOrd="0" presId="urn:microsoft.com/office/officeart/2008/layout/LinedList"/>
    <dgm:cxn modelId="{CC75E57B-3869-BB45-BA3F-D5C806AC2AEA}" type="presOf" srcId="{AFEA6FA0-756A-4558-816A-9FDC6DC28F6B}" destId="{5C280CD7-7AFC-8B43-8748-CB1DEE7D0E5B}" srcOrd="0" destOrd="0" presId="urn:microsoft.com/office/officeart/2008/layout/LinedList"/>
    <dgm:cxn modelId="{84C8887C-66D1-6A45-AE00-FD73B75BCC9E}" type="presOf" srcId="{82A43AF0-833E-433D-81BA-5EB3A46B66EF}" destId="{BA738BB3-24B5-BB46-8788-529F16DB6967}" srcOrd="0" destOrd="0" presId="urn:microsoft.com/office/officeart/2008/layout/LinedList"/>
    <dgm:cxn modelId="{C12ECD82-8E19-F44A-B00B-1442C755C502}" type="presOf" srcId="{2AA1A78F-49F6-4CF9-A762-6CA5E107D611}" destId="{20B9FCB7-6B8E-8B4D-B887-580214A37055}" srcOrd="0" destOrd="0" presId="urn:microsoft.com/office/officeart/2008/layout/LinedList"/>
    <dgm:cxn modelId="{39672286-C4A1-4D52-B840-8DA4F6AC2D26}" srcId="{9F4F7EC0-6E45-46EB-A41D-BD0401234B65}" destId="{60D6FC88-5376-43D8-8765-F090260E4947}" srcOrd="8" destOrd="0" parTransId="{29C21B2E-2F0E-42A8-88C7-041E8137D2DF}" sibTransId="{BEEC89FD-DFD9-461A-A0DC-FB173817701B}"/>
    <dgm:cxn modelId="{2A17FE90-F4B0-2F4C-B9A5-D66816765DE2}" type="presOf" srcId="{60D6FC88-5376-43D8-8765-F090260E4947}" destId="{759B1979-BE40-CE41-A25E-FB24BF335ECE}" srcOrd="0" destOrd="0" presId="urn:microsoft.com/office/officeart/2008/layout/LinedList"/>
    <dgm:cxn modelId="{AD4E969A-21FD-4364-AB3B-FFA3A844185E}" srcId="{9F4F7EC0-6E45-46EB-A41D-BD0401234B65}" destId="{262F1EFD-B83A-4A46-B864-B976DF35B08A}" srcOrd="3" destOrd="0" parTransId="{DEE046C8-475E-4D56-8A6D-E107CD56D605}" sibTransId="{EE4A103E-6635-42B8-AC70-B75DC9E9BB8B}"/>
    <dgm:cxn modelId="{BDBC519F-368B-9C45-8517-271575705AE1}" type="presOf" srcId="{9F4F7EC0-6E45-46EB-A41D-BD0401234B65}" destId="{E7493677-AF53-7F46-925A-1C8B3F21233C}" srcOrd="0" destOrd="0" presId="urn:microsoft.com/office/officeart/2008/layout/LinedList"/>
    <dgm:cxn modelId="{FEBFA09F-C5E3-9543-8CC0-D7130E2036E0}" type="presOf" srcId="{0BA577FD-90B4-4E25-9B61-63693B9D319D}" destId="{F9A7658F-2CB4-6444-A71F-E63AB1AE51C9}" srcOrd="0" destOrd="0" presId="urn:microsoft.com/office/officeart/2008/layout/LinedList"/>
    <dgm:cxn modelId="{B2FC67B0-923D-434D-BF48-949456D5AFF3}" srcId="{9F4F7EC0-6E45-46EB-A41D-BD0401234B65}" destId="{0BA577FD-90B4-4E25-9B61-63693B9D319D}" srcOrd="7" destOrd="0" parTransId="{0EEFCD26-C0B5-4CAF-9F06-A30EC1E9A558}" sibTransId="{EE5E3319-CB1B-4C52-8000-0D6590044552}"/>
    <dgm:cxn modelId="{A0C744D7-5073-4B48-9BBE-9E89CEDB274B}" srcId="{9F4F7EC0-6E45-46EB-A41D-BD0401234B65}" destId="{AFEA6FA0-756A-4558-816A-9FDC6DC28F6B}" srcOrd="6" destOrd="0" parTransId="{9DB8EA2F-C923-470E-A135-A9CAF945EE64}" sibTransId="{2CF6301F-97D7-4F88-A311-EF7E6825A9A3}"/>
    <dgm:cxn modelId="{46D2D2DE-7A45-4EEE-A017-6F2151C81FD4}" srcId="{9F4F7EC0-6E45-46EB-A41D-BD0401234B65}" destId="{2615E424-72E2-47BA-969D-AC54EB26DC97}" srcOrd="2" destOrd="0" parTransId="{018F3A93-28FB-4A93-8214-4B0AC16B8E58}" sibTransId="{497836BC-A409-4F86-A51C-5D5E44FDBE7F}"/>
    <dgm:cxn modelId="{D3938E77-AF2E-7C44-9548-6CF640F217DF}" type="presParOf" srcId="{E7493677-AF53-7F46-925A-1C8B3F21233C}" destId="{FED1CD01-CF97-1544-A95F-3F029DD8CE3D}" srcOrd="0" destOrd="0" presId="urn:microsoft.com/office/officeart/2008/layout/LinedList"/>
    <dgm:cxn modelId="{F4728AE9-49FC-1149-A8FC-63AD2AB297C1}" type="presParOf" srcId="{E7493677-AF53-7F46-925A-1C8B3F21233C}" destId="{A067B334-E02C-5D4D-99B1-0934FD9E361E}" srcOrd="1" destOrd="0" presId="urn:microsoft.com/office/officeart/2008/layout/LinedList"/>
    <dgm:cxn modelId="{D8254DBC-98C9-4D41-9828-C8C2CB1D291C}" type="presParOf" srcId="{A067B334-E02C-5D4D-99B1-0934FD9E361E}" destId="{72E39918-7661-9848-A4FB-B874FFB92D1A}" srcOrd="0" destOrd="0" presId="urn:microsoft.com/office/officeart/2008/layout/LinedList"/>
    <dgm:cxn modelId="{3D993BF8-117A-EF4F-9D98-5B2F45DD6C9C}" type="presParOf" srcId="{A067B334-E02C-5D4D-99B1-0934FD9E361E}" destId="{C4EF227A-7503-9347-8CA6-0019B41830E0}" srcOrd="1" destOrd="0" presId="urn:microsoft.com/office/officeart/2008/layout/LinedList"/>
    <dgm:cxn modelId="{DB410092-B4CA-1E4E-B7F6-C7E5FC79E2A2}" type="presParOf" srcId="{E7493677-AF53-7F46-925A-1C8B3F21233C}" destId="{CF016EF7-5EC0-324F-93F7-36A9CD04B138}" srcOrd="2" destOrd="0" presId="urn:microsoft.com/office/officeart/2008/layout/LinedList"/>
    <dgm:cxn modelId="{F4325337-FAE7-D44A-A070-43EBBF992CC9}" type="presParOf" srcId="{E7493677-AF53-7F46-925A-1C8B3F21233C}" destId="{E83CD495-5E06-8942-8D7D-4AA04DCCD37B}" srcOrd="3" destOrd="0" presId="urn:microsoft.com/office/officeart/2008/layout/LinedList"/>
    <dgm:cxn modelId="{9883720B-AF6F-EC48-B147-7BF95ECE7BF6}" type="presParOf" srcId="{E83CD495-5E06-8942-8D7D-4AA04DCCD37B}" destId="{BA738BB3-24B5-BB46-8788-529F16DB6967}" srcOrd="0" destOrd="0" presId="urn:microsoft.com/office/officeart/2008/layout/LinedList"/>
    <dgm:cxn modelId="{2FE4B0E8-6AA6-0741-BE44-B66A1D3A6074}" type="presParOf" srcId="{E83CD495-5E06-8942-8D7D-4AA04DCCD37B}" destId="{2D6562F8-E1DC-5A40-8951-314F23E52F9C}" srcOrd="1" destOrd="0" presId="urn:microsoft.com/office/officeart/2008/layout/LinedList"/>
    <dgm:cxn modelId="{1B7E2145-2AF1-1B4F-BD63-67B0C1B04DE1}" type="presParOf" srcId="{E7493677-AF53-7F46-925A-1C8B3F21233C}" destId="{380EF83A-B2C2-CD41-8021-DC4482445882}" srcOrd="4" destOrd="0" presId="urn:microsoft.com/office/officeart/2008/layout/LinedList"/>
    <dgm:cxn modelId="{191C3192-5503-A043-9F9B-5ABE96DAE4AE}" type="presParOf" srcId="{E7493677-AF53-7F46-925A-1C8B3F21233C}" destId="{EFF7AA3C-8E9D-0E4E-BF45-ED9A0B3A10C9}" srcOrd="5" destOrd="0" presId="urn:microsoft.com/office/officeart/2008/layout/LinedList"/>
    <dgm:cxn modelId="{22327B29-9F5E-544D-A1A8-127B073A6869}" type="presParOf" srcId="{EFF7AA3C-8E9D-0E4E-BF45-ED9A0B3A10C9}" destId="{7BB233B1-22BA-7844-AF59-F115F51F6779}" srcOrd="0" destOrd="0" presId="urn:microsoft.com/office/officeart/2008/layout/LinedList"/>
    <dgm:cxn modelId="{29A12855-39B1-FF43-A017-79B5906D9979}" type="presParOf" srcId="{EFF7AA3C-8E9D-0E4E-BF45-ED9A0B3A10C9}" destId="{B6CA0B11-3469-C64D-92F2-856B90116D2E}" srcOrd="1" destOrd="0" presId="urn:microsoft.com/office/officeart/2008/layout/LinedList"/>
    <dgm:cxn modelId="{1DBFB21B-AC65-534E-8953-55381682FD40}" type="presParOf" srcId="{E7493677-AF53-7F46-925A-1C8B3F21233C}" destId="{0AB93E26-2D64-4847-921A-54463678284C}" srcOrd="6" destOrd="0" presId="urn:microsoft.com/office/officeart/2008/layout/LinedList"/>
    <dgm:cxn modelId="{E74CAC1A-0A0D-B345-9CBC-CE4E32251536}" type="presParOf" srcId="{E7493677-AF53-7F46-925A-1C8B3F21233C}" destId="{7761DC00-3806-F841-9370-004589DA5C60}" srcOrd="7" destOrd="0" presId="urn:microsoft.com/office/officeart/2008/layout/LinedList"/>
    <dgm:cxn modelId="{F2468D5B-C498-3849-84C6-AAEBB6DB3614}" type="presParOf" srcId="{7761DC00-3806-F841-9370-004589DA5C60}" destId="{CE32700D-21FF-9F4E-8CC4-629DAB6BADBF}" srcOrd="0" destOrd="0" presId="urn:microsoft.com/office/officeart/2008/layout/LinedList"/>
    <dgm:cxn modelId="{C5F00F07-38AD-634A-AD69-4BC95FF98425}" type="presParOf" srcId="{7761DC00-3806-F841-9370-004589DA5C60}" destId="{8CAB6EBB-09A7-394F-A389-538BC1303287}" srcOrd="1" destOrd="0" presId="urn:microsoft.com/office/officeart/2008/layout/LinedList"/>
    <dgm:cxn modelId="{25CCB1C1-2781-8C41-87E5-7919414F22EC}" type="presParOf" srcId="{E7493677-AF53-7F46-925A-1C8B3F21233C}" destId="{0BF23EED-4BEF-4D43-B45D-64E3EE73E724}" srcOrd="8" destOrd="0" presId="urn:microsoft.com/office/officeart/2008/layout/LinedList"/>
    <dgm:cxn modelId="{D9362A26-BFF9-5046-81A9-19624EEAD1D9}" type="presParOf" srcId="{E7493677-AF53-7F46-925A-1C8B3F21233C}" destId="{26A4E627-5B54-744D-BDCF-8AF9DB126293}" srcOrd="9" destOrd="0" presId="urn:microsoft.com/office/officeart/2008/layout/LinedList"/>
    <dgm:cxn modelId="{70ECAC68-B0C8-6643-BE9F-1596789A92FA}" type="presParOf" srcId="{26A4E627-5B54-744D-BDCF-8AF9DB126293}" destId="{C96F3BB9-F337-B545-9D0E-4D06FB07FF75}" srcOrd="0" destOrd="0" presId="urn:microsoft.com/office/officeart/2008/layout/LinedList"/>
    <dgm:cxn modelId="{84AE8C88-F701-D64C-B9D4-7220F7DF9C25}" type="presParOf" srcId="{26A4E627-5B54-744D-BDCF-8AF9DB126293}" destId="{01858CC5-2C4A-8240-95BC-DD73C5511B8A}" srcOrd="1" destOrd="0" presId="urn:microsoft.com/office/officeart/2008/layout/LinedList"/>
    <dgm:cxn modelId="{E737AF02-83FC-DB41-BEA0-A7BB16C9D537}" type="presParOf" srcId="{E7493677-AF53-7F46-925A-1C8B3F21233C}" destId="{F25CABC6-D19A-0E42-9CD7-036D2B434F10}" srcOrd="10" destOrd="0" presId="urn:microsoft.com/office/officeart/2008/layout/LinedList"/>
    <dgm:cxn modelId="{E09FC446-C970-BE47-89AF-24AE0AAA9A82}" type="presParOf" srcId="{E7493677-AF53-7F46-925A-1C8B3F21233C}" destId="{9DBC52B4-7BC1-054C-9ED9-F621BEE26087}" srcOrd="11" destOrd="0" presId="urn:microsoft.com/office/officeart/2008/layout/LinedList"/>
    <dgm:cxn modelId="{4BAA26DD-C5C9-4F49-A931-F71525B6D901}" type="presParOf" srcId="{9DBC52B4-7BC1-054C-9ED9-F621BEE26087}" destId="{20B9FCB7-6B8E-8B4D-B887-580214A37055}" srcOrd="0" destOrd="0" presId="urn:microsoft.com/office/officeart/2008/layout/LinedList"/>
    <dgm:cxn modelId="{D3015243-07C0-A743-92C8-2D208F0D2EE1}" type="presParOf" srcId="{9DBC52B4-7BC1-054C-9ED9-F621BEE26087}" destId="{0F10A7CE-E8C1-764E-BBA5-C8B3802063A5}" srcOrd="1" destOrd="0" presId="urn:microsoft.com/office/officeart/2008/layout/LinedList"/>
    <dgm:cxn modelId="{C66CADF0-8D65-3042-935B-7E33A167BE52}" type="presParOf" srcId="{E7493677-AF53-7F46-925A-1C8B3F21233C}" destId="{7FFC6A99-0FA1-5844-8DA1-037BDE4AC3F5}" srcOrd="12" destOrd="0" presId="urn:microsoft.com/office/officeart/2008/layout/LinedList"/>
    <dgm:cxn modelId="{DBEEB54A-08E2-7545-8241-45AD1711F5C0}" type="presParOf" srcId="{E7493677-AF53-7F46-925A-1C8B3F21233C}" destId="{934343A6-85FE-2540-9C53-7C6B432DFF8D}" srcOrd="13" destOrd="0" presId="urn:microsoft.com/office/officeart/2008/layout/LinedList"/>
    <dgm:cxn modelId="{40F920CE-C7D5-0546-9136-11790DB96D88}" type="presParOf" srcId="{934343A6-85FE-2540-9C53-7C6B432DFF8D}" destId="{5C280CD7-7AFC-8B43-8748-CB1DEE7D0E5B}" srcOrd="0" destOrd="0" presId="urn:microsoft.com/office/officeart/2008/layout/LinedList"/>
    <dgm:cxn modelId="{2980AC6B-A6C7-AC40-86FC-B9A724617C22}" type="presParOf" srcId="{934343A6-85FE-2540-9C53-7C6B432DFF8D}" destId="{869643ED-9DCB-4C42-8C2B-C04A958A50BB}" srcOrd="1" destOrd="0" presId="urn:microsoft.com/office/officeart/2008/layout/LinedList"/>
    <dgm:cxn modelId="{C2E3B7B1-D016-8341-9909-47D76EEE38DA}" type="presParOf" srcId="{E7493677-AF53-7F46-925A-1C8B3F21233C}" destId="{B236B6E0-5CF1-D44E-B780-7F972C634E35}" srcOrd="14" destOrd="0" presId="urn:microsoft.com/office/officeart/2008/layout/LinedList"/>
    <dgm:cxn modelId="{F64A7517-07E5-1041-99AA-77FEB5997454}" type="presParOf" srcId="{E7493677-AF53-7F46-925A-1C8B3F21233C}" destId="{830A37F9-D96B-1249-8ADD-692CDBB6BCA0}" srcOrd="15" destOrd="0" presId="urn:microsoft.com/office/officeart/2008/layout/LinedList"/>
    <dgm:cxn modelId="{CFFD32EC-B15D-694D-8D28-632D73F77BC1}" type="presParOf" srcId="{830A37F9-D96B-1249-8ADD-692CDBB6BCA0}" destId="{F9A7658F-2CB4-6444-A71F-E63AB1AE51C9}" srcOrd="0" destOrd="0" presId="urn:microsoft.com/office/officeart/2008/layout/LinedList"/>
    <dgm:cxn modelId="{14D538A3-1300-ED4D-A18C-7976BC6B9906}" type="presParOf" srcId="{830A37F9-D96B-1249-8ADD-692CDBB6BCA0}" destId="{30B2922F-E491-2742-BAAC-D0755B7FB654}" srcOrd="1" destOrd="0" presId="urn:microsoft.com/office/officeart/2008/layout/LinedList"/>
    <dgm:cxn modelId="{80ACE8DC-7E00-224C-9C94-0F438A778310}" type="presParOf" srcId="{E7493677-AF53-7F46-925A-1C8B3F21233C}" destId="{EC245246-D7C5-0D48-9AD2-3E023E8C1D66}" srcOrd="16" destOrd="0" presId="urn:microsoft.com/office/officeart/2008/layout/LinedList"/>
    <dgm:cxn modelId="{7EAEC053-4F11-2148-A219-35FB7B0F6787}" type="presParOf" srcId="{E7493677-AF53-7F46-925A-1C8B3F21233C}" destId="{5B2C2EA3-7BD9-EE48-BFAA-15D30C2DDA6C}" srcOrd="17" destOrd="0" presId="urn:microsoft.com/office/officeart/2008/layout/LinedList"/>
    <dgm:cxn modelId="{9FEDB443-084E-3849-A033-4A4C3029CB0B}" type="presParOf" srcId="{5B2C2EA3-7BD9-EE48-BFAA-15D30C2DDA6C}" destId="{759B1979-BE40-CE41-A25E-FB24BF335ECE}" srcOrd="0" destOrd="0" presId="urn:microsoft.com/office/officeart/2008/layout/LinedList"/>
    <dgm:cxn modelId="{D426E122-A507-CC4F-9A2F-32BAA453CAE0}" type="presParOf" srcId="{5B2C2EA3-7BD9-EE48-BFAA-15D30C2DDA6C}" destId="{D4390228-455E-C742-93F9-FCD66C719C7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F4F7EC0-6E45-46EB-A41D-BD0401234B65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289B642-8AB8-4BBC-AD9D-8CDF25452E36}">
      <dgm:prSet/>
      <dgm:spPr/>
      <dgm:t>
        <a:bodyPr/>
        <a:lstStyle/>
        <a:p>
          <a:r>
            <a:rPr lang="en-US" dirty="0"/>
            <a:t>Ansible Architecture and Design</a:t>
          </a:r>
        </a:p>
      </dgm:t>
    </dgm:pt>
    <dgm:pt modelId="{19FA7DB9-C507-48F2-9461-CA1F2518D0EC}" type="parTrans" cxnId="{47FCB927-AC62-4D3D-A18B-9E025D507B04}">
      <dgm:prSet/>
      <dgm:spPr/>
      <dgm:t>
        <a:bodyPr/>
        <a:lstStyle/>
        <a:p>
          <a:endParaRPr lang="en-US"/>
        </a:p>
      </dgm:t>
    </dgm:pt>
    <dgm:pt modelId="{58967465-8179-4A74-BC07-ABF94459B96A}" type="sibTrans" cxnId="{47FCB927-AC62-4D3D-A18B-9E025D507B04}">
      <dgm:prSet/>
      <dgm:spPr/>
      <dgm:t>
        <a:bodyPr/>
        <a:lstStyle/>
        <a:p>
          <a:endParaRPr lang="en-US"/>
        </a:p>
      </dgm:t>
    </dgm:pt>
    <dgm:pt modelId="{82A43AF0-833E-433D-81BA-5EB3A46B66EF}">
      <dgm:prSet/>
      <dgm:spPr/>
      <dgm:t>
        <a:bodyPr/>
        <a:lstStyle/>
        <a:p>
          <a:r>
            <a:rPr lang="en-US" dirty="0"/>
            <a:t>Ansible Playbook Introduction</a:t>
          </a:r>
        </a:p>
      </dgm:t>
    </dgm:pt>
    <dgm:pt modelId="{A5DD997E-0923-486A-A426-D1F91F8E19DA}" type="parTrans" cxnId="{24030A12-294A-436D-A1E1-530596110ECB}">
      <dgm:prSet/>
      <dgm:spPr/>
      <dgm:t>
        <a:bodyPr/>
        <a:lstStyle/>
        <a:p>
          <a:endParaRPr lang="en-US"/>
        </a:p>
      </dgm:t>
    </dgm:pt>
    <dgm:pt modelId="{D545A092-0C2A-443A-A6E4-9CD2DE98DEF6}" type="sibTrans" cxnId="{24030A12-294A-436D-A1E1-530596110ECB}">
      <dgm:prSet/>
      <dgm:spPr/>
      <dgm:t>
        <a:bodyPr/>
        <a:lstStyle/>
        <a:p>
          <a:endParaRPr lang="en-US"/>
        </a:p>
      </dgm:t>
    </dgm:pt>
    <dgm:pt modelId="{2615E424-72E2-47BA-969D-AC54EB26DC97}">
      <dgm:prSet/>
      <dgm:spPr/>
      <dgm:t>
        <a:bodyPr/>
        <a:lstStyle/>
        <a:p>
          <a:r>
            <a:rPr lang="en-US" dirty="0"/>
            <a:t>Ansible playbook Deep Dive</a:t>
          </a:r>
        </a:p>
      </dgm:t>
    </dgm:pt>
    <dgm:pt modelId="{018F3A93-28FB-4A93-8214-4B0AC16B8E58}" type="parTrans" cxnId="{46D2D2DE-7A45-4EEE-A017-6F2151C81FD4}">
      <dgm:prSet/>
      <dgm:spPr/>
      <dgm:t>
        <a:bodyPr/>
        <a:lstStyle/>
        <a:p>
          <a:endParaRPr lang="en-US"/>
        </a:p>
      </dgm:t>
    </dgm:pt>
    <dgm:pt modelId="{497836BC-A409-4F86-A51C-5D5E44FDBE7F}" type="sibTrans" cxnId="{46D2D2DE-7A45-4EEE-A017-6F2151C81FD4}">
      <dgm:prSet/>
      <dgm:spPr/>
      <dgm:t>
        <a:bodyPr/>
        <a:lstStyle/>
        <a:p>
          <a:endParaRPr lang="en-US"/>
        </a:p>
      </dgm:t>
    </dgm:pt>
    <dgm:pt modelId="{262F1EFD-B83A-4A46-B864-B976DF35B08A}">
      <dgm:prSet/>
      <dgm:spPr/>
      <dgm:t>
        <a:bodyPr/>
        <a:lstStyle/>
        <a:p>
          <a:r>
            <a:rPr lang="en-US" dirty="0"/>
            <a:t>Structuring Ansible playbooks – Ansible Galaxy  </a:t>
          </a:r>
        </a:p>
      </dgm:t>
    </dgm:pt>
    <dgm:pt modelId="{DEE046C8-475E-4D56-8A6D-E107CD56D605}" type="parTrans" cxnId="{AD4E969A-21FD-4364-AB3B-FFA3A844185E}">
      <dgm:prSet/>
      <dgm:spPr/>
      <dgm:t>
        <a:bodyPr/>
        <a:lstStyle/>
        <a:p>
          <a:endParaRPr lang="en-US"/>
        </a:p>
      </dgm:t>
    </dgm:pt>
    <dgm:pt modelId="{EE4A103E-6635-42B8-AC70-B75DC9E9BB8B}" type="sibTrans" cxnId="{AD4E969A-21FD-4364-AB3B-FFA3A844185E}">
      <dgm:prSet/>
      <dgm:spPr/>
      <dgm:t>
        <a:bodyPr/>
        <a:lstStyle/>
        <a:p>
          <a:endParaRPr lang="en-US"/>
        </a:p>
      </dgm:t>
    </dgm:pt>
    <dgm:pt modelId="{F3C84234-AF35-44F9-B536-10073A8D6766}">
      <dgm:prSet/>
      <dgm:spPr/>
      <dgm:t>
        <a:bodyPr/>
        <a:lstStyle/>
        <a:p>
          <a:r>
            <a:rPr lang="en-US" dirty="0"/>
            <a:t>Understanding Ansible Vault</a:t>
          </a:r>
        </a:p>
      </dgm:t>
    </dgm:pt>
    <dgm:pt modelId="{DD387967-4164-4CBC-862C-136ADB530BFD}" type="parTrans" cxnId="{AF303F0D-D018-4004-91C2-5A97CDFF1984}">
      <dgm:prSet/>
      <dgm:spPr/>
      <dgm:t>
        <a:bodyPr/>
        <a:lstStyle/>
        <a:p>
          <a:endParaRPr lang="en-US"/>
        </a:p>
      </dgm:t>
    </dgm:pt>
    <dgm:pt modelId="{CE696A70-9CAA-42FB-9479-135931920B11}" type="sibTrans" cxnId="{AF303F0D-D018-4004-91C2-5A97CDFF1984}">
      <dgm:prSet/>
      <dgm:spPr/>
      <dgm:t>
        <a:bodyPr/>
        <a:lstStyle/>
        <a:p>
          <a:endParaRPr lang="en-US"/>
        </a:p>
      </dgm:t>
    </dgm:pt>
    <dgm:pt modelId="{2AA1A78F-49F6-4CF9-A762-6CA5E107D611}">
      <dgm:prSet/>
      <dgm:spPr/>
      <dgm:t>
        <a:bodyPr/>
        <a:lstStyle/>
        <a:p>
          <a:r>
            <a:rPr lang="en-US" dirty="0"/>
            <a:t>Ansible Dynamic Variable Logic Blocks</a:t>
          </a:r>
        </a:p>
      </dgm:t>
    </dgm:pt>
    <dgm:pt modelId="{0B49BBDF-36B6-4CAF-9E44-13A17BF79CE5}" type="parTrans" cxnId="{9EC9992A-2036-494F-ACFE-4D4DB96E3C1F}">
      <dgm:prSet/>
      <dgm:spPr/>
      <dgm:t>
        <a:bodyPr/>
        <a:lstStyle/>
        <a:p>
          <a:endParaRPr lang="en-US"/>
        </a:p>
      </dgm:t>
    </dgm:pt>
    <dgm:pt modelId="{B5CA6B24-9017-497E-8617-065984E1F6B7}" type="sibTrans" cxnId="{9EC9992A-2036-494F-ACFE-4D4DB96E3C1F}">
      <dgm:prSet/>
      <dgm:spPr/>
      <dgm:t>
        <a:bodyPr/>
        <a:lstStyle/>
        <a:p>
          <a:endParaRPr lang="en-US"/>
        </a:p>
      </dgm:t>
    </dgm:pt>
    <dgm:pt modelId="{AFEA6FA0-756A-4558-816A-9FDC6DC28F6B}">
      <dgm:prSet/>
      <dgm:spPr/>
      <dgm:t>
        <a:bodyPr/>
        <a:lstStyle/>
        <a:p>
          <a:r>
            <a:rPr lang="en-US" dirty="0"/>
            <a:t>Ansible Modules</a:t>
          </a:r>
        </a:p>
      </dgm:t>
    </dgm:pt>
    <dgm:pt modelId="{9DB8EA2F-C923-470E-A135-A9CAF945EE64}" type="parTrans" cxnId="{A0C744D7-5073-4B48-9BBE-9E89CEDB274B}">
      <dgm:prSet/>
      <dgm:spPr/>
      <dgm:t>
        <a:bodyPr/>
        <a:lstStyle/>
        <a:p>
          <a:endParaRPr lang="en-US"/>
        </a:p>
      </dgm:t>
    </dgm:pt>
    <dgm:pt modelId="{2CF6301F-97D7-4F88-A311-EF7E6825A9A3}" type="sibTrans" cxnId="{A0C744D7-5073-4B48-9BBE-9E89CEDB274B}">
      <dgm:prSet/>
      <dgm:spPr/>
      <dgm:t>
        <a:bodyPr/>
        <a:lstStyle/>
        <a:p>
          <a:endParaRPr lang="en-US"/>
        </a:p>
      </dgm:t>
    </dgm:pt>
    <dgm:pt modelId="{0BA577FD-90B4-4E25-9B61-63693B9D319D}">
      <dgm:prSet/>
      <dgm:spPr/>
      <dgm:t>
        <a:bodyPr/>
        <a:lstStyle/>
        <a:p>
          <a:r>
            <a:rPr lang="en-US" dirty="0"/>
            <a:t>Introduction to Jinja template</a:t>
          </a:r>
        </a:p>
      </dgm:t>
    </dgm:pt>
    <dgm:pt modelId="{0EEFCD26-C0B5-4CAF-9F06-A30EC1E9A558}" type="parTrans" cxnId="{B2FC67B0-923D-434D-BF48-949456D5AFF3}">
      <dgm:prSet/>
      <dgm:spPr/>
      <dgm:t>
        <a:bodyPr/>
        <a:lstStyle/>
        <a:p>
          <a:endParaRPr lang="en-US"/>
        </a:p>
      </dgm:t>
    </dgm:pt>
    <dgm:pt modelId="{EE5E3319-CB1B-4C52-8000-0D6590044552}" type="sibTrans" cxnId="{B2FC67B0-923D-434D-BF48-949456D5AFF3}">
      <dgm:prSet/>
      <dgm:spPr/>
      <dgm:t>
        <a:bodyPr/>
        <a:lstStyle/>
        <a:p>
          <a:endParaRPr lang="en-US"/>
        </a:p>
      </dgm:t>
    </dgm:pt>
    <dgm:pt modelId="{60D6FC88-5376-43D8-8765-F090260E4947}">
      <dgm:prSet/>
      <dgm:spPr/>
      <dgm:t>
        <a:bodyPr/>
        <a:lstStyle/>
        <a:p>
          <a:r>
            <a:rPr lang="en-US" dirty="0"/>
            <a:t>Demo Session</a:t>
          </a:r>
        </a:p>
      </dgm:t>
    </dgm:pt>
    <dgm:pt modelId="{29C21B2E-2F0E-42A8-88C7-041E8137D2DF}" type="parTrans" cxnId="{39672286-C4A1-4D52-B840-8DA4F6AC2D26}">
      <dgm:prSet/>
      <dgm:spPr/>
      <dgm:t>
        <a:bodyPr/>
        <a:lstStyle/>
        <a:p>
          <a:endParaRPr lang="en-US"/>
        </a:p>
      </dgm:t>
    </dgm:pt>
    <dgm:pt modelId="{BEEC89FD-DFD9-461A-A0DC-FB173817701B}" type="sibTrans" cxnId="{39672286-C4A1-4D52-B840-8DA4F6AC2D26}">
      <dgm:prSet/>
      <dgm:spPr/>
      <dgm:t>
        <a:bodyPr/>
        <a:lstStyle/>
        <a:p>
          <a:endParaRPr lang="en-US"/>
        </a:p>
      </dgm:t>
    </dgm:pt>
    <dgm:pt modelId="{E7493677-AF53-7F46-925A-1C8B3F21233C}" type="pres">
      <dgm:prSet presAssocID="{9F4F7EC0-6E45-46EB-A41D-BD0401234B65}" presName="vert0" presStyleCnt="0">
        <dgm:presLayoutVars>
          <dgm:dir/>
          <dgm:animOne val="branch"/>
          <dgm:animLvl val="lvl"/>
        </dgm:presLayoutVars>
      </dgm:prSet>
      <dgm:spPr/>
    </dgm:pt>
    <dgm:pt modelId="{FED1CD01-CF97-1544-A95F-3F029DD8CE3D}" type="pres">
      <dgm:prSet presAssocID="{3289B642-8AB8-4BBC-AD9D-8CDF25452E36}" presName="thickLine" presStyleLbl="alignNode1" presStyleIdx="0" presStyleCnt="9"/>
      <dgm:spPr/>
    </dgm:pt>
    <dgm:pt modelId="{A067B334-E02C-5D4D-99B1-0934FD9E361E}" type="pres">
      <dgm:prSet presAssocID="{3289B642-8AB8-4BBC-AD9D-8CDF25452E36}" presName="horz1" presStyleCnt="0"/>
      <dgm:spPr/>
    </dgm:pt>
    <dgm:pt modelId="{72E39918-7661-9848-A4FB-B874FFB92D1A}" type="pres">
      <dgm:prSet presAssocID="{3289B642-8AB8-4BBC-AD9D-8CDF25452E36}" presName="tx1" presStyleLbl="revTx" presStyleIdx="0" presStyleCnt="9"/>
      <dgm:spPr/>
    </dgm:pt>
    <dgm:pt modelId="{C4EF227A-7503-9347-8CA6-0019B41830E0}" type="pres">
      <dgm:prSet presAssocID="{3289B642-8AB8-4BBC-AD9D-8CDF25452E36}" presName="vert1" presStyleCnt="0"/>
      <dgm:spPr/>
    </dgm:pt>
    <dgm:pt modelId="{CF016EF7-5EC0-324F-93F7-36A9CD04B138}" type="pres">
      <dgm:prSet presAssocID="{82A43AF0-833E-433D-81BA-5EB3A46B66EF}" presName="thickLine" presStyleLbl="alignNode1" presStyleIdx="1" presStyleCnt="9"/>
      <dgm:spPr/>
    </dgm:pt>
    <dgm:pt modelId="{E83CD495-5E06-8942-8D7D-4AA04DCCD37B}" type="pres">
      <dgm:prSet presAssocID="{82A43AF0-833E-433D-81BA-5EB3A46B66EF}" presName="horz1" presStyleCnt="0"/>
      <dgm:spPr/>
    </dgm:pt>
    <dgm:pt modelId="{BA738BB3-24B5-BB46-8788-529F16DB6967}" type="pres">
      <dgm:prSet presAssocID="{82A43AF0-833E-433D-81BA-5EB3A46B66EF}" presName="tx1" presStyleLbl="revTx" presStyleIdx="1" presStyleCnt="9"/>
      <dgm:spPr/>
    </dgm:pt>
    <dgm:pt modelId="{2D6562F8-E1DC-5A40-8951-314F23E52F9C}" type="pres">
      <dgm:prSet presAssocID="{82A43AF0-833E-433D-81BA-5EB3A46B66EF}" presName="vert1" presStyleCnt="0"/>
      <dgm:spPr/>
    </dgm:pt>
    <dgm:pt modelId="{380EF83A-B2C2-CD41-8021-DC4482445882}" type="pres">
      <dgm:prSet presAssocID="{2615E424-72E2-47BA-969D-AC54EB26DC97}" presName="thickLine" presStyleLbl="alignNode1" presStyleIdx="2" presStyleCnt="9"/>
      <dgm:spPr/>
    </dgm:pt>
    <dgm:pt modelId="{EFF7AA3C-8E9D-0E4E-BF45-ED9A0B3A10C9}" type="pres">
      <dgm:prSet presAssocID="{2615E424-72E2-47BA-969D-AC54EB26DC97}" presName="horz1" presStyleCnt="0"/>
      <dgm:spPr/>
    </dgm:pt>
    <dgm:pt modelId="{7BB233B1-22BA-7844-AF59-F115F51F6779}" type="pres">
      <dgm:prSet presAssocID="{2615E424-72E2-47BA-969D-AC54EB26DC97}" presName="tx1" presStyleLbl="revTx" presStyleIdx="2" presStyleCnt="9"/>
      <dgm:spPr/>
    </dgm:pt>
    <dgm:pt modelId="{B6CA0B11-3469-C64D-92F2-856B90116D2E}" type="pres">
      <dgm:prSet presAssocID="{2615E424-72E2-47BA-969D-AC54EB26DC97}" presName="vert1" presStyleCnt="0"/>
      <dgm:spPr/>
    </dgm:pt>
    <dgm:pt modelId="{0AB93E26-2D64-4847-921A-54463678284C}" type="pres">
      <dgm:prSet presAssocID="{262F1EFD-B83A-4A46-B864-B976DF35B08A}" presName="thickLine" presStyleLbl="alignNode1" presStyleIdx="3" presStyleCnt="9"/>
      <dgm:spPr/>
    </dgm:pt>
    <dgm:pt modelId="{7761DC00-3806-F841-9370-004589DA5C60}" type="pres">
      <dgm:prSet presAssocID="{262F1EFD-B83A-4A46-B864-B976DF35B08A}" presName="horz1" presStyleCnt="0"/>
      <dgm:spPr/>
    </dgm:pt>
    <dgm:pt modelId="{CE32700D-21FF-9F4E-8CC4-629DAB6BADBF}" type="pres">
      <dgm:prSet presAssocID="{262F1EFD-B83A-4A46-B864-B976DF35B08A}" presName="tx1" presStyleLbl="revTx" presStyleIdx="3" presStyleCnt="9"/>
      <dgm:spPr/>
    </dgm:pt>
    <dgm:pt modelId="{8CAB6EBB-09A7-394F-A389-538BC1303287}" type="pres">
      <dgm:prSet presAssocID="{262F1EFD-B83A-4A46-B864-B976DF35B08A}" presName="vert1" presStyleCnt="0"/>
      <dgm:spPr/>
    </dgm:pt>
    <dgm:pt modelId="{0BF23EED-4BEF-4D43-B45D-64E3EE73E724}" type="pres">
      <dgm:prSet presAssocID="{F3C84234-AF35-44F9-B536-10073A8D6766}" presName="thickLine" presStyleLbl="alignNode1" presStyleIdx="4" presStyleCnt="9"/>
      <dgm:spPr/>
    </dgm:pt>
    <dgm:pt modelId="{26A4E627-5B54-744D-BDCF-8AF9DB126293}" type="pres">
      <dgm:prSet presAssocID="{F3C84234-AF35-44F9-B536-10073A8D6766}" presName="horz1" presStyleCnt="0"/>
      <dgm:spPr/>
    </dgm:pt>
    <dgm:pt modelId="{C96F3BB9-F337-B545-9D0E-4D06FB07FF75}" type="pres">
      <dgm:prSet presAssocID="{F3C84234-AF35-44F9-B536-10073A8D6766}" presName="tx1" presStyleLbl="revTx" presStyleIdx="4" presStyleCnt="9"/>
      <dgm:spPr/>
    </dgm:pt>
    <dgm:pt modelId="{01858CC5-2C4A-8240-95BC-DD73C5511B8A}" type="pres">
      <dgm:prSet presAssocID="{F3C84234-AF35-44F9-B536-10073A8D6766}" presName="vert1" presStyleCnt="0"/>
      <dgm:spPr/>
    </dgm:pt>
    <dgm:pt modelId="{F25CABC6-D19A-0E42-9CD7-036D2B434F10}" type="pres">
      <dgm:prSet presAssocID="{2AA1A78F-49F6-4CF9-A762-6CA5E107D611}" presName="thickLine" presStyleLbl="alignNode1" presStyleIdx="5" presStyleCnt="9"/>
      <dgm:spPr/>
    </dgm:pt>
    <dgm:pt modelId="{9DBC52B4-7BC1-054C-9ED9-F621BEE26087}" type="pres">
      <dgm:prSet presAssocID="{2AA1A78F-49F6-4CF9-A762-6CA5E107D611}" presName="horz1" presStyleCnt="0"/>
      <dgm:spPr/>
    </dgm:pt>
    <dgm:pt modelId="{20B9FCB7-6B8E-8B4D-B887-580214A37055}" type="pres">
      <dgm:prSet presAssocID="{2AA1A78F-49F6-4CF9-A762-6CA5E107D611}" presName="tx1" presStyleLbl="revTx" presStyleIdx="5" presStyleCnt="9"/>
      <dgm:spPr/>
    </dgm:pt>
    <dgm:pt modelId="{0F10A7CE-E8C1-764E-BBA5-C8B3802063A5}" type="pres">
      <dgm:prSet presAssocID="{2AA1A78F-49F6-4CF9-A762-6CA5E107D611}" presName="vert1" presStyleCnt="0"/>
      <dgm:spPr/>
    </dgm:pt>
    <dgm:pt modelId="{7FFC6A99-0FA1-5844-8DA1-037BDE4AC3F5}" type="pres">
      <dgm:prSet presAssocID="{AFEA6FA0-756A-4558-816A-9FDC6DC28F6B}" presName="thickLine" presStyleLbl="alignNode1" presStyleIdx="6" presStyleCnt="9"/>
      <dgm:spPr/>
    </dgm:pt>
    <dgm:pt modelId="{934343A6-85FE-2540-9C53-7C6B432DFF8D}" type="pres">
      <dgm:prSet presAssocID="{AFEA6FA0-756A-4558-816A-9FDC6DC28F6B}" presName="horz1" presStyleCnt="0"/>
      <dgm:spPr/>
    </dgm:pt>
    <dgm:pt modelId="{5C280CD7-7AFC-8B43-8748-CB1DEE7D0E5B}" type="pres">
      <dgm:prSet presAssocID="{AFEA6FA0-756A-4558-816A-9FDC6DC28F6B}" presName="tx1" presStyleLbl="revTx" presStyleIdx="6" presStyleCnt="9"/>
      <dgm:spPr/>
    </dgm:pt>
    <dgm:pt modelId="{869643ED-9DCB-4C42-8C2B-C04A958A50BB}" type="pres">
      <dgm:prSet presAssocID="{AFEA6FA0-756A-4558-816A-9FDC6DC28F6B}" presName="vert1" presStyleCnt="0"/>
      <dgm:spPr/>
    </dgm:pt>
    <dgm:pt modelId="{B236B6E0-5CF1-D44E-B780-7F972C634E35}" type="pres">
      <dgm:prSet presAssocID="{0BA577FD-90B4-4E25-9B61-63693B9D319D}" presName="thickLine" presStyleLbl="alignNode1" presStyleIdx="7" presStyleCnt="9"/>
      <dgm:spPr/>
    </dgm:pt>
    <dgm:pt modelId="{830A37F9-D96B-1249-8ADD-692CDBB6BCA0}" type="pres">
      <dgm:prSet presAssocID="{0BA577FD-90B4-4E25-9B61-63693B9D319D}" presName="horz1" presStyleCnt="0"/>
      <dgm:spPr/>
    </dgm:pt>
    <dgm:pt modelId="{F9A7658F-2CB4-6444-A71F-E63AB1AE51C9}" type="pres">
      <dgm:prSet presAssocID="{0BA577FD-90B4-4E25-9B61-63693B9D319D}" presName="tx1" presStyleLbl="revTx" presStyleIdx="7" presStyleCnt="9"/>
      <dgm:spPr/>
    </dgm:pt>
    <dgm:pt modelId="{30B2922F-E491-2742-BAAC-D0755B7FB654}" type="pres">
      <dgm:prSet presAssocID="{0BA577FD-90B4-4E25-9B61-63693B9D319D}" presName="vert1" presStyleCnt="0"/>
      <dgm:spPr/>
    </dgm:pt>
    <dgm:pt modelId="{EC245246-D7C5-0D48-9AD2-3E023E8C1D66}" type="pres">
      <dgm:prSet presAssocID="{60D6FC88-5376-43D8-8765-F090260E4947}" presName="thickLine" presStyleLbl="alignNode1" presStyleIdx="8" presStyleCnt="9"/>
      <dgm:spPr/>
    </dgm:pt>
    <dgm:pt modelId="{5B2C2EA3-7BD9-EE48-BFAA-15D30C2DDA6C}" type="pres">
      <dgm:prSet presAssocID="{60D6FC88-5376-43D8-8765-F090260E4947}" presName="horz1" presStyleCnt="0"/>
      <dgm:spPr/>
    </dgm:pt>
    <dgm:pt modelId="{759B1979-BE40-CE41-A25E-FB24BF335ECE}" type="pres">
      <dgm:prSet presAssocID="{60D6FC88-5376-43D8-8765-F090260E4947}" presName="tx1" presStyleLbl="revTx" presStyleIdx="8" presStyleCnt="9"/>
      <dgm:spPr/>
    </dgm:pt>
    <dgm:pt modelId="{D4390228-455E-C742-93F9-FCD66C719C78}" type="pres">
      <dgm:prSet presAssocID="{60D6FC88-5376-43D8-8765-F090260E4947}" presName="vert1" presStyleCnt="0"/>
      <dgm:spPr/>
    </dgm:pt>
  </dgm:ptLst>
  <dgm:cxnLst>
    <dgm:cxn modelId="{49AFAA05-AC55-A744-9CD8-22A655AC09EF}" type="presOf" srcId="{262F1EFD-B83A-4A46-B864-B976DF35B08A}" destId="{CE32700D-21FF-9F4E-8CC4-629DAB6BADBF}" srcOrd="0" destOrd="0" presId="urn:microsoft.com/office/officeart/2008/layout/LinedList"/>
    <dgm:cxn modelId="{AF303F0D-D018-4004-91C2-5A97CDFF1984}" srcId="{9F4F7EC0-6E45-46EB-A41D-BD0401234B65}" destId="{F3C84234-AF35-44F9-B536-10073A8D6766}" srcOrd="4" destOrd="0" parTransId="{DD387967-4164-4CBC-862C-136ADB530BFD}" sibTransId="{CE696A70-9CAA-42FB-9479-135931920B11}"/>
    <dgm:cxn modelId="{24030A12-294A-436D-A1E1-530596110ECB}" srcId="{9F4F7EC0-6E45-46EB-A41D-BD0401234B65}" destId="{82A43AF0-833E-433D-81BA-5EB3A46B66EF}" srcOrd="1" destOrd="0" parTransId="{A5DD997E-0923-486A-A426-D1F91F8E19DA}" sibTransId="{D545A092-0C2A-443A-A6E4-9CD2DE98DEF6}"/>
    <dgm:cxn modelId="{47FCB927-AC62-4D3D-A18B-9E025D507B04}" srcId="{9F4F7EC0-6E45-46EB-A41D-BD0401234B65}" destId="{3289B642-8AB8-4BBC-AD9D-8CDF25452E36}" srcOrd="0" destOrd="0" parTransId="{19FA7DB9-C507-48F2-9461-CA1F2518D0EC}" sibTransId="{58967465-8179-4A74-BC07-ABF94459B96A}"/>
    <dgm:cxn modelId="{9EC9992A-2036-494F-ACFE-4D4DB96E3C1F}" srcId="{9F4F7EC0-6E45-46EB-A41D-BD0401234B65}" destId="{2AA1A78F-49F6-4CF9-A762-6CA5E107D611}" srcOrd="5" destOrd="0" parTransId="{0B49BBDF-36B6-4CAF-9E44-13A17BF79CE5}" sibTransId="{B5CA6B24-9017-497E-8617-065984E1F6B7}"/>
    <dgm:cxn modelId="{FC490049-ABCE-0E44-9EC1-AEB7AFAF0985}" type="presOf" srcId="{F3C84234-AF35-44F9-B536-10073A8D6766}" destId="{C96F3BB9-F337-B545-9D0E-4D06FB07FF75}" srcOrd="0" destOrd="0" presId="urn:microsoft.com/office/officeart/2008/layout/LinedList"/>
    <dgm:cxn modelId="{CBC68B51-4300-F74D-B5C4-7F1E8A050BB5}" type="presOf" srcId="{2615E424-72E2-47BA-969D-AC54EB26DC97}" destId="{7BB233B1-22BA-7844-AF59-F115F51F6779}" srcOrd="0" destOrd="0" presId="urn:microsoft.com/office/officeart/2008/layout/LinedList"/>
    <dgm:cxn modelId="{042CD063-2B63-D74D-A019-09EED4D3852C}" type="presOf" srcId="{3289B642-8AB8-4BBC-AD9D-8CDF25452E36}" destId="{72E39918-7661-9848-A4FB-B874FFB92D1A}" srcOrd="0" destOrd="0" presId="urn:microsoft.com/office/officeart/2008/layout/LinedList"/>
    <dgm:cxn modelId="{CC75E57B-3869-BB45-BA3F-D5C806AC2AEA}" type="presOf" srcId="{AFEA6FA0-756A-4558-816A-9FDC6DC28F6B}" destId="{5C280CD7-7AFC-8B43-8748-CB1DEE7D0E5B}" srcOrd="0" destOrd="0" presId="urn:microsoft.com/office/officeart/2008/layout/LinedList"/>
    <dgm:cxn modelId="{84C8887C-66D1-6A45-AE00-FD73B75BCC9E}" type="presOf" srcId="{82A43AF0-833E-433D-81BA-5EB3A46B66EF}" destId="{BA738BB3-24B5-BB46-8788-529F16DB6967}" srcOrd="0" destOrd="0" presId="urn:microsoft.com/office/officeart/2008/layout/LinedList"/>
    <dgm:cxn modelId="{C12ECD82-8E19-F44A-B00B-1442C755C502}" type="presOf" srcId="{2AA1A78F-49F6-4CF9-A762-6CA5E107D611}" destId="{20B9FCB7-6B8E-8B4D-B887-580214A37055}" srcOrd="0" destOrd="0" presId="urn:microsoft.com/office/officeart/2008/layout/LinedList"/>
    <dgm:cxn modelId="{39672286-C4A1-4D52-B840-8DA4F6AC2D26}" srcId="{9F4F7EC0-6E45-46EB-A41D-BD0401234B65}" destId="{60D6FC88-5376-43D8-8765-F090260E4947}" srcOrd="8" destOrd="0" parTransId="{29C21B2E-2F0E-42A8-88C7-041E8137D2DF}" sibTransId="{BEEC89FD-DFD9-461A-A0DC-FB173817701B}"/>
    <dgm:cxn modelId="{2A17FE90-F4B0-2F4C-B9A5-D66816765DE2}" type="presOf" srcId="{60D6FC88-5376-43D8-8765-F090260E4947}" destId="{759B1979-BE40-CE41-A25E-FB24BF335ECE}" srcOrd="0" destOrd="0" presId="urn:microsoft.com/office/officeart/2008/layout/LinedList"/>
    <dgm:cxn modelId="{AD4E969A-21FD-4364-AB3B-FFA3A844185E}" srcId="{9F4F7EC0-6E45-46EB-A41D-BD0401234B65}" destId="{262F1EFD-B83A-4A46-B864-B976DF35B08A}" srcOrd="3" destOrd="0" parTransId="{DEE046C8-475E-4D56-8A6D-E107CD56D605}" sibTransId="{EE4A103E-6635-42B8-AC70-B75DC9E9BB8B}"/>
    <dgm:cxn modelId="{BDBC519F-368B-9C45-8517-271575705AE1}" type="presOf" srcId="{9F4F7EC0-6E45-46EB-A41D-BD0401234B65}" destId="{E7493677-AF53-7F46-925A-1C8B3F21233C}" srcOrd="0" destOrd="0" presId="urn:microsoft.com/office/officeart/2008/layout/LinedList"/>
    <dgm:cxn modelId="{FEBFA09F-C5E3-9543-8CC0-D7130E2036E0}" type="presOf" srcId="{0BA577FD-90B4-4E25-9B61-63693B9D319D}" destId="{F9A7658F-2CB4-6444-A71F-E63AB1AE51C9}" srcOrd="0" destOrd="0" presId="urn:microsoft.com/office/officeart/2008/layout/LinedList"/>
    <dgm:cxn modelId="{B2FC67B0-923D-434D-BF48-949456D5AFF3}" srcId="{9F4F7EC0-6E45-46EB-A41D-BD0401234B65}" destId="{0BA577FD-90B4-4E25-9B61-63693B9D319D}" srcOrd="7" destOrd="0" parTransId="{0EEFCD26-C0B5-4CAF-9F06-A30EC1E9A558}" sibTransId="{EE5E3319-CB1B-4C52-8000-0D6590044552}"/>
    <dgm:cxn modelId="{A0C744D7-5073-4B48-9BBE-9E89CEDB274B}" srcId="{9F4F7EC0-6E45-46EB-A41D-BD0401234B65}" destId="{AFEA6FA0-756A-4558-816A-9FDC6DC28F6B}" srcOrd="6" destOrd="0" parTransId="{9DB8EA2F-C923-470E-A135-A9CAF945EE64}" sibTransId="{2CF6301F-97D7-4F88-A311-EF7E6825A9A3}"/>
    <dgm:cxn modelId="{46D2D2DE-7A45-4EEE-A017-6F2151C81FD4}" srcId="{9F4F7EC0-6E45-46EB-A41D-BD0401234B65}" destId="{2615E424-72E2-47BA-969D-AC54EB26DC97}" srcOrd="2" destOrd="0" parTransId="{018F3A93-28FB-4A93-8214-4B0AC16B8E58}" sibTransId="{497836BC-A409-4F86-A51C-5D5E44FDBE7F}"/>
    <dgm:cxn modelId="{D3938E77-AF2E-7C44-9548-6CF640F217DF}" type="presParOf" srcId="{E7493677-AF53-7F46-925A-1C8B3F21233C}" destId="{FED1CD01-CF97-1544-A95F-3F029DD8CE3D}" srcOrd="0" destOrd="0" presId="urn:microsoft.com/office/officeart/2008/layout/LinedList"/>
    <dgm:cxn modelId="{F4728AE9-49FC-1149-A8FC-63AD2AB297C1}" type="presParOf" srcId="{E7493677-AF53-7F46-925A-1C8B3F21233C}" destId="{A067B334-E02C-5D4D-99B1-0934FD9E361E}" srcOrd="1" destOrd="0" presId="urn:microsoft.com/office/officeart/2008/layout/LinedList"/>
    <dgm:cxn modelId="{D8254DBC-98C9-4D41-9828-C8C2CB1D291C}" type="presParOf" srcId="{A067B334-E02C-5D4D-99B1-0934FD9E361E}" destId="{72E39918-7661-9848-A4FB-B874FFB92D1A}" srcOrd="0" destOrd="0" presId="urn:microsoft.com/office/officeart/2008/layout/LinedList"/>
    <dgm:cxn modelId="{3D993BF8-117A-EF4F-9D98-5B2F45DD6C9C}" type="presParOf" srcId="{A067B334-E02C-5D4D-99B1-0934FD9E361E}" destId="{C4EF227A-7503-9347-8CA6-0019B41830E0}" srcOrd="1" destOrd="0" presId="urn:microsoft.com/office/officeart/2008/layout/LinedList"/>
    <dgm:cxn modelId="{DB410092-B4CA-1E4E-B7F6-C7E5FC79E2A2}" type="presParOf" srcId="{E7493677-AF53-7F46-925A-1C8B3F21233C}" destId="{CF016EF7-5EC0-324F-93F7-36A9CD04B138}" srcOrd="2" destOrd="0" presId="urn:microsoft.com/office/officeart/2008/layout/LinedList"/>
    <dgm:cxn modelId="{F4325337-FAE7-D44A-A070-43EBBF992CC9}" type="presParOf" srcId="{E7493677-AF53-7F46-925A-1C8B3F21233C}" destId="{E83CD495-5E06-8942-8D7D-4AA04DCCD37B}" srcOrd="3" destOrd="0" presId="urn:microsoft.com/office/officeart/2008/layout/LinedList"/>
    <dgm:cxn modelId="{9883720B-AF6F-EC48-B147-7BF95ECE7BF6}" type="presParOf" srcId="{E83CD495-5E06-8942-8D7D-4AA04DCCD37B}" destId="{BA738BB3-24B5-BB46-8788-529F16DB6967}" srcOrd="0" destOrd="0" presId="urn:microsoft.com/office/officeart/2008/layout/LinedList"/>
    <dgm:cxn modelId="{2FE4B0E8-6AA6-0741-BE44-B66A1D3A6074}" type="presParOf" srcId="{E83CD495-5E06-8942-8D7D-4AA04DCCD37B}" destId="{2D6562F8-E1DC-5A40-8951-314F23E52F9C}" srcOrd="1" destOrd="0" presId="urn:microsoft.com/office/officeart/2008/layout/LinedList"/>
    <dgm:cxn modelId="{1B7E2145-2AF1-1B4F-BD63-67B0C1B04DE1}" type="presParOf" srcId="{E7493677-AF53-7F46-925A-1C8B3F21233C}" destId="{380EF83A-B2C2-CD41-8021-DC4482445882}" srcOrd="4" destOrd="0" presId="urn:microsoft.com/office/officeart/2008/layout/LinedList"/>
    <dgm:cxn modelId="{191C3192-5503-A043-9F9B-5ABE96DAE4AE}" type="presParOf" srcId="{E7493677-AF53-7F46-925A-1C8B3F21233C}" destId="{EFF7AA3C-8E9D-0E4E-BF45-ED9A0B3A10C9}" srcOrd="5" destOrd="0" presId="urn:microsoft.com/office/officeart/2008/layout/LinedList"/>
    <dgm:cxn modelId="{22327B29-9F5E-544D-A1A8-127B073A6869}" type="presParOf" srcId="{EFF7AA3C-8E9D-0E4E-BF45-ED9A0B3A10C9}" destId="{7BB233B1-22BA-7844-AF59-F115F51F6779}" srcOrd="0" destOrd="0" presId="urn:microsoft.com/office/officeart/2008/layout/LinedList"/>
    <dgm:cxn modelId="{29A12855-39B1-FF43-A017-79B5906D9979}" type="presParOf" srcId="{EFF7AA3C-8E9D-0E4E-BF45-ED9A0B3A10C9}" destId="{B6CA0B11-3469-C64D-92F2-856B90116D2E}" srcOrd="1" destOrd="0" presId="urn:microsoft.com/office/officeart/2008/layout/LinedList"/>
    <dgm:cxn modelId="{1DBFB21B-AC65-534E-8953-55381682FD40}" type="presParOf" srcId="{E7493677-AF53-7F46-925A-1C8B3F21233C}" destId="{0AB93E26-2D64-4847-921A-54463678284C}" srcOrd="6" destOrd="0" presId="urn:microsoft.com/office/officeart/2008/layout/LinedList"/>
    <dgm:cxn modelId="{E74CAC1A-0A0D-B345-9CBC-CE4E32251536}" type="presParOf" srcId="{E7493677-AF53-7F46-925A-1C8B3F21233C}" destId="{7761DC00-3806-F841-9370-004589DA5C60}" srcOrd="7" destOrd="0" presId="urn:microsoft.com/office/officeart/2008/layout/LinedList"/>
    <dgm:cxn modelId="{F2468D5B-C498-3849-84C6-AAEBB6DB3614}" type="presParOf" srcId="{7761DC00-3806-F841-9370-004589DA5C60}" destId="{CE32700D-21FF-9F4E-8CC4-629DAB6BADBF}" srcOrd="0" destOrd="0" presId="urn:microsoft.com/office/officeart/2008/layout/LinedList"/>
    <dgm:cxn modelId="{C5F00F07-38AD-634A-AD69-4BC95FF98425}" type="presParOf" srcId="{7761DC00-3806-F841-9370-004589DA5C60}" destId="{8CAB6EBB-09A7-394F-A389-538BC1303287}" srcOrd="1" destOrd="0" presId="urn:microsoft.com/office/officeart/2008/layout/LinedList"/>
    <dgm:cxn modelId="{25CCB1C1-2781-8C41-87E5-7919414F22EC}" type="presParOf" srcId="{E7493677-AF53-7F46-925A-1C8B3F21233C}" destId="{0BF23EED-4BEF-4D43-B45D-64E3EE73E724}" srcOrd="8" destOrd="0" presId="urn:microsoft.com/office/officeart/2008/layout/LinedList"/>
    <dgm:cxn modelId="{D9362A26-BFF9-5046-81A9-19624EEAD1D9}" type="presParOf" srcId="{E7493677-AF53-7F46-925A-1C8B3F21233C}" destId="{26A4E627-5B54-744D-BDCF-8AF9DB126293}" srcOrd="9" destOrd="0" presId="urn:microsoft.com/office/officeart/2008/layout/LinedList"/>
    <dgm:cxn modelId="{70ECAC68-B0C8-6643-BE9F-1596789A92FA}" type="presParOf" srcId="{26A4E627-5B54-744D-BDCF-8AF9DB126293}" destId="{C96F3BB9-F337-B545-9D0E-4D06FB07FF75}" srcOrd="0" destOrd="0" presId="urn:microsoft.com/office/officeart/2008/layout/LinedList"/>
    <dgm:cxn modelId="{84AE8C88-F701-D64C-B9D4-7220F7DF9C25}" type="presParOf" srcId="{26A4E627-5B54-744D-BDCF-8AF9DB126293}" destId="{01858CC5-2C4A-8240-95BC-DD73C5511B8A}" srcOrd="1" destOrd="0" presId="urn:microsoft.com/office/officeart/2008/layout/LinedList"/>
    <dgm:cxn modelId="{E737AF02-83FC-DB41-BEA0-A7BB16C9D537}" type="presParOf" srcId="{E7493677-AF53-7F46-925A-1C8B3F21233C}" destId="{F25CABC6-D19A-0E42-9CD7-036D2B434F10}" srcOrd="10" destOrd="0" presId="urn:microsoft.com/office/officeart/2008/layout/LinedList"/>
    <dgm:cxn modelId="{E09FC446-C970-BE47-89AF-24AE0AAA9A82}" type="presParOf" srcId="{E7493677-AF53-7F46-925A-1C8B3F21233C}" destId="{9DBC52B4-7BC1-054C-9ED9-F621BEE26087}" srcOrd="11" destOrd="0" presId="urn:microsoft.com/office/officeart/2008/layout/LinedList"/>
    <dgm:cxn modelId="{4BAA26DD-C5C9-4F49-A931-F71525B6D901}" type="presParOf" srcId="{9DBC52B4-7BC1-054C-9ED9-F621BEE26087}" destId="{20B9FCB7-6B8E-8B4D-B887-580214A37055}" srcOrd="0" destOrd="0" presId="urn:microsoft.com/office/officeart/2008/layout/LinedList"/>
    <dgm:cxn modelId="{D3015243-07C0-A743-92C8-2D208F0D2EE1}" type="presParOf" srcId="{9DBC52B4-7BC1-054C-9ED9-F621BEE26087}" destId="{0F10A7CE-E8C1-764E-BBA5-C8B3802063A5}" srcOrd="1" destOrd="0" presId="urn:microsoft.com/office/officeart/2008/layout/LinedList"/>
    <dgm:cxn modelId="{C66CADF0-8D65-3042-935B-7E33A167BE52}" type="presParOf" srcId="{E7493677-AF53-7F46-925A-1C8B3F21233C}" destId="{7FFC6A99-0FA1-5844-8DA1-037BDE4AC3F5}" srcOrd="12" destOrd="0" presId="urn:microsoft.com/office/officeart/2008/layout/LinedList"/>
    <dgm:cxn modelId="{DBEEB54A-08E2-7545-8241-45AD1711F5C0}" type="presParOf" srcId="{E7493677-AF53-7F46-925A-1C8B3F21233C}" destId="{934343A6-85FE-2540-9C53-7C6B432DFF8D}" srcOrd="13" destOrd="0" presId="urn:microsoft.com/office/officeart/2008/layout/LinedList"/>
    <dgm:cxn modelId="{40F920CE-C7D5-0546-9136-11790DB96D88}" type="presParOf" srcId="{934343A6-85FE-2540-9C53-7C6B432DFF8D}" destId="{5C280CD7-7AFC-8B43-8748-CB1DEE7D0E5B}" srcOrd="0" destOrd="0" presId="urn:microsoft.com/office/officeart/2008/layout/LinedList"/>
    <dgm:cxn modelId="{2980AC6B-A6C7-AC40-86FC-B9A724617C22}" type="presParOf" srcId="{934343A6-85FE-2540-9C53-7C6B432DFF8D}" destId="{869643ED-9DCB-4C42-8C2B-C04A958A50BB}" srcOrd="1" destOrd="0" presId="urn:microsoft.com/office/officeart/2008/layout/LinedList"/>
    <dgm:cxn modelId="{C2E3B7B1-D016-8341-9909-47D76EEE38DA}" type="presParOf" srcId="{E7493677-AF53-7F46-925A-1C8B3F21233C}" destId="{B236B6E0-5CF1-D44E-B780-7F972C634E35}" srcOrd="14" destOrd="0" presId="urn:microsoft.com/office/officeart/2008/layout/LinedList"/>
    <dgm:cxn modelId="{F64A7517-07E5-1041-99AA-77FEB5997454}" type="presParOf" srcId="{E7493677-AF53-7F46-925A-1C8B3F21233C}" destId="{830A37F9-D96B-1249-8ADD-692CDBB6BCA0}" srcOrd="15" destOrd="0" presId="urn:microsoft.com/office/officeart/2008/layout/LinedList"/>
    <dgm:cxn modelId="{CFFD32EC-B15D-694D-8D28-632D73F77BC1}" type="presParOf" srcId="{830A37F9-D96B-1249-8ADD-692CDBB6BCA0}" destId="{F9A7658F-2CB4-6444-A71F-E63AB1AE51C9}" srcOrd="0" destOrd="0" presId="urn:microsoft.com/office/officeart/2008/layout/LinedList"/>
    <dgm:cxn modelId="{14D538A3-1300-ED4D-A18C-7976BC6B9906}" type="presParOf" srcId="{830A37F9-D96B-1249-8ADD-692CDBB6BCA0}" destId="{30B2922F-E491-2742-BAAC-D0755B7FB654}" srcOrd="1" destOrd="0" presId="urn:microsoft.com/office/officeart/2008/layout/LinedList"/>
    <dgm:cxn modelId="{80ACE8DC-7E00-224C-9C94-0F438A778310}" type="presParOf" srcId="{E7493677-AF53-7F46-925A-1C8B3F21233C}" destId="{EC245246-D7C5-0D48-9AD2-3E023E8C1D66}" srcOrd="16" destOrd="0" presId="urn:microsoft.com/office/officeart/2008/layout/LinedList"/>
    <dgm:cxn modelId="{7EAEC053-4F11-2148-A219-35FB7B0F6787}" type="presParOf" srcId="{E7493677-AF53-7F46-925A-1C8B3F21233C}" destId="{5B2C2EA3-7BD9-EE48-BFAA-15D30C2DDA6C}" srcOrd="17" destOrd="0" presId="urn:microsoft.com/office/officeart/2008/layout/LinedList"/>
    <dgm:cxn modelId="{9FEDB443-084E-3849-A033-4A4C3029CB0B}" type="presParOf" srcId="{5B2C2EA3-7BD9-EE48-BFAA-15D30C2DDA6C}" destId="{759B1979-BE40-CE41-A25E-FB24BF335ECE}" srcOrd="0" destOrd="0" presId="urn:microsoft.com/office/officeart/2008/layout/LinedList"/>
    <dgm:cxn modelId="{D426E122-A507-CC4F-9A2F-32BAA453CAE0}" type="presParOf" srcId="{5B2C2EA3-7BD9-EE48-BFAA-15D30C2DDA6C}" destId="{D4390228-455E-C742-93F9-FCD66C719C7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DE227B-EA4F-4552-9595-DFB1E187EB63}">
      <dsp:nvSpPr>
        <dsp:cNvPr id="0" name=""/>
        <dsp:cNvSpPr/>
      </dsp:nvSpPr>
      <dsp:spPr>
        <a:xfrm>
          <a:off x="0" y="646"/>
          <a:ext cx="5826934" cy="5431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A1A1C6-EFD1-4A8B-A3D8-02FC0B9EFD95}">
      <dsp:nvSpPr>
        <dsp:cNvPr id="0" name=""/>
        <dsp:cNvSpPr/>
      </dsp:nvSpPr>
      <dsp:spPr>
        <a:xfrm>
          <a:off x="164308" y="122859"/>
          <a:ext cx="298743" cy="2987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ADCB4-262C-479B-8AFD-0E7CD15FA6B2}">
      <dsp:nvSpPr>
        <dsp:cNvPr id="0" name=""/>
        <dsp:cNvSpPr/>
      </dsp:nvSpPr>
      <dsp:spPr>
        <a:xfrm>
          <a:off x="627360" y="646"/>
          <a:ext cx="5199573" cy="543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485" tIns="57485" rIns="57485" bIns="5748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LAB Set-Up on AWS Free Tier Account</a:t>
          </a:r>
        </a:p>
      </dsp:txBody>
      <dsp:txXfrm>
        <a:off x="627360" y="646"/>
        <a:ext cx="5199573" cy="543169"/>
      </dsp:txXfrm>
    </dsp:sp>
    <dsp:sp modelId="{C892D42C-B0DB-4109-8EDE-1EB286A85233}">
      <dsp:nvSpPr>
        <dsp:cNvPr id="0" name=""/>
        <dsp:cNvSpPr/>
      </dsp:nvSpPr>
      <dsp:spPr>
        <a:xfrm>
          <a:off x="0" y="679608"/>
          <a:ext cx="5826934" cy="5431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E13EDE-1787-4715-9E27-4587AF989010}">
      <dsp:nvSpPr>
        <dsp:cNvPr id="0" name=""/>
        <dsp:cNvSpPr/>
      </dsp:nvSpPr>
      <dsp:spPr>
        <a:xfrm>
          <a:off x="164308" y="801821"/>
          <a:ext cx="298743" cy="2987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BAE23F-06EB-404D-9E40-5E71036D6559}">
      <dsp:nvSpPr>
        <dsp:cNvPr id="0" name=""/>
        <dsp:cNvSpPr/>
      </dsp:nvSpPr>
      <dsp:spPr>
        <a:xfrm>
          <a:off x="627360" y="679608"/>
          <a:ext cx="5199573" cy="543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485" tIns="57485" rIns="57485" bIns="5748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Introduction to Linux File System</a:t>
          </a:r>
        </a:p>
      </dsp:txBody>
      <dsp:txXfrm>
        <a:off x="627360" y="679608"/>
        <a:ext cx="5199573" cy="543169"/>
      </dsp:txXfrm>
    </dsp:sp>
    <dsp:sp modelId="{09135565-4B18-406F-AA25-8A791971DCC8}">
      <dsp:nvSpPr>
        <dsp:cNvPr id="0" name=""/>
        <dsp:cNvSpPr/>
      </dsp:nvSpPr>
      <dsp:spPr>
        <a:xfrm>
          <a:off x="0" y="1358569"/>
          <a:ext cx="5826934" cy="5431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E8FE50-EA62-46EE-8E4C-B5FD807BA6A3}">
      <dsp:nvSpPr>
        <dsp:cNvPr id="0" name=""/>
        <dsp:cNvSpPr/>
      </dsp:nvSpPr>
      <dsp:spPr>
        <a:xfrm>
          <a:off x="164308" y="1480782"/>
          <a:ext cx="298743" cy="2987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5838CB-4F1E-486D-831B-8AE89868F353}">
      <dsp:nvSpPr>
        <dsp:cNvPr id="0" name=""/>
        <dsp:cNvSpPr/>
      </dsp:nvSpPr>
      <dsp:spPr>
        <a:xfrm>
          <a:off x="627360" y="1358569"/>
          <a:ext cx="5199573" cy="543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485" tIns="57485" rIns="57485" bIns="5748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Manage local users &amp; Groups</a:t>
          </a:r>
        </a:p>
      </dsp:txBody>
      <dsp:txXfrm>
        <a:off x="627360" y="1358569"/>
        <a:ext cx="5199573" cy="543169"/>
      </dsp:txXfrm>
    </dsp:sp>
    <dsp:sp modelId="{E842C3C8-58B5-4D9A-91B2-956B61D737C4}">
      <dsp:nvSpPr>
        <dsp:cNvPr id="0" name=""/>
        <dsp:cNvSpPr/>
      </dsp:nvSpPr>
      <dsp:spPr>
        <a:xfrm>
          <a:off x="0" y="2037530"/>
          <a:ext cx="5826934" cy="5431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9ECDC-3F70-4ADC-8CF7-34967729D6A3}">
      <dsp:nvSpPr>
        <dsp:cNvPr id="0" name=""/>
        <dsp:cNvSpPr/>
      </dsp:nvSpPr>
      <dsp:spPr>
        <a:xfrm>
          <a:off x="164308" y="2159743"/>
          <a:ext cx="298743" cy="2987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4D2AE7-3323-494F-B22C-ED62D4C22295}">
      <dsp:nvSpPr>
        <dsp:cNvPr id="0" name=""/>
        <dsp:cNvSpPr/>
      </dsp:nvSpPr>
      <dsp:spPr>
        <a:xfrm>
          <a:off x="627360" y="2037530"/>
          <a:ext cx="5199573" cy="543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485" tIns="57485" rIns="57485" bIns="5748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Managing the Access of Files &amp; Directories</a:t>
          </a:r>
        </a:p>
      </dsp:txBody>
      <dsp:txXfrm>
        <a:off x="627360" y="2037530"/>
        <a:ext cx="5199573" cy="543169"/>
      </dsp:txXfrm>
    </dsp:sp>
    <dsp:sp modelId="{F07CD712-DC62-4042-856F-B378214D43EE}">
      <dsp:nvSpPr>
        <dsp:cNvPr id="0" name=""/>
        <dsp:cNvSpPr/>
      </dsp:nvSpPr>
      <dsp:spPr>
        <a:xfrm>
          <a:off x="0" y="2716492"/>
          <a:ext cx="5826934" cy="5431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EC9B4C-FD46-4AFA-9407-DAFBB76E3196}">
      <dsp:nvSpPr>
        <dsp:cNvPr id="0" name=""/>
        <dsp:cNvSpPr/>
      </dsp:nvSpPr>
      <dsp:spPr>
        <a:xfrm>
          <a:off x="164308" y="2838705"/>
          <a:ext cx="298743" cy="29874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172A77-2F61-4C4D-A839-D884C570D141}">
      <dsp:nvSpPr>
        <dsp:cNvPr id="0" name=""/>
        <dsp:cNvSpPr/>
      </dsp:nvSpPr>
      <dsp:spPr>
        <a:xfrm>
          <a:off x="627360" y="2716492"/>
          <a:ext cx="5199573" cy="543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485" tIns="57485" rIns="57485" bIns="5748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Monitoring &amp; Management of the System Resources</a:t>
          </a:r>
        </a:p>
      </dsp:txBody>
      <dsp:txXfrm>
        <a:off x="627360" y="2716492"/>
        <a:ext cx="5199573" cy="543169"/>
      </dsp:txXfrm>
    </dsp:sp>
    <dsp:sp modelId="{6D933B9B-3C7E-4401-A3D7-0A7E297CA84F}">
      <dsp:nvSpPr>
        <dsp:cNvPr id="0" name=""/>
        <dsp:cNvSpPr/>
      </dsp:nvSpPr>
      <dsp:spPr>
        <a:xfrm>
          <a:off x="0" y="3395453"/>
          <a:ext cx="5826934" cy="5431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F15D4A-DC32-46CA-8282-EB09E8BD1B06}">
      <dsp:nvSpPr>
        <dsp:cNvPr id="0" name=""/>
        <dsp:cNvSpPr/>
      </dsp:nvSpPr>
      <dsp:spPr>
        <a:xfrm>
          <a:off x="164308" y="3517666"/>
          <a:ext cx="298743" cy="29874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A20EC-63F6-4F60-9581-440586D86FE2}">
      <dsp:nvSpPr>
        <dsp:cNvPr id="0" name=""/>
        <dsp:cNvSpPr/>
      </dsp:nvSpPr>
      <dsp:spPr>
        <a:xfrm>
          <a:off x="627360" y="3395453"/>
          <a:ext cx="5199573" cy="543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485" tIns="57485" rIns="57485" bIns="5748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Managing the service using systemctl</a:t>
          </a:r>
        </a:p>
      </dsp:txBody>
      <dsp:txXfrm>
        <a:off x="627360" y="3395453"/>
        <a:ext cx="5199573" cy="543169"/>
      </dsp:txXfrm>
    </dsp:sp>
    <dsp:sp modelId="{FF7B7B39-9B2A-4163-BC6B-6C701FE1F3E8}">
      <dsp:nvSpPr>
        <dsp:cNvPr id="0" name=""/>
        <dsp:cNvSpPr/>
      </dsp:nvSpPr>
      <dsp:spPr>
        <a:xfrm>
          <a:off x="0" y="4074414"/>
          <a:ext cx="5826934" cy="5431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1F72E4-1E89-4B3E-B946-32FC1F26BF64}">
      <dsp:nvSpPr>
        <dsp:cNvPr id="0" name=""/>
        <dsp:cNvSpPr/>
      </dsp:nvSpPr>
      <dsp:spPr>
        <a:xfrm>
          <a:off x="164308" y="4196627"/>
          <a:ext cx="298743" cy="29874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9C9BE5-4D4E-47C1-9B5D-FBCF3356661E}">
      <dsp:nvSpPr>
        <dsp:cNvPr id="0" name=""/>
        <dsp:cNvSpPr/>
      </dsp:nvSpPr>
      <dsp:spPr>
        <a:xfrm>
          <a:off x="627360" y="4074414"/>
          <a:ext cx="5199573" cy="543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485" tIns="57485" rIns="57485" bIns="5748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Remote server access using SSH</a:t>
          </a:r>
        </a:p>
      </dsp:txBody>
      <dsp:txXfrm>
        <a:off x="627360" y="4074414"/>
        <a:ext cx="5199573" cy="543169"/>
      </dsp:txXfrm>
    </dsp:sp>
    <dsp:sp modelId="{9948BF62-B28A-4C47-8491-87CF3D7A9CD0}">
      <dsp:nvSpPr>
        <dsp:cNvPr id="0" name=""/>
        <dsp:cNvSpPr/>
      </dsp:nvSpPr>
      <dsp:spPr>
        <a:xfrm>
          <a:off x="0" y="4753376"/>
          <a:ext cx="5826934" cy="5431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B2DC76-98DF-420A-B935-040FB0BE9C84}">
      <dsp:nvSpPr>
        <dsp:cNvPr id="0" name=""/>
        <dsp:cNvSpPr/>
      </dsp:nvSpPr>
      <dsp:spPr>
        <a:xfrm>
          <a:off x="164308" y="4875589"/>
          <a:ext cx="298743" cy="298743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868E13-D7E5-4284-B699-5A09BB84D8D9}">
      <dsp:nvSpPr>
        <dsp:cNvPr id="0" name=""/>
        <dsp:cNvSpPr/>
      </dsp:nvSpPr>
      <dsp:spPr>
        <a:xfrm>
          <a:off x="627360" y="4753376"/>
          <a:ext cx="5199573" cy="543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485" tIns="57485" rIns="57485" bIns="5748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Archiving &amp; Remote File Transfer</a:t>
          </a:r>
        </a:p>
      </dsp:txBody>
      <dsp:txXfrm>
        <a:off x="627360" y="4753376"/>
        <a:ext cx="5199573" cy="5431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98D552-202F-464D-BBD1-5B8E800E80B7}">
      <dsp:nvSpPr>
        <dsp:cNvPr id="0" name=""/>
        <dsp:cNvSpPr/>
      </dsp:nvSpPr>
      <dsp:spPr>
        <a:xfrm>
          <a:off x="0" y="1713"/>
          <a:ext cx="5826934" cy="7301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5D01C3-5F6D-43B5-A94D-65601B21A8DE}">
      <dsp:nvSpPr>
        <dsp:cNvPr id="0" name=""/>
        <dsp:cNvSpPr/>
      </dsp:nvSpPr>
      <dsp:spPr>
        <a:xfrm>
          <a:off x="220877" y="166002"/>
          <a:ext cx="401595" cy="4015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17EBF6-5FE2-42E7-AA7B-02035162B698}">
      <dsp:nvSpPr>
        <dsp:cNvPr id="0" name=""/>
        <dsp:cNvSpPr/>
      </dsp:nvSpPr>
      <dsp:spPr>
        <a:xfrm>
          <a:off x="843351" y="1713"/>
          <a:ext cx="4983582" cy="730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277" tIns="77277" rIns="77277" bIns="7727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Working with Repository and installing packages using YUM</a:t>
          </a:r>
        </a:p>
      </dsp:txBody>
      <dsp:txXfrm>
        <a:off x="843351" y="1713"/>
        <a:ext cx="4983582" cy="730174"/>
      </dsp:txXfrm>
    </dsp:sp>
    <dsp:sp modelId="{DC97A9B9-EC3B-4DC9-BA4E-F46A30982003}">
      <dsp:nvSpPr>
        <dsp:cNvPr id="0" name=""/>
        <dsp:cNvSpPr/>
      </dsp:nvSpPr>
      <dsp:spPr>
        <a:xfrm>
          <a:off x="0" y="914431"/>
          <a:ext cx="5826934" cy="7301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0B7C65-8475-4C89-AD57-37776B848A5B}">
      <dsp:nvSpPr>
        <dsp:cNvPr id="0" name=""/>
        <dsp:cNvSpPr/>
      </dsp:nvSpPr>
      <dsp:spPr>
        <a:xfrm>
          <a:off x="220877" y="1078720"/>
          <a:ext cx="401595" cy="4015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23A493-1242-4863-B57B-71C59990DF5A}">
      <dsp:nvSpPr>
        <dsp:cNvPr id="0" name=""/>
        <dsp:cNvSpPr/>
      </dsp:nvSpPr>
      <dsp:spPr>
        <a:xfrm>
          <a:off x="843351" y="914431"/>
          <a:ext cx="4983582" cy="730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277" tIns="77277" rIns="77277" bIns="7727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Introduction to schedulers and configuring the cron jobs</a:t>
          </a:r>
        </a:p>
      </dsp:txBody>
      <dsp:txXfrm>
        <a:off x="843351" y="914431"/>
        <a:ext cx="4983582" cy="730174"/>
      </dsp:txXfrm>
    </dsp:sp>
    <dsp:sp modelId="{A98FEA92-303F-44A4-9A97-694030854D8C}">
      <dsp:nvSpPr>
        <dsp:cNvPr id="0" name=""/>
        <dsp:cNvSpPr/>
      </dsp:nvSpPr>
      <dsp:spPr>
        <a:xfrm>
          <a:off x="0" y="1827149"/>
          <a:ext cx="5826934" cy="7301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8FA4A1-FCB0-4CC9-A372-97F337888FD6}">
      <dsp:nvSpPr>
        <dsp:cNvPr id="0" name=""/>
        <dsp:cNvSpPr/>
      </dsp:nvSpPr>
      <dsp:spPr>
        <a:xfrm>
          <a:off x="220877" y="1991438"/>
          <a:ext cx="401595" cy="4015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8AF841-EF8F-4937-B0FE-D6DA6B9DEF46}">
      <dsp:nvSpPr>
        <dsp:cNvPr id="0" name=""/>
        <dsp:cNvSpPr/>
      </dsp:nvSpPr>
      <dsp:spPr>
        <a:xfrm>
          <a:off x="843351" y="1827149"/>
          <a:ext cx="4983582" cy="730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277" tIns="77277" rIns="77277" bIns="7727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Managing the Volumes</a:t>
          </a:r>
        </a:p>
      </dsp:txBody>
      <dsp:txXfrm>
        <a:off x="843351" y="1827149"/>
        <a:ext cx="4983582" cy="730174"/>
      </dsp:txXfrm>
    </dsp:sp>
    <dsp:sp modelId="{F84F3FE2-26F3-4781-8E52-FEF25F6FDFA7}">
      <dsp:nvSpPr>
        <dsp:cNvPr id="0" name=""/>
        <dsp:cNvSpPr/>
      </dsp:nvSpPr>
      <dsp:spPr>
        <a:xfrm>
          <a:off x="0" y="2739867"/>
          <a:ext cx="5826934" cy="7301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E5CB04-C9B0-4F7C-A9D8-42B3E5CBC114}">
      <dsp:nvSpPr>
        <dsp:cNvPr id="0" name=""/>
        <dsp:cNvSpPr/>
      </dsp:nvSpPr>
      <dsp:spPr>
        <a:xfrm>
          <a:off x="220877" y="2904157"/>
          <a:ext cx="401595" cy="40159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BEA3E-D7ED-4DA3-ABCC-4FB3574D3485}">
      <dsp:nvSpPr>
        <dsp:cNvPr id="0" name=""/>
        <dsp:cNvSpPr/>
      </dsp:nvSpPr>
      <dsp:spPr>
        <a:xfrm>
          <a:off x="843351" y="2739867"/>
          <a:ext cx="4983582" cy="730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277" tIns="77277" rIns="77277" bIns="7727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Fundamentals of Shell Script and practical sessions</a:t>
          </a:r>
        </a:p>
      </dsp:txBody>
      <dsp:txXfrm>
        <a:off x="843351" y="2739867"/>
        <a:ext cx="4983582" cy="730174"/>
      </dsp:txXfrm>
    </dsp:sp>
    <dsp:sp modelId="{753A59ED-F9F7-4719-AB2F-800FECF17991}">
      <dsp:nvSpPr>
        <dsp:cNvPr id="0" name=""/>
        <dsp:cNvSpPr/>
      </dsp:nvSpPr>
      <dsp:spPr>
        <a:xfrm>
          <a:off x="0" y="3652585"/>
          <a:ext cx="5826934" cy="7301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B779C0-66CC-488D-9C79-3E65B5CF61AA}">
      <dsp:nvSpPr>
        <dsp:cNvPr id="0" name=""/>
        <dsp:cNvSpPr/>
      </dsp:nvSpPr>
      <dsp:spPr>
        <a:xfrm>
          <a:off x="220877" y="3816875"/>
          <a:ext cx="401595" cy="40159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0F0BA4-A255-4787-B1FE-4A7489ED5B12}">
      <dsp:nvSpPr>
        <dsp:cNvPr id="0" name=""/>
        <dsp:cNvSpPr/>
      </dsp:nvSpPr>
      <dsp:spPr>
        <a:xfrm>
          <a:off x="843351" y="3652585"/>
          <a:ext cx="4983582" cy="730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277" tIns="77277" rIns="77277" bIns="7727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Introduction to Network File Sharing – NFS</a:t>
          </a:r>
        </a:p>
      </dsp:txBody>
      <dsp:txXfrm>
        <a:off x="843351" y="3652585"/>
        <a:ext cx="4983582" cy="730174"/>
      </dsp:txXfrm>
    </dsp:sp>
    <dsp:sp modelId="{6878ED59-78BF-4F38-8643-D407D523D1EB}">
      <dsp:nvSpPr>
        <dsp:cNvPr id="0" name=""/>
        <dsp:cNvSpPr/>
      </dsp:nvSpPr>
      <dsp:spPr>
        <a:xfrm>
          <a:off x="0" y="4565303"/>
          <a:ext cx="5826934" cy="7301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6D6E4E-5901-4D25-8FEF-7D5B53711A2F}">
      <dsp:nvSpPr>
        <dsp:cNvPr id="0" name=""/>
        <dsp:cNvSpPr/>
      </dsp:nvSpPr>
      <dsp:spPr>
        <a:xfrm>
          <a:off x="220877" y="4729593"/>
          <a:ext cx="401595" cy="40159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FD3E6E-6BA6-47BB-B6AD-F547467664B0}">
      <dsp:nvSpPr>
        <dsp:cNvPr id="0" name=""/>
        <dsp:cNvSpPr/>
      </dsp:nvSpPr>
      <dsp:spPr>
        <a:xfrm>
          <a:off x="843351" y="4565303"/>
          <a:ext cx="4983582" cy="730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277" tIns="77277" rIns="77277" bIns="7727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Introduction to Linux Firewalld</a:t>
          </a:r>
        </a:p>
      </dsp:txBody>
      <dsp:txXfrm>
        <a:off x="843351" y="4565303"/>
        <a:ext cx="4983582" cy="7301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018C50-1499-C847-8532-7B97B24C8EE6}">
      <dsp:nvSpPr>
        <dsp:cNvPr id="0" name=""/>
        <dsp:cNvSpPr/>
      </dsp:nvSpPr>
      <dsp:spPr>
        <a:xfrm>
          <a:off x="0" y="646"/>
          <a:ext cx="582693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03C39B-B445-6141-A5A5-55F93C45BB1F}">
      <dsp:nvSpPr>
        <dsp:cNvPr id="0" name=""/>
        <dsp:cNvSpPr/>
      </dsp:nvSpPr>
      <dsp:spPr>
        <a:xfrm>
          <a:off x="0" y="646"/>
          <a:ext cx="5826934" cy="756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What is Distributed version Control?</a:t>
          </a:r>
        </a:p>
      </dsp:txBody>
      <dsp:txXfrm>
        <a:off x="0" y="646"/>
        <a:ext cx="5826934" cy="756556"/>
      </dsp:txXfrm>
    </dsp:sp>
    <dsp:sp modelId="{97130936-5092-2141-9C65-6216D9439E55}">
      <dsp:nvSpPr>
        <dsp:cNvPr id="0" name=""/>
        <dsp:cNvSpPr/>
      </dsp:nvSpPr>
      <dsp:spPr>
        <a:xfrm>
          <a:off x="0" y="757203"/>
          <a:ext cx="5826934" cy="0"/>
        </a:xfrm>
        <a:prstGeom prst="line">
          <a:avLst/>
        </a:prstGeom>
        <a:solidFill>
          <a:schemeClr val="accent5">
            <a:hueOff val="-321492"/>
            <a:satOff val="3620"/>
            <a:lumOff val="2647"/>
            <a:alphaOff val="0"/>
          </a:schemeClr>
        </a:solidFill>
        <a:ln w="12700" cap="flat" cmpd="sng" algn="ctr">
          <a:solidFill>
            <a:schemeClr val="accent5">
              <a:hueOff val="-321492"/>
              <a:satOff val="3620"/>
              <a:lumOff val="264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ED9F12-ED98-1A41-A300-8E0390CD59DF}">
      <dsp:nvSpPr>
        <dsp:cNvPr id="0" name=""/>
        <dsp:cNvSpPr/>
      </dsp:nvSpPr>
      <dsp:spPr>
        <a:xfrm>
          <a:off x="0" y="757203"/>
          <a:ext cx="5826934" cy="756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Working with GIT – Practical demo sessions</a:t>
          </a:r>
        </a:p>
      </dsp:txBody>
      <dsp:txXfrm>
        <a:off x="0" y="757203"/>
        <a:ext cx="5826934" cy="756556"/>
      </dsp:txXfrm>
    </dsp:sp>
    <dsp:sp modelId="{8B4D30B9-F2D4-C74D-9F66-AD4E62580B74}">
      <dsp:nvSpPr>
        <dsp:cNvPr id="0" name=""/>
        <dsp:cNvSpPr/>
      </dsp:nvSpPr>
      <dsp:spPr>
        <a:xfrm>
          <a:off x="0" y="1513760"/>
          <a:ext cx="5826934" cy="0"/>
        </a:xfrm>
        <a:prstGeom prst="line">
          <a:avLst/>
        </a:prstGeom>
        <a:solidFill>
          <a:schemeClr val="accent5">
            <a:hueOff val="-642983"/>
            <a:satOff val="7240"/>
            <a:lumOff val="5294"/>
            <a:alphaOff val="0"/>
          </a:schemeClr>
        </a:solidFill>
        <a:ln w="12700" cap="flat" cmpd="sng" algn="ctr">
          <a:solidFill>
            <a:schemeClr val="accent5">
              <a:hueOff val="-642983"/>
              <a:satOff val="7240"/>
              <a:lumOff val="52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1126B0-6C9A-8140-90F2-160D742AAAFF}">
      <dsp:nvSpPr>
        <dsp:cNvPr id="0" name=""/>
        <dsp:cNvSpPr/>
      </dsp:nvSpPr>
      <dsp:spPr>
        <a:xfrm>
          <a:off x="0" y="1513760"/>
          <a:ext cx="5826934" cy="756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Introduction to GITHUB</a:t>
          </a:r>
        </a:p>
      </dsp:txBody>
      <dsp:txXfrm>
        <a:off x="0" y="1513760"/>
        <a:ext cx="5826934" cy="756556"/>
      </dsp:txXfrm>
    </dsp:sp>
    <dsp:sp modelId="{FD1C9497-D54B-4340-A403-252137FEF18E}">
      <dsp:nvSpPr>
        <dsp:cNvPr id="0" name=""/>
        <dsp:cNvSpPr/>
      </dsp:nvSpPr>
      <dsp:spPr>
        <a:xfrm>
          <a:off x="0" y="2270317"/>
          <a:ext cx="5826934" cy="0"/>
        </a:xfrm>
        <a:prstGeom prst="line">
          <a:avLst/>
        </a:prstGeom>
        <a:solidFill>
          <a:schemeClr val="accent5">
            <a:hueOff val="-964475"/>
            <a:satOff val="10860"/>
            <a:lumOff val="7941"/>
            <a:alphaOff val="0"/>
          </a:schemeClr>
        </a:solidFill>
        <a:ln w="12700" cap="flat" cmpd="sng" algn="ctr">
          <a:solidFill>
            <a:schemeClr val="accent5">
              <a:hueOff val="-964475"/>
              <a:satOff val="10860"/>
              <a:lumOff val="7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6BBE5-3E58-5A4A-9FA9-21F0EE3DFAB1}">
      <dsp:nvSpPr>
        <dsp:cNvPr id="0" name=""/>
        <dsp:cNvSpPr/>
      </dsp:nvSpPr>
      <dsp:spPr>
        <a:xfrm>
          <a:off x="0" y="2270317"/>
          <a:ext cx="5826934" cy="756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Introduction to GITHUB workflow</a:t>
          </a:r>
        </a:p>
      </dsp:txBody>
      <dsp:txXfrm>
        <a:off x="0" y="2270317"/>
        <a:ext cx="5826934" cy="756556"/>
      </dsp:txXfrm>
    </dsp:sp>
    <dsp:sp modelId="{A531EAC4-8DAA-E942-94AB-1E5591F1F0F5}">
      <dsp:nvSpPr>
        <dsp:cNvPr id="0" name=""/>
        <dsp:cNvSpPr/>
      </dsp:nvSpPr>
      <dsp:spPr>
        <a:xfrm>
          <a:off x="0" y="3026874"/>
          <a:ext cx="5826934" cy="0"/>
        </a:xfrm>
        <a:prstGeom prst="line">
          <a:avLst/>
        </a:prstGeom>
        <a:solidFill>
          <a:schemeClr val="accent5">
            <a:hueOff val="-1285967"/>
            <a:satOff val="14480"/>
            <a:lumOff val="10587"/>
            <a:alphaOff val="0"/>
          </a:schemeClr>
        </a:solidFill>
        <a:ln w="12700" cap="flat" cmpd="sng" algn="ctr">
          <a:solidFill>
            <a:schemeClr val="accent5">
              <a:hueOff val="-1285967"/>
              <a:satOff val="14480"/>
              <a:lumOff val="105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A4346-695B-C941-AA15-28E3458D65D9}">
      <dsp:nvSpPr>
        <dsp:cNvPr id="0" name=""/>
        <dsp:cNvSpPr/>
      </dsp:nvSpPr>
      <dsp:spPr>
        <a:xfrm>
          <a:off x="0" y="3026874"/>
          <a:ext cx="5826934" cy="756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Configuring PR Mechanism on GITHUB</a:t>
          </a:r>
        </a:p>
      </dsp:txBody>
      <dsp:txXfrm>
        <a:off x="0" y="3026874"/>
        <a:ext cx="5826934" cy="756556"/>
      </dsp:txXfrm>
    </dsp:sp>
    <dsp:sp modelId="{C87BE72F-E74B-7245-85E8-6D67807ADF5D}">
      <dsp:nvSpPr>
        <dsp:cNvPr id="0" name=""/>
        <dsp:cNvSpPr/>
      </dsp:nvSpPr>
      <dsp:spPr>
        <a:xfrm>
          <a:off x="0" y="3783431"/>
          <a:ext cx="5826934" cy="0"/>
        </a:xfrm>
        <a:prstGeom prst="line">
          <a:avLst/>
        </a:prstGeom>
        <a:solidFill>
          <a:schemeClr val="accent5">
            <a:hueOff val="-1607458"/>
            <a:satOff val="18100"/>
            <a:lumOff val="13234"/>
            <a:alphaOff val="0"/>
          </a:schemeClr>
        </a:solidFill>
        <a:ln w="12700" cap="flat" cmpd="sng" algn="ctr">
          <a:solidFill>
            <a:schemeClr val="accent5">
              <a:hueOff val="-1607458"/>
              <a:satOff val="18100"/>
              <a:lumOff val="132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BFAAEF-32EF-2D4E-AB68-C30231D0507C}">
      <dsp:nvSpPr>
        <dsp:cNvPr id="0" name=""/>
        <dsp:cNvSpPr/>
      </dsp:nvSpPr>
      <dsp:spPr>
        <a:xfrm>
          <a:off x="0" y="3783431"/>
          <a:ext cx="5826934" cy="756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Understanding of GIT Branches &amp; Brach Protection Rules</a:t>
          </a:r>
        </a:p>
      </dsp:txBody>
      <dsp:txXfrm>
        <a:off x="0" y="3783431"/>
        <a:ext cx="5826934" cy="756556"/>
      </dsp:txXfrm>
    </dsp:sp>
    <dsp:sp modelId="{775B39C5-F6CD-B54C-818F-D0B47C607886}">
      <dsp:nvSpPr>
        <dsp:cNvPr id="0" name=""/>
        <dsp:cNvSpPr/>
      </dsp:nvSpPr>
      <dsp:spPr>
        <a:xfrm>
          <a:off x="0" y="4539988"/>
          <a:ext cx="5826934" cy="0"/>
        </a:xfrm>
        <a:prstGeom prst="line">
          <a:avLst/>
        </a:prstGeom>
        <a:solidFill>
          <a:schemeClr val="accent5">
            <a:hueOff val="-1928950"/>
            <a:satOff val="21720"/>
            <a:lumOff val="15881"/>
            <a:alphaOff val="0"/>
          </a:schemeClr>
        </a:solidFill>
        <a:ln w="12700" cap="flat" cmpd="sng" algn="ctr">
          <a:solidFill>
            <a:schemeClr val="accent5">
              <a:hueOff val="-1928950"/>
              <a:satOff val="21720"/>
              <a:lumOff val="158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21A5B6-60CD-8E48-BF40-3DE0A443F330}">
      <dsp:nvSpPr>
        <dsp:cNvPr id="0" name=""/>
        <dsp:cNvSpPr/>
      </dsp:nvSpPr>
      <dsp:spPr>
        <a:xfrm>
          <a:off x="0" y="4539988"/>
          <a:ext cx="5826934" cy="756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Practical Demo Session</a:t>
          </a:r>
        </a:p>
      </dsp:txBody>
      <dsp:txXfrm>
        <a:off x="0" y="4539988"/>
        <a:ext cx="5826934" cy="7565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018C50-1499-C847-8532-7B97B24C8EE6}">
      <dsp:nvSpPr>
        <dsp:cNvPr id="0" name=""/>
        <dsp:cNvSpPr/>
      </dsp:nvSpPr>
      <dsp:spPr>
        <a:xfrm>
          <a:off x="0" y="646"/>
          <a:ext cx="582693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03C39B-B445-6141-A5A5-55F93C45BB1F}">
      <dsp:nvSpPr>
        <dsp:cNvPr id="0" name=""/>
        <dsp:cNvSpPr/>
      </dsp:nvSpPr>
      <dsp:spPr>
        <a:xfrm>
          <a:off x="0" y="646"/>
          <a:ext cx="5826934" cy="588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What is Docker and why we need containers?</a:t>
          </a:r>
        </a:p>
      </dsp:txBody>
      <dsp:txXfrm>
        <a:off x="0" y="646"/>
        <a:ext cx="5826934" cy="588433"/>
      </dsp:txXfrm>
    </dsp:sp>
    <dsp:sp modelId="{97130936-5092-2141-9C65-6216D9439E55}">
      <dsp:nvSpPr>
        <dsp:cNvPr id="0" name=""/>
        <dsp:cNvSpPr/>
      </dsp:nvSpPr>
      <dsp:spPr>
        <a:xfrm>
          <a:off x="0" y="589079"/>
          <a:ext cx="5826934" cy="0"/>
        </a:xfrm>
        <a:prstGeom prst="line">
          <a:avLst/>
        </a:prstGeom>
        <a:solidFill>
          <a:schemeClr val="accent5">
            <a:hueOff val="-241119"/>
            <a:satOff val="2715"/>
            <a:lumOff val="1985"/>
            <a:alphaOff val="0"/>
          </a:schemeClr>
        </a:solidFill>
        <a:ln w="12700" cap="flat" cmpd="sng" algn="ctr">
          <a:solidFill>
            <a:schemeClr val="accent5">
              <a:hueOff val="-241119"/>
              <a:satOff val="2715"/>
              <a:lumOff val="19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ED9F12-ED98-1A41-A300-8E0390CD59DF}">
      <dsp:nvSpPr>
        <dsp:cNvPr id="0" name=""/>
        <dsp:cNvSpPr/>
      </dsp:nvSpPr>
      <dsp:spPr>
        <a:xfrm>
          <a:off x="0" y="589079"/>
          <a:ext cx="5826934" cy="588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Docker Set-Up on Linux – AWS Machine</a:t>
          </a:r>
        </a:p>
      </dsp:txBody>
      <dsp:txXfrm>
        <a:off x="0" y="589079"/>
        <a:ext cx="5826934" cy="588433"/>
      </dsp:txXfrm>
    </dsp:sp>
    <dsp:sp modelId="{8B4D30B9-F2D4-C74D-9F66-AD4E62580B74}">
      <dsp:nvSpPr>
        <dsp:cNvPr id="0" name=""/>
        <dsp:cNvSpPr/>
      </dsp:nvSpPr>
      <dsp:spPr>
        <a:xfrm>
          <a:off x="0" y="1177513"/>
          <a:ext cx="5826934" cy="0"/>
        </a:xfrm>
        <a:prstGeom prst="line">
          <a:avLst/>
        </a:prstGeom>
        <a:solidFill>
          <a:schemeClr val="accent5">
            <a:hueOff val="-482237"/>
            <a:satOff val="5430"/>
            <a:lumOff val="3970"/>
            <a:alphaOff val="0"/>
          </a:schemeClr>
        </a:solidFill>
        <a:ln w="12700" cap="flat" cmpd="sng" algn="ctr">
          <a:solidFill>
            <a:schemeClr val="accent5">
              <a:hueOff val="-482237"/>
              <a:satOff val="5430"/>
              <a:lumOff val="39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1126B0-6C9A-8140-90F2-160D742AAAFF}">
      <dsp:nvSpPr>
        <dsp:cNvPr id="0" name=""/>
        <dsp:cNvSpPr/>
      </dsp:nvSpPr>
      <dsp:spPr>
        <a:xfrm>
          <a:off x="0" y="1177513"/>
          <a:ext cx="5826934" cy="588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Understanding the Docker Architecture</a:t>
          </a:r>
        </a:p>
      </dsp:txBody>
      <dsp:txXfrm>
        <a:off x="0" y="1177513"/>
        <a:ext cx="5826934" cy="588433"/>
      </dsp:txXfrm>
    </dsp:sp>
    <dsp:sp modelId="{FD1C9497-D54B-4340-A403-252137FEF18E}">
      <dsp:nvSpPr>
        <dsp:cNvPr id="0" name=""/>
        <dsp:cNvSpPr/>
      </dsp:nvSpPr>
      <dsp:spPr>
        <a:xfrm>
          <a:off x="0" y="1765946"/>
          <a:ext cx="5826934" cy="0"/>
        </a:xfrm>
        <a:prstGeom prst="line">
          <a:avLst/>
        </a:prstGeom>
        <a:solidFill>
          <a:schemeClr val="accent5">
            <a:hueOff val="-723356"/>
            <a:satOff val="8145"/>
            <a:lumOff val="5955"/>
            <a:alphaOff val="0"/>
          </a:schemeClr>
        </a:solidFill>
        <a:ln w="12700" cap="flat" cmpd="sng" algn="ctr">
          <a:solidFill>
            <a:schemeClr val="accent5">
              <a:hueOff val="-723356"/>
              <a:satOff val="8145"/>
              <a:lumOff val="59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6BBE5-3E58-5A4A-9FA9-21F0EE3DFAB1}">
      <dsp:nvSpPr>
        <dsp:cNvPr id="0" name=""/>
        <dsp:cNvSpPr/>
      </dsp:nvSpPr>
      <dsp:spPr>
        <a:xfrm>
          <a:off x="0" y="1765946"/>
          <a:ext cx="5826934" cy="588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Using &amp; Running Pre-Build Images </a:t>
          </a:r>
        </a:p>
      </dsp:txBody>
      <dsp:txXfrm>
        <a:off x="0" y="1765946"/>
        <a:ext cx="5826934" cy="588433"/>
      </dsp:txXfrm>
    </dsp:sp>
    <dsp:sp modelId="{A531EAC4-8DAA-E942-94AB-1E5591F1F0F5}">
      <dsp:nvSpPr>
        <dsp:cNvPr id="0" name=""/>
        <dsp:cNvSpPr/>
      </dsp:nvSpPr>
      <dsp:spPr>
        <a:xfrm>
          <a:off x="0" y="2354379"/>
          <a:ext cx="5826934" cy="0"/>
        </a:xfrm>
        <a:prstGeom prst="line">
          <a:avLst/>
        </a:prstGeom>
        <a:solidFill>
          <a:schemeClr val="accent5">
            <a:hueOff val="-964475"/>
            <a:satOff val="10860"/>
            <a:lumOff val="7941"/>
            <a:alphaOff val="0"/>
          </a:schemeClr>
        </a:solidFill>
        <a:ln w="12700" cap="flat" cmpd="sng" algn="ctr">
          <a:solidFill>
            <a:schemeClr val="accent5">
              <a:hueOff val="-964475"/>
              <a:satOff val="10860"/>
              <a:lumOff val="7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A4346-695B-C941-AA15-28E3458D65D9}">
      <dsp:nvSpPr>
        <dsp:cNvPr id="0" name=""/>
        <dsp:cNvSpPr/>
      </dsp:nvSpPr>
      <dsp:spPr>
        <a:xfrm>
          <a:off x="0" y="2354379"/>
          <a:ext cx="5826934" cy="588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Docker Operations</a:t>
          </a:r>
        </a:p>
      </dsp:txBody>
      <dsp:txXfrm>
        <a:off x="0" y="2354379"/>
        <a:ext cx="5826934" cy="588433"/>
      </dsp:txXfrm>
    </dsp:sp>
    <dsp:sp modelId="{A43D1E17-F604-4144-B132-2D8B4BBAADB4}">
      <dsp:nvSpPr>
        <dsp:cNvPr id="0" name=""/>
        <dsp:cNvSpPr/>
      </dsp:nvSpPr>
      <dsp:spPr>
        <a:xfrm>
          <a:off x="0" y="2942812"/>
          <a:ext cx="5826934" cy="0"/>
        </a:xfrm>
        <a:prstGeom prst="line">
          <a:avLst/>
        </a:prstGeom>
        <a:solidFill>
          <a:schemeClr val="accent5">
            <a:hueOff val="-1205594"/>
            <a:satOff val="13575"/>
            <a:lumOff val="9926"/>
            <a:alphaOff val="0"/>
          </a:schemeClr>
        </a:solidFill>
        <a:ln w="12700" cap="flat" cmpd="sng" algn="ctr">
          <a:solidFill>
            <a:schemeClr val="accent5">
              <a:hueOff val="-1205594"/>
              <a:satOff val="13575"/>
              <a:lumOff val="99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5A8FE-3B1A-5147-A2C3-05142970A8B7}">
      <dsp:nvSpPr>
        <dsp:cNvPr id="0" name=""/>
        <dsp:cNvSpPr/>
      </dsp:nvSpPr>
      <dsp:spPr>
        <a:xfrm>
          <a:off x="0" y="2942812"/>
          <a:ext cx="5826934" cy="588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Creating the first dockerfile – helloworld Application</a:t>
          </a:r>
        </a:p>
      </dsp:txBody>
      <dsp:txXfrm>
        <a:off x="0" y="2942812"/>
        <a:ext cx="5826934" cy="588433"/>
      </dsp:txXfrm>
    </dsp:sp>
    <dsp:sp modelId="{E5728032-5E7C-E548-AD83-22032993FDED}">
      <dsp:nvSpPr>
        <dsp:cNvPr id="0" name=""/>
        <dsp:cNvSpPr/>
      </dsp:nvSpPr>
      <dsp:spPr>
        <a:xfrm>
          <a:off x="0" y="3531245"/>
          <a:ext cx="5826934" cy="0"/>
        </a:xfrm>
        <a:prstGeom prst="line">
          <a:avLst/>
        </a:prstGeom>
        <a:solidFill>
          <a:schemeClr val="accent5">
            <a:hueOff val="-1446712"/>
            <a:satOff val="16290"/>
            <a:lumOff val="11911"/>
            <a:alphaOff val="0"/>
          </a:schemeClr>
        </a:solidFill>
        <a:ln w="12700" cap="flat" cmpd="sng" algn="ctr">
          <a:solidFill>
            <a:schemeClr val="accent5">
              <a:hueOff val="-1446712"/>
              <a:satOff val="16290"/>
              <a:lumOff val="119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4DE55A-9BCC-824B-AFC6-19AD47B33AF8}">
      <dsp:nvSpPr>
        <dsp:cNvPr id="0" name=""/>
        <dsp:cNvSpPr/>
      </dsp:nvSpPr>
      <dsp:spPr>
        <a:xfrm>
          <a:off x="0" y="3531245"/>
          <a:ext cx="5826934" cy="588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Introduction to distroless images</a:t>
          </a:r>
        </a:p>
      </dsp:txBody>
      <dsp:txXfrm>
        <a:off x="0" y="3531245"/>
        <a:ext cx="5826934" cy="588433"/>
      </dsp:txXfrm>
    </dsp:sp>
    <dsp:sp modelId="{0547A2FA-FF65-364B-A690-3B7E28896F01}">
      <dsp:nvSpPr>
        <dsp:cNvPr id="0" name=""/>
        <dsp:cNvSpPr/>
      </dsp:nvSpPr>
      <dsp:spPr>
        <a:xfrm>
          <a:off x="0" y="4119678"/>
          <a:ext cx="5826934" cy="0"/>
        </a:xfrm>
        <a:prstGeom prst="line">
          <a:avLst/>
        </a:prstGeom>
        <a:solidFill>
          <a:schemeClr val="accent5">
            <a:hueOff val="-1687831"/>
            <a:satOff val="19005"/>
            <a:lumOff val="13896"/>
            <a:alphaOff val="0"/>
          </a:schemeClr>
        </a:solidFill>
        <a:ln w="12700" cap="flat" cmpd="sng" algn="ctr">
          <a:solidFill>
            <a:schemeClr val="accent5">
              <a:hueOff val="-1687831"/>
              <a:satOff val="19005"/>
              <a:lumOff val="138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2063D3-CFE4-0543-AB8A-22029B7D5668}">
      <dsp:nvSpPr>
        <dsp:cNvPr id="0" name=""/>
        <dsp:cNvSpPr/>
      </dsp:nvSpPr>
      <dsp:spPr>
        <a:xfrm>
          <a:off x="0" y="4119678"/>
          <a:ext cx="5826934" cy="588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Pushing docker image to central repository</a:t>
          </a:r>
        </a:p>
      </dsp:txBody>
      <dsp:txXfrm>
        <a:off x="0" y="4119678"/>
        <a:ext cx="5826934" cy="588433"/>
      </dsp:txXfrm>
    </dsp:sp>
    <dsp:sp modelId="{9ED73279-C2A1-D648-9431-172BE477EA1E}">
      <dsp:nvSpPr>
        <dsp:cNvPr id="0" name=""/>
        <dsp:cNvSpPr/>
      </dsp:nvSpPr>
      <dsp:spPr>
        <a:xfrm>
          <a:off x="0" y="4708112"/>
          <a:ext cx="5826934" cy="0"/>
        </a:xfrm>
        <a:prstGeom prst="line">
          <a:avLst/>
        </a:prstGeom>
        <a:solidFill>
          <a:schemeClr val="accent5">
            <a:hueOff val="-1928950"/>
            <a:satOff val="21720"/>
            <a:lumOff val="15881"/>
            <a:alphaOff val="0"/>
          </a:schemeClr>
        </a:solidFill>
        <a:ln w="12700" cap="flat" cmpd="sng" algn="ctr">
          <a:solidFill>
            <a:schemeClr val="accent5">
              <a:hueOff val="-1928950"/>
              <a:satOff val="21720"/>
              <a:lumOff val="158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D56B0A-3814-6E46-AA22-D7FBA1DA142D}">
      <dsp:nvSpPr>
        <dsp:cNvPr id="0" name=""/>
        <dsp:cNvSpPr/>
      </dsp:nvSpPr>
      <dsp:spPr>
        <a:xfrm>
          <a:off x="0" y="4708112"/>
          <a:ext cx="5826934" cy="588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Understanding of Docker Volumes &amp; Docker Port binding</a:t>
          </a:r>
        </a:p>
      </dsp:txBody>
      <dsp:txXfrm>
        <a:off x="0" y="4708112"/>
        <a:ext cx="5826934" cy="58843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3BB017-585E-014E-B717-5029168BCCFF}">
      <dsp:nvSpPr>
        <dsp:cNvPr id="0" name=""/>
        <dsp:cNvSpPr/>
      </dsp:nvSpPr>
      <dsp:spPr>
        <a:xfrm>
          <a:off x="0" y="646"/>
          <a:ext cx="582693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615509-BD39-C548-99A5-E60ADA1F1E35}">
      <dsp:nvSpPr>
        <dsp:cNvPr id="0" name=""/>
        <dsp:cNvSpPr/>
      </dsp:nvSpPr>
      <dsp:spPr>
        <a:xfrm>
          <a:off x="0" y="646"/>
          <a:ext cx="5826934" cy="588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Need of Orchestration Tools</a:t>
          </a:r>
        </a:p>
      </dsp:txBody>
      <dsp:txXfrm>
        <a:off x="0" y="646"/>
        <a:ext cx="5826934" cy="588433"/>
      </dsp:txXfrm>
    </dsp:sp>
    <dsp:sp modelId="{29BC549D-97AB-FE49-ACBE-5362DD29BAD2}">
      <dsp:nvSpPr>
        <dsp:cNvPr id="0" name=""/>
        <dsp:cNvSpPr/>
      </dsp:nvSpPr>
      <dsp:spPr>
        <a:xfrm>
          <a:off x="0" y="589079"/>
          <a:ext cx="5826934" cy="0"/>
        </a:xfrm>
        <a:prstGeom prst="line">
          <a:avLst/>
        </a:prstGeom>
        <a:solidFill>
          <a:schemeClr val="accent5">
            <a:hueOff val="-241119"/>
            <a:satOff val="2715"/>
            <a:lumOff val="1985"/>
            <a:alphaOff val="0"/>
          </a:schemeClr>
        </a:solidFill>
        <a:ln w="12700" cap="flat" cmpd="sng" algn="ctr">
          <a:solidFill>
            <a:schemeClr val="accent5">
              <a:hueOff val="-241119"/>
              <a:satOff val="2715"/>
              <a:lumOff val="19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425A2B-6BF4-0546-B9C2-0B9FCD47F46F}">
      <dsp:nvSpPr>
        <dsp:cNvPr id="0" name=""/>
        <dsp:cNvSpPr/>
      </dsp:nvSpPr>
      <dsp:spPr>
        <a:xfrm>
          <a:off x="0" y="589079"/>
          <a:ext cx="5826934" cy="588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Kubernetes Architecture</a:t>
          </a:r>
        </a:p>
      </dsp:txBody>
      <dsp:txXfrm>
        <a:off x="0" y="589079"/>
        <a:ext cx="5826934" cy="588433"/>
      </dsp:txXfrm>
    </dsp:sp>
    <dsp:sp modelId="{673D606F-8FE5-0740-863C-3F0FE93541A0}">
      <dsp:nvSpPr>
        <dsp:cNvPr id="0" name=""/>
        <dsp:cNvSpPr/>
      </dsp:nvSpPr>
      <dsp:spPr>
        <a:xfrm>
          <a:off x="0" y="1177513"/>
          <a:ext cx="5826934" cy="0"/>
        </a:xfrm>
        <a:prstGeom prst="line">
          <a:avLst/>
        </a:prstGeom>
        <a:solidFill>
          <a:schemeClr val="accent5">
            <a:hueOff val="-482237"/>
            <a:satOff val="5430"/>
            <a:lumOff val="3970"/>
            <a:alphaOff val="0"/>
          </a:schemeClr>
        </a:solidFill>
        <a:ln w="12700" cap="flat" cmpd="sng" algn="ctr">
          <a:solidFill>
            <a:schemeClr val="accent5">
              <a:hueOff val="-482237"/>
              <a:satOff val="5430"/>
              <a:lumOff val="39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988880-14F1-D941-87AF-D601DBED247D}">
      <dsp:nvSpPr>
        <dsp:cNvPr id="0" name=""/>
        <dsp:cNvSpPr/>
      </dsp:nvSpPr>
      <dsp:spPr>
        <a:xfrm>
          <a:off x="0" y="1177513"/>
          <a:ext cx="5826934" cy="588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Setting Up LAB Environment – Minikube on AWS instance</a:t>
          </a:r>
        </a:p>
      </dsp:txBody>
      <dsp:txXfrm>
        <a:off x="0" y="1177513"/>
        <a:ext cx="5826934" cy="588433"/>
      </dsp:txXfrm>
    </dsp:sp>
    <dsp:sp modelId="{0558CDAA-1175-5345-8B41-AE5D3A4D6E1A}">
      <dsp:nvSpPr>
        <dsp:cNvPr id="0" name=""/>
        <dsp:cNvSpPr/>
      </dsp:nvSpPr>
      <dsp:spPr>
        <a:xfrm>
          <a:off x="0" y="1765946"/>
          <a:ext cx="5826934" cy="0"/>
        </a:xfrm>
        <a:prstGeom prst="line">
          <a:avLst/>
        </a:prstGeom>
        <a:solidFill>
          <a:schemeClr val="accent5">
            <a:hueOff val="-723356"/>
            <a:satOff val="8145"/>
            <a:lumOff val="5955"/>
            <a:alphaOff val="0"/>
          </a:schemeClr>
        </a:solidFill>
        <a:ln w="12700" cap="flat" cmpd="sng" algn="ctr">
          <a:solidFill>
            <a:schemeClr val="accent5">
              <a:hueOff val="-723356"/>
              <a:satOff val="8145"/>
              <a:lumOff val="59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31831-85A2-8D41-B2DB-9FC80960A5F6}">
      <dsp:nvSpPr>
        <dsp:cNvPr id="0" name=""/>
        <dsp:cNvSpPr/>
      </dsp:nvSpPr>
      <dsp:spPr>
        <a:xfrm>
          <a:off x="0" y="1765946"/>
          <a:ext cx="5826934" cy="588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Working with POD, Deployment &amp; DeamonSet</a:t>
          </a:r>
        </a:p>
      </dsp:txBody>
      <dsp:txXfrm>
        <a:off x="0" y="1765946"/>
        <a:ext cx="5826934" cy="588433"/>
      </dsp:txXfrm>
    </dsp:sp>
    <dsp:sp modelId="{608533CD-55C6-FB46-8475-DC6845690ECE}">
      <dsp:nvSpPr>
        <dsp:cNvPr id="0" name=""/>
        <dsp:cNvSpPr/>
      </dsp:nvSpPr>
      <dsp:spPr>
        <a:xfrm>
          <a:off x="0" y="2354379"/>
          <a:ext cx="5826934" cy="0"/>
        </a:xfrm>
        <a:prstGeom prst="line">
          <a:avLst/>
        </a:prstGeom>
        <a:solidFill>
          <a:schemeClr val="accent5">
            <a:hueOff val="-964475"/>
            <a:satOff val="10860"/>
            <a:lumOff val="7941"/>
            <a:alphaOff val="0"/>
          </a:schemeClr>
        </a:solidFill>
        <a:ln w="12700" cap="flat" cmpd="sng" algn="ctr">
          <a:solidFill>
            <a:schemeClr val="accent5">
              <a:hueOff val="-964475"/>
              <a:satOff val="10860"/>
              <a:lumOff val="7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EF8822-475D-504E-BF00-0B49B4E31756}">
      <dsp:nvSpPr>
        <dsp:cNvPr id="0" name=""/>
        <dsp:cNvSpPr/>
      </dsp:nvSpPr>
      <dsp:spPr>
        <a:xfrm>
          <a:off x="0" y="2354379"/>
          <a:ext cx="5826934" cy="588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Working with Kubernetes Services</a:t>
          </a:r>
        </a:p>
      </dsp:txBody>
      <dsp:txXfrm>
        <a:off x="0" y="2354379"/>
        <a:ext cx="5826934" cy="588433"/>
      </dsp:txXfrm>
    </dsp:sp>
    <dsp:sp modelId="{E06FFB82-2AF1-7B42-9EF2-AEB93CFC78D1}">
      <dsp:nvSpPr>
        <dsp:cNvPr id="0" name=""/>
        <dsp:cNvSpPr/>
      </dsp:nvSpPr>
      <dsp:spPr>
        <a:xfrm>
          <a:off x="0" y="2942812"/>
          <a:ext cx="5826934" cy="0"/>
        </a:xfrm>
        <a:prstGeom prst="line">
          <a:avLst/>
        </a:prstGeom>
        <a:solidFill>
          <a:schemeClr val="accent5">
            <a:hueOff val="-1205594"/>
            <a:satOff val="13575"/>
            <a:lumOff val="9926"/>
            <a:alphaOff val="0"/>
          </a:schemeClr>
        </a:solidFill>
        <a:ln w="12700" cap="flat" cmpd="sng" algn="ctr">
          <a:solidFill>
            <a:schemeClr val="accent5">
              <a:hueOff val="-1205594"/>
              <a:satOff val="13575"/>
              <a:lumOff val="99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7BD3DF-DE73-4640-BEF8-7DADA85A9CFF}">
      <dsp:nvSpPr>
        <dsp:cNvPr id="0" name=""/>
        <dsp:cNvSpPr/>
      </dsp:nvSpPr>
      <dsp:spPr>
        <a:xfrm>
          <a:off x="0" y="2942812"/>
          <a:ext cx="5826934" cy="588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Working with Node Selection, Taints &amp; Tolerance , Node Affinity</a:t>
          </a:r>
        </a:p>
      </dsp:txBody>
      <dsp:txXfrm>
        <a:off x="0" y="2942812"/>
        <a:ext cx="5826934" cy="588433"/>
      </dsp:txXfrm>
    </dsp:sp>
    <dsp:sp modelId="{D245E872-5AD9-8349-940D-FF52037F9675}">
      <dsp:nvSpPr>
        <dsp:cNvPr id="0" name=""/>
        <dsp:cNvSpPr/>
      </dsp:nvSpPr>
      <dsp:spPr>
        <a:xfrm>
          <a:off x="0" y="3531245"/>
          <a:ext cx="5826934" cy="0"/>
        </a:xfrm>
        <a:prstGeom prst="line">
          <a:avLst/>
        </a:prstGeom>
        <a:solidFill>
          <a:schemeClr val="accent5">
            <a:hueOff val="-1446712"/>
            <a:satOff val="16290"/>
            <a:lumOff val="11911"/>
            <a:alphaOff val="0"/>
          </a:schemeClr>
        </a:solidFill>
        <a:ln w="12700" cap="flat" cmpd="sng" algn="ctr">
          <a:solidFill>
            <a:schemeClr val="accent5">
              <a:hueOff val="-1446712"/>
              <a:satOff val="16290"/>
              <a:lumOff val="119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BF16D2-7B6F-5549-A4C3-F73C9C6CBDF6}">
      <dsp:nvSpPr>
        <dsp:cNvPr id="0" name=""/>
        <dsp:cNvSpPr/>
      </dsp:nvSpPr>
      <dsp:spPr>
        <a:xfrm>
          <a:off x="0" y="3531245"/>
          <a:ext cx="5826934" cy="588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Working with Config Map &amp; Secrets</a:t>
          </a:r>
        </a:p>
      </dsp:txBody>
      <dsp:txXfrm>
        <a:off x="0" y="3531245"/>
        <a:ext cx="5826934" cy="588433"/>
      </dsp:txXfrm>
    </dsp:sp>
    <dsp:sp modelId="{FC68EA70-0871-9840-80B9-358F481BF4CB}">
      <dsp:nvSpPr>
        <dsp:cNvPr id="0" name=""/>
        <dsp:cNvSpPr/>
      </dsp:nvSpPr>
      <dsp:spPr>
        <a:xfrm>
          <a:off x="0" y="4119678"/>
          <a:ext cx="5826934" cy="0"/>
        </a:xfrm>
        <a:prstGeom prst="line">
          <a:avLst/>
        </a:prstGeom>
        <a:solidFill>
          <a:schemeClr val="accent5">
            <a:hueOff val="-1687831"/>
            <a:satOff val="19005"/>
            <a:lumOff val="13896"/>
            <a:alphaOff val="0"/>
          </a:schemeClr>
        </a:solidFill>
        <a:ln w="12700" cap="flat" cmpd="sng" algn="ctr">
          <a:solidFill>
            <a:schemeClr val="accent5">
              <a:hueOff val="-1687831"/>
              <a:satOff val="19005"/>
              <a:lumOff val="138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E187E8-E70A-1A40-A92D-78A51B9BC01F}">
      <dsp:nvSpPr>
        <dsp:cNvPr id="0" name=""/>
        <dsp:cNvSpPr/>
      </dsp:nvSpPr>
      <dsp:spPr>
        <a:xfrm>
          <a:off x="0" y="4119678"/>
          <a:ext cx="5826934" cy="588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Working with Rolling Update</a:t>
          </a:r>
        </a:p>
      </dsp:txBody>
      <dsp:txXfrm>
        <a:off x="0" y="4119678"/>
        <a:ext cx="5826934" cy="588433"/>
      </dsp:txXfrm>
    </dsp:sp>
    <dsp:sp modelId="{BDC85932-B057-DB49-8952-A853239E7E1A}">
      <dsp:nvSpPr>
        <dsp:cNvPr id="0" name=""/>
        <dsp:cNvSpPr/>
      </dsp:nvSpPr>
      <dsp:spPr>
        <a:xfrm>
          <a:off x="0" y="4708112"/>
          <a:ext cx="5826934" cy="0"/>
        </a:xfrm>
        <a:prstGeom prst="line">
          <a:avLst/>
        </a:prstGeom>
        <a:solidFill>
          <a:schemeClr val="accent5">
            <a:hueOff val="-1928950"/>
            <a:satOff val="21720"/>
            <a:lumOff val="15881"/>
            <a:alphaOff val="0"/>
          </a:schemeClr>
        </a:solidFill>
        <a:ln w="12700" cap="flat" cmpd="sng" algn="ctr">
          <a:solidFill>
            <a:schemeClr val="accent5">
              <a:hueOff val="-1928950"/>
              <a:satOff val="21720"/>
              <a:lumOff val="158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B0B2CC-42E7-B349-B3E8-7A98B8B0F5FE}">
      <dsp:nvSpPr>
        <dsp:cNvPr id="0" name=""/>
        <dsp:cNvSpPr/>
      </dsp:nvSpPr>
      <dsp:spPr>
        <a:xfrm>
          <a:off x="0" y="4708112"/>
          <a:ext cx="5826934" cy="588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Working with Static POD, Multi Container POD</a:t>
          </a:r>
        </a:p>
      </dsp:txBody>
      <dsp:txXfrm>
        <a:off x="0" y="4708112"/>
        <a:ext cx="5826934" cy="58843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D1CD01-CF97-1544-A95F-3F029DD8CE3D}">
      <dsp:nvSpPr>
        <dsp:cNvPr id="0" name=""/>
        <dsp:cNvSpPr/>
      </dsp:nvSpPr>
      <dsp:spPr>
        <a:xfrm>
          <a:off x="0" y="646"/>
          <a:ext cx="582693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E39918-7661-9848-A4FB-B874FFB92D1A}">
      <dsp:nvSpPr>
        <dsp:cNvPr id="0" name=""/>
        <dsp:cNvSpPr/>
      </dsp:nvSpPr>
      <dsp:spPr>
        <a:xfrm>
          <a:off x="0" y="646"/>
          <a:ext cx="5826934" cy="588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Working with Resource Allocation at POD level</a:t>
          </a:r>
        </a:p>
      </dsp:txBody>
      <dsp:txXfrm>
        <a:off x="0" y="646"/>
        <a:ext cx="5826934" cy="588433"/>
      </dsp:txXfrm>
    </dsp:sp>
    <dsp:sp modelId="{CF016EF7-5EC0-324F-93F7-36A9CD04B138}">
      <dsp:nvSpPr>
        <dsp:cNvPr id="0" name=""/>
        <dsp:cNvSpPr/>
      </dsp:nvSpPr>
      <dsp:spPr>
        <a:xfrm>
          <a:off x="0" y="589079"/>
          <a:ext cx="5826934" cy="0"/>
        </a:xfrm>
        <a:prstGeom prst="line">
          <a:avLst/>
        </a:prstGeom>
        <a:solidFill>
          <a:schemeClr val="accent5">
            <a:hueOff val="-241119"/>
            <a:satOff val="2715"/>
            <a:lumOff val="1985"/>
            <a:alphaOff val="0"/>
          </a:schemeClr>
        </a:solidFill>
        <a:ln w="12700" cap="flat" cmpd="sng" algn="ctr">
          <a:solidFill>
            <a:schemeClr val="accent5">
              <a:hueOff val="-241119"/>
              <a:satOff val="2715"/>
              <a:lumOff val="19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738BB3-24B5-BB46-8788-529F16DB6967}">
      <dsp:nvSpPr>
        <dsp:cNvPr id="0" name=""/>
        <dsp:cNvSpPr/>
      </dsp:nvSpPr>
      <dsp:spPr>
        <a:xfrm>
          <a:off x="0" y="589079"/>
          <a:ext cx="5826934" cy="588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Working with Resource Allocation using LimitRange</a:t>
          </a:r>
        </a:p>
      </dsp:txBody>
      <dsp:txXfrm>
        <a:off x="0" y="589079"/>
        <a:ext cx="5826934" cy="588433"/>
      </dsp:txXfrm>
    </dsp:sp>
    <dsp:sp modelId="{380EF83A-B2C2-CD41-8021-DC4482445882}">
      <dsp:nvSpPr>
        <dsp:cNvPr id="0" name=""/>
        <dsp:cNvSpPr/>
      </dsp:nvSpPr>
      <dsp:spPr>
        <a:xfrm>
          <a:off x="0" y="1177513"/>
          <a:ext cx="5826934" cy="0"/>
        </a:xfrm>
        <a:prstGeom prst="line">
          <a:avLst/>
        </a:prstGeom>
        <a:solidFill>
          <a:schemeClr val="accent5">
            <a:hueOff val="-482237"/>
            <a:satOff val="5430"/>
            <a:lumOff val="3970"/>
            <a:alphaOff val="0"/>
          </a:schemeClr>
        </a:solidFill>
        <a:ln w="12700" cap="flat" cmpd="sng" algn="ctr">
          <a:solidFill>
            <a:schemeClr val="accent5">
              <a:hueOff val="-482237"/>
              <a:satOff val="5430"/>
              <a:lumOff val="39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233B1-22BA-7844-AF59-F115F51F6779}">
      <dsp:nvSpPr>
        <dsp:cNvPr id="0" name=""/>
        <dsp:cNvSpPr/>
      </dsp:nvSpPr>
      <dsp:spPr>
        <a:xfrm>
          <a:off x="0" y="1177513"/>
          <a:ext cx="5826934" cy="588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Working with Resource Quota</a:t>
          </a:r>
        </a:p>
      </dsp:txBody>
      <dsp:txXfrm>
        <a:off x="0" y="1177513"/>
        <a:ext cx="5826934" cy="588433"/>
      </dsp:txXfrm>
    </dsp:sp>
    <dsp:sp modelId="{0AB93E26-2D64-4847-921A-54463678284C}">
      <dsp:nvSpPr>
        <dsp:cNvPr id="0" name=""/>
        <dsp:cNvSpPr/>
      </dsp:nvSpPr>
      <dsp:spPr>
        <a:xfrm>
          <a:off x="0" y="1765946"/>
          <a:ext cx="5826934" cy="0"/>
        </a:xfrm>
        <a:prstGeom prst="line">
          <a:avLst/>
        </a:prstGeom>
        <a:solidFill>
          <a:schemeClr val="accent5">
            <a:hueOff val="-723356"/>
            <a:satOff val="8145"/>
            <a:lumOff val="5955"/>
            <a:alphaOff val="0"/>
          </a:schemeClr>
        </a:solidFill>
        <a:ln w="12700" cap="flat" cmpd="sng" algn="ctr">
          <a:solidFill>
            <a:schemeClr val="accent5">
              <a:hueOff val="-723356"/>
              <a:satOff val="8145"/>
              <a:lumOff val="59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32700D-21FF-9F4E-8CC4-629DAB6BADBF}">
      <dsp:nvSpPr>
        <dsp:cNvPr id="0" name=""/>
        <dsp:cNvSpPr/>
      </dsp:nvSpPr>
      <dsp:spPr>
        <a:xfrm>
          <a:off x="0" y="1765946"/>
          <a:ext cx="5826934" cy="588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Understanding the concept of Persistent Volume &amp; Volume Claim</a:t>
          </a:r>
        </a:p>
      </dsp:txBody>
      <dsp:txXfrm>
        <a:off x="0" y="1765946"/>
        <a:ext cx="5826934" cy="588433"/>
      </dsp:txXfrm>
    </dsp:sp>
    <dsp:sp modelId="{0BF23EED-4BEF-4D43-B45D-64E3EE73E724}">
      <dsp:nvSpPr>
        <dsp:cNvPr id="0" name=""/>
        <dsp:cNvSpPr/>
      </dsp:nvSpPr>
      <dsp:spPr>
        <a:xfrm>
          <a:off x="0" y="2354379"/>
          <a:ext cx="5826934" cy="0"/>
        </a:xfrm>
        <a:prstGeom prst="line">
          <a:avLst/>
        </a:prstGeom>
        <a:solidFill>
          <a:schemeClr val="accent5">
            <a:hueOff val="-964475"/>
            <a:satOff val="10860"/>
            <a:lumOff val="7941"/>
            <a:alphaOff val="0"/>
          </a:schemeClr>
        </a:solidFill>
        <a:ln w="12700" cap="flat" cmpd="sng" algn="ctr">
          <a:solidFill>
            <a:schemeClr val="accent5">
              <a:hueOff val="-964475"/>
              <a:satOff val="10860"/>
              <a:lumOff val="7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6F3BB9-F337-B545-9D0E-4D06FB07FF75}">
      <dsp:nvSpPr>
        <dsp:cNvPr id="0" name=""/>
        <dsp:cNvSpPr/>
      </dsp:nvSpPr>
      <dsp:spPr>
        <a:xfrm>
          <a:off x="0" y="2354379"/>
          <a:ext cx="5826934" cy="588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Setting Up real world Kubernetes Cluster using EKS service</a:t>
          </a:r>
        </a:p>
      </dsp:txBody>
      <dsp:txXfrm>
        <a:off x="0" y="2354379"/>
        <a:ext cx="5826934" cy="588433"/>
      </dsp:txXfrm>
    </dsp:sp>
    <dsp:sp modelId="{F25CABC6-D19A-0E42-9CD7-036D2B434F10}">
      <dsp:nvSpPr>
        <dsp:cNvPr id="0" name=""/>
        <dsp:cNvSpPr/>
      </dsp:nvSpPr>
      <dsp:spPr>
        <a:xfrm>
          <a:off x="0" y="2942812"/>
          <a:ext cx="5826934" cy="0"/>
        </a:xfrm>
        <a:prstGeom prst="line">
          <a:avLst/>
        </a:prstGeom>
        <a:solidFill>
          <a:schemeClr val="accent5">
            <a:hueOff val="-1205594"/>
            <a:satOff val="13575"/>
            <a:lumOff val="9926"/>
            <a:alphaOff val="0"/>
          </a:schemeClr>
        </a:solidFill>
        <a:ln w="12700" cap="flat" cmpd="sng" algn="ctr">
          <a:solidFill>
            <a:schemeClr val="accent5">
              <a:hueOff val="-1205594"/>
              <a:satOff val="13575"/>
              <a:lumOff val="99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B9FCB7-6B8E-8B4D-B887-580214A37055}">
      <dsp:nvSpPr>
        <dsp:cNvPr id="0" name=""/>
        <dsp:cNvSpPr/>
      </dsp:nvSpPr>
      <dsp:spPr>
        <a:xfrm>
          <a:off x="0" y="2942812"/>
          <a:ext cx="5826934" cy="588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Deploying Node JS Application on Kubernetes</a:t>
          </a:r>
        </a:p>
      </dsp:txBody>
      <dsp:txXfrm>
        <a:off x="0" y="2942812"/>
        <a:ext cx="5826934" cy="588433"/>
      </dsp:txXfrm>
    </dsp:sp>
    <dsp:sp modelId="{7FFC6A99-0FA1-5844-8DA1-037BDE4AC3F5}">
      <dsp:nvSpPr>
        <dsp:cNvPr id="0" name=""/>
        <dsp:cNvSpPr/>
      </dsp:nvSpPr>
      <dsp:spPr>
        <a:xfrm>
          <a:off x="0" y="3531245"/>
          <a:ext cx="5826934" cy="0"/>
        </a:xfrm>
        <a:prstGeom prst="line">
          <a:avLst/>
        </a:prstGeom>
        <a:solidFill>
          <a:schemeClr val="accent5">
            <a:hueOff val="-1446712"/>
            <a:satOff val="16290"/>
            <a:lumOff val="11911"/>
            <a:alphaOff val="0"/>
          </a:schemeClr>
        </a:solidFill>
        <a:ln w="12700" cap="flat" cmpd="sng" algn="ctr">
          <a:solidFill>
            <a:schemeClr val="accent5">
              <a:hueOff val="-1446712"/>
              <a:satOff val="16290"/>
              <a:lumOff val="119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80CD7-7AFC-8B43-8748-CB1DEE7D0E5B}">
      <dsp:nvSpPr>
        <dsp:cNvPr id="0" name=""/>
        <dsp:cNvSpPr/>
      </dsp:nvSpPr>
      <dsp:spPr>
        <a:xfrm>
          <a:off x="0" y="3531245"/>
          <a:ext cx="5826934" cy="588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Understanding the EKSCTL Utility</a:t>
          </a:r>
        </a:p>
      </dsp:txBody>
      <dsp:txXfrm>
        <a:off x="0" y="3531245"/>
        <a:ext cx="5826934" cy="588433"/>
      </dsp:txXfrm>
    </dsp:sp>
    <dsp:sp modelId="{B236B6E0-5CF1-D44E-B780-7F972C634E35}">
      <dsp:nvSpPr>
        <dsp:cNvPr id="0" name=""/>
        <dsp:cNvSpPr/>
      </dsp:nvSpPr>
      <dsp:spPr>
        <a:xfrm>
          <a:off x="0" y="4119678"/>
          <a:ext cx="5826934" cy="0"/>
        </a:xfrm>
        <a:prstGeom prst="line">
          <a:avLst/>
        </a:prstGeom>
        <a:solidFill>
          <a:schemeClr val="accent5">
            <a:hueOff val="-1687831"/>
            <a:satOff val="19005"/>
            <a:lumOff val="13896"/>
            <a:alphaOff val="0"/>
          </a:schemeClr>
        </a:solidFill>
        <a:ln w="12700" cap="flat" cmpd="sng" algn="ctr">
          <a:solidFill>
            <a:schemeClr val="accent5">
              <a:hueOff val="-1687831"/>
              <a:satOff val="19005"/>
              <a:lumOff val="138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A7658F-2CB4-6444-A71F-E63AB1AE51C9}">
      <dsp:nvSpPr>
        <dsp:cNvPr id="0" name=""/>
        <dsp:cNvSpPr/>
      </dsp:nvSpPr>
      <dsp:spPr>
        <a:xfrm>
          <a:off x="0" y="4119678"/>
          <a:ext cx="5826934" cy="588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Kubernetes Cluster Management</a:t>
          </a:r>
        </a:p>
      </dsp:txBody>
      <dsp:txXfrm>
        <a:off x="0" y="4119678"/>
        <a:ext cx="5826934" cy="588433"/>
      </dsp:txXfrm>
    </dsp:sp>
    <dsp:sp modelId="{EC245246-D7C5-0D48-9AD2-3E023E8C1D66}">
      <dsp:nvSpPr>
        <dsp:cNvPr id="0" name=""/>
        <dsp:cNvSpPr/>
      </dsp:nvSpPr>
      <dsp:spPr>
        <a:xfrm>
          <a:off x="0" y="4708112"/>
          <a:ext cx="5826934" cy="0"/>
        </a:xfrm>
        <a:prstGeom prst="line">
          <a:avLst/>
        </a:prstGeom>
        <a:solidFill>
          <a:schemeClr val="accent5">
            <a:hueOff val="-1928950"/>
            <a:satOff val="21720"/>
            <a:lumOff val="15881"/>
            <a:alphaOff val="0"/>
          </a:schemeClr>
        </a:solidFill>
        <a:ln w="12700" cap="flat" cmpd="sng" algn="ctr">
          <a:solidFill>
            <a:schemeClr val="accent5">
              <a:hueOff val="-1928950"/>
              <a:satOff val="21720"/>
              <a:lumOff val="158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9B1979-BE40-CE41-A25E-FB24BF335ECE}">
      <dsp:nvSpPr>
        <dsp:cNvPr id="0" name=""/>
        <dsp:cNvSpPr/>
      </dsp:nvSpPr>
      <dsp:spPr>
        <a:xfrm>
          <a:off x="0" y="4708112"/>
          <a:ext cx="5826934" cy="588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Understanding the RBAC &amp; Service Account</a:t>
          </a:r>
        </a:p>
      </dsp:txBody>
      <dsp:txXfrm>
        <a:off x="0" y="4708112"/>
        <a:ext cx="5826934" cy="58843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D1CD01-CF97-1544-A95F-3F029DD8CE3D}">
      <dsp:nvSpPr>
        <dsp:cNvPr id="0" name=""/>
        <dsp:cNvSpPr/>
      </dsp:nvSpPr>
      <dsp:spPr>
        <a:xfrm>
          <a:off x="0" y="646"/>
          <a:ext cx="582693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E39918-7661-9848-A4FB-B874FFB92D1A}">
      <dsp:nvSpPr>
        <dsp:cNvPr id="0" name=""/>
        <dsp:cNvSpPr/>
      </dsp:nvSpPr>
      <dsp:spPr>
        <a:xfrm>
          <a:off x="0" y="646"/>
          <a:ext cx="5826934" cy="588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Ansible Architecture and Design</a:t>
          </a:r>
        </a:p>
      </dsp:txBody>
      <dsp:txXfrm>
        <a:off x="0" y="646"/>
        <a:ext cx="5826934" cy="588433"/>
      </dsp:txXfrm>
    </dsp:sp>
    <dsp:sp modelId="{CF016EF7-5EC0-324F-93F7-36A9CD04B138}">
      <dsp:nvSpPr>
        <dsp:cNvPr id="0" name=""/>
        <dsp:cNvSpPr/>
      </dsp:nvSpPr>
      <dsp:spPr>
        <a:xfrm>
          <a:off x="0" y="589079"/>
          <a:ext cx="5826934" cy="0"/>
        </a:xfrm>
        <a:prstGeom prst="line">
          <a:avLst/>
        </a:prstGeom>
        <a:solidFill>
          <a:schemeClr val="accent5">
            <a:hueOff val="-241119"/>
            <a:satOff val="2715"/>
            <a:lumOff val="1985"/>
            <a:alphaOff val="0"/>
          </a:schemeClr>
        </a:solidFill>
        <a:ln w="12700" cap="flat" cmpd="sng" algn="ctr">
          <a:solidFill>
            <a:schemeClr val="accent5">
              <a:hueOff val="-241119"/>
              <a:satOff val="2715"/>
              <a:lumOff val="19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738BB3-24B5-BB46-8788-529F16DB6967}">
      <dsp:nvSpPr>
        <dsp:cNvPr id="0" name=""/>
        <dsp:cNvSpPr/>
      </dsp:nvSpPr>
      <dsp:spPr>
        <a:xfrm>
          <a:off x="0" y="589079"/>
          <a:ext cx="5826934" cy="588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Ansible Playbook Introduction</a:t>
          </a:r>
        </a:p>
      </dsp:txBody>
      <dsp:txXfrm>
        <a:off x="0" y="589079"/>
        <a:ext cx="5826934" cy="588433"/>
      </dsp:txXfrm>
    </dsp:sp>
    <dsp:sp modelId="{380EF83A-B2C2-CD41-8021-DC4482445882}">
      <dsp:nvSpPr>
        <dsp:cNvPr id="0" name=""/>
        <dsp:cNvSpPr/>
      </dsp:nvSpPr>
      <dsp:spPr>
        <a:xfrm>
          <a:off x="0" y="1177513"/>
          <a:ext cx="5826934" cy="0"/>
        </a:xfrm>
        <a:prstGeom prst="line">
          <a:avLst/>
        </a:prstGeom>
        <a:solidFill>
          <a:schemeClr val="accent5">
            <a:hueOff val="-482237"/>
            <a:satOff val="5430"/>
            <a:lumOff val="3970"/>
            <a:alphaOff val="0"/>
          </a:schemeClr>
        </a:solidFill>
        <a:ln w="12700" cap="flat" cmpd="sng" algn="ctr">
          <a:solidFill>
            <a:schemeClr val="accent5">
              <a:hueOff val="-482237"/>
              <a:satOff val="5430"/>
              <a:lumOff val="39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233B1-22BA-7844-AF59-F115F51F6779}">
      <dsp:nvSpPr>
        <dsp:cNvPr id="0" name=""/>
        <dsp:cNvSpPr/>
      </dsp:nvSpPr>
      <dsp:spPr>
        <a:xfrm>
          <a:off x="0" y="1177513"/>
          <a:ext cx="5826934" cy="588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Ansible playbook Deep Dive</a:t>
          </a:r>
        </a:p>
      </dsp:txBody>
      <dsp:txXfrm>
        <a:off x="0" y="1177513"/>
        <a:ext cx="5826934" cy="588433"/>
      </dsp:txXfrm>
    </dsp:sp>
    <dsp:sp modelId="{0AB93E26-2D64-4847-921A-54463678284C}">
      <dsp:nvSpPr>
        <dsp:cNvPr id="0" name=""/>
        <dsp:cNvSpPr/>
      </dsp:nvSpPr>
      <dsp:spPr>
        <a:xfrm>
          <a:off x="0" y="1765946"/>
          <a:ext cx="5826934" cy="0"/>
        </a:xfrm>
        <a:prstGeom prst="line">
          <a:avLst/>
        </a:prstGeom>
        <a:solidFill>
          <a:schemeClr val="accent5">
            <a:hueOff val="-723356"/>
            <a:satOff val="8145"/>
            <a:lumOff val="5955"/>
            <a:alphaOff val="0"/>
          </a:schemeClr>
        </a:solidFill>
        <a:ln w="12700" cap="flat" cmpd="sng" algn="ctr">
          <a:solidFill>
            <a:schemeClr val="accent5">
              <a:hueOff val="-723356"/>
              <a:satOff val="8145"/>
              <a:lumOff val="59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32700D-21FF-9F4E-8CC4-629DAB6BADBF}">
      <dsp:nvSpPr>
        <dsp:cNvPr id="0" name=""/>
        <dsp:cNvSpPr/>
      </dsp:nvSpPr>
      <dsp:spPr>
        <a:xfrm>
          <a:off x="0" y="1765946"/>
          <a:ext cx="5826934" cy="588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Structuring Ansible playbooks – Ansible Galaxy  </a:t>
          </a:r>
        </a:p>
      </dsp:txBody>
      <dsp:txXfrm>
        <a:off x="0" y="1765946"/>
        <a:ext cx="5826934" cy="588433"/>
      </dsp:txXfrm>
    </dsp:sp>
    <dsp:sp modelId="{0BF23EED-4BEF-4D43-B45D-64E3EE73E724}">
      <dsp:nvSpPr>
        <dsp:cNvPr id="0" name=""/>
        <dsp:cNvSpPr/>
      </dsp:nvSpPr>
      <dsp:spPr>
        <a:xfrm>
          <a:off x="0" y="2354379"/>
          <a:ext cx="5826934" cy="0"/>
        </a:xfrm>
        <a:prstGeom prst="line">
          <a:avLst/>
        </a:prstGeom>
        <a:solidFill>
          <a:schemeClr val="accent5">
            <a:hueOff val="-964475"/>
            <a:satOff val="10860"/>
            <a:lumOff val="7941"/>
            <a:alphaOff val="0"/>
          </a:schemeClr>
        </a:solidFill>
        <a:ln w="12700" cap="flat" cmpd="sng" algn="ctr">
          <a:solidFill>
            <a:schemeClr val="accent5">
              <a:hueOff val="-964475"/>
              <a:satOff val="10860"/>
              <a:lumOff val="7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6F3BB9-F337-B545-9D0E-4D06FB07FF75}">
      <dsp:nvSpPr>
        <dsp:cNvPr id="0" name=""/>
        <dsp:cNvSpPr/>
      </dsp:nvSpPr>
      <dsp:spPr>
        <a:xfrm>
          <a:off x="0" y="2354379"/>
          <a:ext cx="5826934" cy="588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Understanding Ansible Vault</a:t>
          </a:r>
        </a:p>
      </dsp:txBody>
      <dsp:txXfrm>
        <a:off x="0" y="2354379"/>
        <a:ext cx="5826934" cy="588433"/>
      </dsp:txXfrm>
    </dsp:sp>
    <dsp:sp modelId="{F25CABC6-D19A-0E42-9CD7-036D2B434F10}">
      <dsp:nvSpPr>
        <dsp:cNvPr id="0" name=""/>
        <dsp:cNvSpPr/>
      </dsp:nvSpPr>
      <dsp:spPr>
        <a:xfrm>
          <a:off x="0" y="2942812"/>
          <a:ext cx="5826934" cy="0"/>
        </a:xfrm>
        <a:prstGeom prst="line">
          <a:avLst/>
        </a:prstGeom>
        <a:solidFill>
          <a:schemeClr val="accent5">
            <a:hueOff val="-1205594"/>
            <a:satOff val="13575"/>
            <a:lumOff val="9926"/>
            <a:alphaOff val="0"/>
          </a:schemeClr>
        </a:solidFill>
        <a:ln w="12700" cap="flat" cmpd="sng" algn="ctr">
          <a:solidFill>
            <a:schemeClr val="accent5">
              <a:hueOff val="-1205594"/>
              <a:satOff val="13575"/>
              <a:lumOff val="99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B9FCB7-6B8E-8B4D-B887-580214A37055}">
      <dsp:nvSpPr>
        <dsp:cNvPr id="0" name=""/>
        <dsp:cNvSpPr/>
      </dsp:nvSpPr>
      <dsp:spPr>
        <a:xfrm>
          <a:off x="0" y="2942812"/>
          <a:ext cx="5826934" cy="588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Ansible Dynamic Variable Logic Blocks</a:t>
          </a:r>
        </a:p>
      </dsp:txBody>
      <dsp:txXfrm>
        <a:off x="0" y="2942812"/>
        <a:ext cx="5826934" cy="588433"/>
      </dsp:txXfrm>
    </dsp:sp>
    <dsp:sp modelId="{7FFC6A99-0FA1-5844-8DA1-037BDE4AC3F5}">
      <dsp:nvSpPr>
        <dsp:cNvPr id="0" name=""/>
        <dsp:cNvSpPr/>
      </dsp:nvSpPr>
      <dsp:spPr>
        <a:xfrm>
          <a:off x="0" y="3531245"/>
          <a:ext cx="5826934" cy="0"/>
        </a:xfrm>
        <a:prstGeom prst="line">
          <a:avLst/>
        </a:prstGeom>
        <a:solidFill>
          <a:schemeClr val="accent5">
            <a:hueOff val="-1446712"/>
            <a:satOff val="16290"/>
            <a:lumOff val="11911"/>
            <a:alphaOff val="0"/>
          </a:schemeClr>
        </a:solidFill>
        <a:ln w="12700" cap="flat" cmpd="sng" algn="ctr">
          <a:solidFill>
            <a:schemeClr val="accent5">
              <a:hueOff val="-1446712"/>
              <a:satOff val="16290"/>
              <a:lumOff val="119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80CD7-7AFC-8B43-8748-CB1DEE7D0E5B}">
      <dsp:nvSpPr>
        <dsp:cNvPr id="0" name=""/>
        <dsp:cNvSpPr/>
      </dsp:nvSpPr>
      <dsp:spPr>
        <a:xfrm>
          <a:off x="0" y="3531245"/>
          <a:ext cx="5826934" cy="588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Ansible Modules</a:t>
          </a:r>
        </a:p>
      </dsp:txBody>
      <dsp:txXfrm>
        <a:off x="0" y="3531245"/>
        <a:ext cx="5826934" cy="588433"/>
      </dsp:txXfrm>
    </dsp:sp>
    <dsp:sp modelId="{B236B6E0-5CF1-D44E-B780-7F972C634E35}">
      <dsp:nvSpPr>
        <dsp:cNvPr id="0" name=""/>
        <dsp:cNvSpPr/>
      </dsp:nvSpPr>
      <dsp:spPr>
        <a:xfrm>
          <a:off x="0" y="4119678"/>
          <a:ext cx="5826934" cy="0"/>
        </a:xfrm>
        <a:prstGeom prst="line">
          <a:avLst/>
        </a:prstGeom>
        <a:solidFill>
          <a:schemeClr val="accent5">
            <a:hueOff val="-1687831"/>
            <a:satOff val="19005"/>
            <a:lumOff val="13896"/>
            <a:alphaOff val="0"/>
          </a:schemeClr>
        </a:solidFill>
        <a:ln w="12700" cap="flat" cmpd="sng" algn="ctr">
          <a:solidFill>
            <a:schemeClr val="accent5">
              <a:hueOff val="-1687831"/>
              <a:satOff val="19005"/>
              <a:lumOff val="138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A7658F-2CB4-6444-A71F-E63AB1AE51C9}">
      <dsp:nvSpPr>
        <dsp:cNvPr id="0" name=""/>
        <dsp:cNvSpPr/>
      </dsp:nvSpPr>
      <dsp:spPr>
        <a:xfrm>
          <a:off x="0" y="4119678"/>
          <a:ext cx="5826934" cy="588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Introduction to Jinja template</a:t>
          </a:r>
        </a:p>
      </dsp:txBody>
      <dsp:txXfrm>
        <a:off x="0" y="4119678"/>
        <a:ext cx="5826934" cy="588433"/>
      </dsp:txXfrm>
    </dsp:sp>
    <dsp:sp modelId="{EC245246-D7C5-0D48-9AD2-3E023E8C1D66}">
      <dsp:nvSpPr>
        <dsp:cNvPr id="0" name=""/>
        <dsp:cNvSpPr/>
      </dsp:nvSpPr>
      <dsp:spPr>
        <a:xfrm>
          <a:off x="0" y="4708112"/>
          <a:ext cx="5826934" cy="0"/>
        </a:xfrm>
        <a:prstGeom prst="line">
          <a:avLst/>
        </a:prstGeom>
        <a:solidFill>
          <a:schemeClr val="accent5">
            <a:hueOff val="-1928950"/>
            <a:satOff val="21720"/>
            <a:lumOff val="15881"/>
            <a:alphaOff val="0"/>
          </a:schemeClr>
        </a:solidFill>
        <a:ln w="12700" cap="flat" cmpd="sng" algn="ctr">
          <a:solidFill>
            <a:schemeClr val="accent5">
              <a:hueOff val="-1928950"/>
              <a:satOff val="21720"/>
              <a:lumOff val="158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9B1979-BE40-CE41-A25E-FB24BF335ECE}">
      <dsp:nvSpPr>
        <dsp:cNvPr id="0" name=""/>
        <dsp:cNvSpPr/>
      </dsp:nvSpPr>
      <dsp:spPr>
        <a:xfrm>
          <a:off x="0" y="4708112"/>
          <a:ext cx="5826934" cy="588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Demo Session</a:t>
          </a:r>
        </a:p>
      </dsp:txBody>
      <dsp:txXfrm>
        <a:off x="0" y="4708112"/>
        <a:ext cx="5826934" cy="588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6/17/23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39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6/17/23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5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6/17/23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0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6/17/23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3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6/17/23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98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6/17/23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5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6/17/23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01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6/17/23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58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6/17/23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82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6/17/23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8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6/17/23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4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6/17/23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24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74" r:id="rId6"/>
    <p:sldLayoutId id="2147483769" r:id="rId7"/>
    <p:sldLayoutId id="2147483770" r:id="rId8"/>
    <p:sldLayoutId id="2147483771" r:id="rId9"/>
    <p:sldLayoutId id="2147483773" r:id="rId10"/>
    <p:sldLayoutId id="214748377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83">
            <a:extLst>
              <a:ext uri="{FF2B5EF4-FFF2-40B4-BE49-F238E27FC236}">
                <a16:creationId xmlns:a16="http://schemas.microsoft.com/office/drawing/2014/main" id="{916F6374-2300-41FF-BA7E-22FADCD95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85">
            <a:extLst>
              <a:ext uri="{FF2B5EF4-FFF2-40B4-BE49-F238E27FC236}">
                <a16:creationId xmlns:a16="http://schemas.microsoft.com/office/drawing/2014/main" id="{90864D9E-0A0C-482E-86DE-9C4E729C3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38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39395-E3C0-E19A-A49E-CC6B45D1E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726" y="579694"/>
            <a:ext cx="3910046" cy="2930269"/>
          </a:xfrm>
        </p:spPr>
        <p:txBody>
          <a:bodyPr>
            <a:normAutofit/>
          </a:bodyPr>
          <a:lstStyle/>
          <a:p>
            <a:r>
              <a:rPr lang="en-US" dirty="0"/>
              <a:t>Skill Craft Academy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69E89-28BD-CC0C-65AF-6B0CC9FDA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726" y="3602038"/>
            <a:ext cx="3910046" cy="2666800"/>
          </a:xfrm>
        </p:spPr>
        <p:txBody>
          <a:bodyPr>
            <a:normAutofit/>
          </a:bodyPr>
          <a:lstStyle/>
          <a:p>
            <a:r>
              <a:rPr lang="en-US"/>
              <a:t>Dharmang Makwana</a:t>
            </a:r>
          </a:p>
          <a:p>
            <a:r>
              <a:rPr lang="en-US"/>
              <a:t>Fundamentals of DevOps Tools</a:t>
            </a:r>
          </a:p>
        </p:txBody>
      </p:sp>
      <p:grpSp>
        <p:nvGrpSpPr>
          <p:cNvPr id="98" name="Group 87">
            <a:extLst>
              <a:ext uri="{FF2B5EF4-FFF2-40B4-BE49-F238E27FC236}">
                <a16:creationId xmlns:a16="http://schemas.microsoft.com/office/drawing/2014/main" id="{859EF20D-5821-4F54-BD14-AB7D16330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71535" y="-6437"/>
            <a:ext cx="6400800" cy="6864437"/>
            <a:chOff x="5171535" y="-6437"/>
            <a:chExt cx="6400800" cy="6864437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58C3964-BF34-4211-835A-24B827B77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581337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C498194-83A5-4CCE-AA0B-12C3FE68E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6276734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B125AC6-B711-4F7C-B0D2-8369A8D67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5171535" y="0"/>
              <a:ext cx="0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7543B8FC-DC9A-4AC0-BF25-85AF5B49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picture containing text, font, screenshot, graphics&#10;&#10;Description automatically generated">
            <a:extLst>
              <a:ext uri="{FF2B5EF4-FFF2-40B4-BE49-F238E27FC236}">
                <a16:creationId xmlns:a16="http://schemas.microsoft.com/office/drawing/2014/main" id="{ABBF2B2D-337F-197A-06D6-F31BF83702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58" r="6296" b="-1"/>
          <a:stretch/>
        </p:blipFill>
        <p:spPr>
          <a:xfrm>
            <a:off x="6118410" y="913559"/>
            <a:ext cx="4471928" cy="503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864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8">
            <a:extLst>
              <a:ext uri="{FF2B5EF4-FFF2-40B4-BE49-F238E27FC236}">
                <a16:creationId xmlns:a16="http://schemas.microsoft.com/office/drawing/2014/main" id="{B62E0F97-3B68-4A9A-81FD-184E8051D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0">
            <a:extLst>
              <a:ext uri="{FF2B5EF4-FFF2-40B4-BE49-F238E27FC236}">
                <a16:creationId xmlns:a16="http://schemas.microsoft.com/office/drawing/2014/main" id="{1A9C0995-256A-4F90-97D6-FB8958A5D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42E94A-7D66-39CF-0D27-C9C5581F3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81336"/>
            <a:ext cx="4076910" cy="5695389"/>
          </a:xfrm>
        </p:spPr>
        <p:txBody>
          <a:bodyPr anchor="ctr">
            <a:normAutofit/>
          </a:bodyPr>
          <a:lstStyle/>
          <a:p>
            <a:r>
              <a:rPr lang="en-US" sz="5200"/>
              <a:t>Fundamentals of Linux – 04 Hours</a:t>
            </a:r>
          </a:p>
        </p:txBody>
      </p:sp>
      <p:grpSp>
        <p:nvGrpSpPr>
          <p:cNvPr id="32" name="Group 12">
            <a:extLst>
              <a:ext uri="{FF2B5EF4-FFF2-40B4-BE49-F238E27FC236}">
                <a16:creationId xmlns:a16="http://schemas.microsoft.com/office/drawing/2014/main" id="{2C500373-6BCD-49C7-86D2-7DC695C43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71535" y="-6437"/>
            <a:ext cx="6400800" cy="6864437"/>
            <a:chOff x="5171535" y="-6437"/>
            <a:chExt cx="6400800" cy="686443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C05CF5C-D74E-48AF-AAE5-61AEFB2C7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567246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14">
              <a:extLst>
                <a:ext uri="{FF2B5EF4-FFF2-40B4-BE49-F238E27FC236}">
                  <a16:creationId xmlns:a16="http://schemas.microsoft.com/office/drawing/2014/main" id="{15A6A4E3-DB84-4A86-933F-10273F0AE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6262643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3928F34-C1F4-426C-A393-E2052F48D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90DE79-7D3C-40C4-926C-026AE2773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2B07B227-A8D6-DADD-A61A-108A709C2D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6646253"/>
              </p:ext>
            </p:extLst>
          </p:nvPr>
        </p:nvGraphicFramePr>
        <p:xfrm>
          <a:off x="5461176" y="788282"/>
          <a:ext cx="5826934" cy="5297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258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2E0F97-3B68-4A9A-81FD-184E8051D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9C0995-256A-4F90-97D6-FB8958A5D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8C5733-2B1E-AE31-021A-F118DF866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81336"/>
            <a:ext cx="4076910" cy="5695389"/>
          </a:xfrm>
        </p:spPr>
        <p:txBody>
          <a:bodyPr anchor="ctr">
            <a:normAutofit/>
          </a:bodyPr>
          <a:lstStyle/>
          <a:p>
            <a:r>
              <a:rPr lang="en-US" sz="5200" dirty="0"/>
              <a:t>Working with Real world Scenario – 4 Hours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500373-6BCD-49C7-86D2-7DC695C43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71535" y="-6437"/>
            <a:ext cx="6400800" cy="6864437"/>
            <a:chOff x="5171535" y="-6437"/>
            <a:chExt cx="6400800" cy="686443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C05CF5C-D74E-48AF-AAE5-61AEFB2C7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567246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5A6A4E3-DB84-4A86-933F-10273F0AE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6262643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3928F34-C1F4-426C-A393-E2052F48D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90DE79-7D3C-40C4-926C-026AE2773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80B70F-ADC1-0031-B14E-3AF268E06D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9067936"/>
              </p:ext>
            </p:extLst>
          </p:nvPr>
        </p:nvGraphicFramePr>
        <p:xfrm>
          <a:off x="5461176" y="788282"/>
          <a:ext cx="5826934" cy="5297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8580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2E0F97-3B68-4A9A-81FD-184E8051D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9C0995-256A-4F90-97D6-FB8958A5D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B10096-5F92-93B6-6B70-B5CCC6803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81336"/>
            <a:ext cx="4076910" cy="5695389"/>
          </a:xfrm>
        </p:spPr>
        <p:txBody>
          <a:bodyPr anchor="ctr">
            <a:normAutofit/>
          </a:bodyPr>
          <a:lstStyle/>
          <a:p>
            <a:r>
              <a:rPr lang="en-US" sz="5200" dirty="0"/>
              <a:t>Introduction to version Control – GIT &amp; GITHUB – 4 Hours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500373-6BCD-49C7-86D2-7DC695C43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71535" y="-6437"/>
            <a:ext cx="6400800" cy="6864437"/>
            <a:chOff x="5171535" y="-6437"/>
            <a:chExt cx="6400800" cy="686443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C05CF5C-D74E-48AF-AAE5-61AEFB2C7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567246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5A6A4E3-DB84-4A86-933F-10273F0AE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6262643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3928F34-C1F4-426C-A393-E2052F48D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90DE79-7D3C-40C4-926C-026AE2773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A97C5C1-A684-D5D3-8AE4-018F32BBFE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3606400"/>
              </p:ext>
            </p:extLst>
          </p:nvPr>
        </p:nvGraphicFramePr>
        <p:xfrm>
          <a:off x="5461176" y="788282"/>
          <a:ext cx="5826934" cy="5297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7180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10096-5F92-93B6-6B70-B5CCC6803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81336"/>
            <a:ext cx="4076910" cy="5695389"/>
          </a:xfrm>
        </p:spPr>
        <p:txBody>
          <a:bodyPr anchor="ctr">
            <a:normAutofit/>
          </a:bodyPr>
          <a:lstStyle/>
          <a:p>
            <a:r>
              <a:rPr lang="en-US" sz="5200" dirty="0"/>
              <a:t>Introduction to Docker – 08 Hours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A97C5C1-A684-D5D3-8AE4-018F32BBFEA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61176" y="788282"/>
          <a:ext cx="5826934" cy="5297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1119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2E0F97-3B68-4A9A-81FD-184E8051D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9C0995-256A-4F90-97D6-FB8958A5D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8843CB-028A-8BE0-2F36-C5EF94F4E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81265"/>
            <a:ext cx="4114800" cy="5695398"/>
          </a:xfrm>
        </p:spPr>
        <p:txBody>
          <a:bodyPr anchor="ctr">
            <a:normAutofit/>
          </a:bodyPr>
          <a:lstStyle/>
          <a:p>
            <a:r>
              <a:rPr lang="en-US" sz="5200" dirty="0"/>
              <a:t>Kubernetes Fundamentals – 28 Hours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46307A-DFE3-4A97-B2EE-5D57DF413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6275" y="577406"/>
            <a:ext cx="6391931" cy="569539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C277446-D71D-4C19-A013-95073D31A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66455" y="-6437"/>
            <a:ext cx="6405880" cy="6864437"/>
            <a:chOff x="5166455" y="-6437"/>
            <a:chExt cx="6405880" cy="686443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C05CF5C-D74E-48AF-AAE5-61AEFB2C7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66455" y="567246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5A6A4E3-DB84-4A86-933F-10273F0AE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6262643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057BAF9-1A72-414E-8B1A-C58B353F1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8FCD6AB-4E6B-4F74-94C0-C14654F99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3C4744-B81D-4862-6BDA-87A06575AB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9908130"/>
              </p:ext>
            </p:extLst>
          </p:nvPr>
        </p:nvGraphicFramePr>
        <p:xfrm>
          <a:off x="5461176" y="788282"/>
          <a:ext cx="5826934" cy="5297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7934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2E0F97-3B68-4A9A-81FD-184E8051D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9C0995-256A-4F90-97D6-FB8958A5D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8843CB-028A-8BE0-2F36-C5EF94F4E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81265"/>
            <a:ext cx="4114800" cy="5695398"/>
          </a:xfrm>
        </p:spPr>
        <p:txBody>
          <a:bodyPr anchor="ctr">
            <a:normAutofit/>
          </a:bodyPr>
          <a:lstStyle/>
          <a:p>
            <a:r>
              <a:rPr lang="en-US" sz="5200" dirty="0"/>
              <a:t>Kubernetes Fundamentals – 28 Hours – Part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46307A-DFE3-4A97-B2EE-5D57DF413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6275" y="577406"/>
            <a:ext cx="6391931" cy="569539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C277446-D71D-4C19-A013-95073D31A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66455" y="-6437"/>
            <a:ext cx="6405880" cy="6864437"/>
            <a:chOff x="5166455" y="-6437"/>
            <a:chExt cx="6405880" cy="686443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C05CF5C-D74E-48AF-AAE5-61AEFB2C7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66455" y="567246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5A6A4E3-DB84-4A86-933F-10273F0AE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6262643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057BAF9-1A72-414E-8B1A-C58B353F1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8FCD6AB-4E6B-4F74-94C0-C14654F99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5A30C6-54CB-5B93-F128-2C71B5BB68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0049586"/>
              </p:ext>
            </p:extLst>
          </p:nvPr>
        </p:nvGraphicFramePr>
        <p:xfrm>
          <a:off x="5461176" y="788282"/>
          <a:ext cx="5826934" cy="5297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7523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843CB-028A-8BE0-2F36-C5EF94F4E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81265"/>
            <a:ext cx="4114800" cy="5695398"/>
          </a:xfrm>
        </p:spPr>
        <p:txBody>
          <a:bodyPr anchor="ctr">
            <a:normAutofit/>
          </a:bodyPr>
          <a:lstStyle/>
          <a:p>
            <a:r>
              <a:rPr lang="en-US" sz="5200" dirty="0"/>
              <a:t>Ansible Fundamentals – 12 Hours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5A30C6-54CB-5B93-F128-2C71B5BB68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5534215"/>
              </p:ext>
            </p:extLst>
          </p:nvPr>
        </p:nvGraphicFramePr>
        <p:xfrm>
          <a:off x="5461176" y="788282"/>
          <a:ext cx="5826934" cy="5297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8622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Rectangle 105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59" name="Group 1058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Straight Connector 1061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Straight Connector 1062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4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5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1067" name="Rectangle 1066">
            <a:extLst>
              <a:ext uri="{FF2B5EF4-FFF2-40B4-BE49-F238E27FC236}">
                <a16:creationId xmlns:a16="http://schemas.microsoft.com/office/drawing/2014/main" id="{51B63EEE-B5E3-42ED-90DF-2948123C7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667" y="4738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9" name="Rectangle 1068">
            <a:extLst>
              <a:ext uri="{FF2B5EF4-FFF2-40B4-BE49-F238E27FC236}">
                <a16:creationId xmlns:a16="http://schemas.microsoft.com/office/drawing/2014/main" id="{00DC7BE8-B819-4865-ACAD-6EE9C9721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Download Thank You HD images for PPT, Whatsapp, Facebook download">
            <a:extLst>
              <a:ext uri="{FF2B5EF4-FFF2-40B4-BE49-F238E27FC236}">
                <a16:creationId xmlns:a16="http://schemas.microsoft.com/office/drawing/2014/main" id="{C2C2101B-C728-9281-C8E7-BD314461FF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0"/>
          <a:stretch/>
        </p:blipFill>
        <p:spPr bwMode="auto">
          <a:xfrm>
            <a:off x="1" y="10"/>
            <a:ext cx="11561612" cy="68579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1" name="Straight Connector 1070">
            <a:extLst>
              <a:ext uri="{FF2B5EF4-FFF2-40B4-BE49-F238E27FC236}">
                <a16:creationId xmlns:a16="http://schemas.microsoft.com/office/drawing/2014/main" id="{8819CDFD-2FDC-46EE-9A4C-57D5B40E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8132657" y="3424306"/>
            <a:ext cx="6857912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881916"/>
      </p:ext>
    </p:extLst>
  </p:cSld>
  <p:clrMapOvr>
    <a:masterClrMapping/>
  </p:clrMapOvr>
</p:sld>
</file>

<file path=ppt/theme/theme1.xml><?xml version="1.0" encoding="utf-8"?>
<a:theme xmlns:a="http://schemas.openxmlformats.org/drawingml/2006/main" name="ArchVTI">
  <a:themeElements>
    <a:clrScheme name="Custom 42">
      <a:dk1>
        <a:sysClr val="windowText" lastClr="000000"/>
      </a:dk1>
      <a:lt1>
        <a:sysClr val="window" lastClr="FFFFFF"/>
      </a:lt1>
      <a:dk2>
        <a:srgbClr val="642626"/>
      </a:dk2>
      <a:lt2>
        <a:srgbClr val="F3F0E9"/>
      </a:lt2>
      <a:accent1>
        <a:srgbClr val="556D6F"/>
      </a:accent1>
      <a:accent2>
        <a:srgbClr val="C05050"/>
      </a:accent2>
      <a:accent3>
        <a:srgbClr val="BF873A"/>
      </a:accent3>
      <a:accent4>
        <a:srgbClr val="D8897E"/>
      </a:accent4>
      <a:accent5>
        <a:srgbClr val="A4976B"/>
      </a:accent5>
      <a:accent6>
        <a:srgbClr val="D49D8C"/>
      </a:accent6>
      <a:hlink>
        <a:srgbClr val="D13D6E"/>
      </a:hlink>
      <a:folHlink>
        <a:srgbClr val="6C9D92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371</Words>
  <Application>Microsoft Macintosh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Footlight MT Light</vt:lpstr>
      <vt:lpstr>ArchVTI</vt:lpstr>
      <vt:lpstr>Skill Craft Academy</vt:lpstr>
      <vt:lpstr>Fundamentals of Linux – 04 Hours</vt:lpstr>
      <vt:lpstr>Working with Real world Scenario – 4 Hours</vt:lpstr>
      <vt:lpstr>Introduction to version Control – GIT &amp; GITHUB – 4 Hours</vt:lpstr>
      <vt:lpstr>Introduction to Docker – 08 Hours</vt:lpstr>
      <vt:lpstr>Kubernetes Fundamentals – 28 Hours</vt:lpstr>
      <vt:lpstr>Kubernetes Fundamentals – 28 Hours – Part 2</vt:lpstr>
      <vt:lpstr>Ansible Fundamentals – 12 Hours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 Craft Academy</dc:title>
  <dc:creator>Dharmang Makwana</dc:creator>
  <cp:lastModifiedBy>Dharmang Makwana</cp:lastModifiedBy>
  <cp:revision>33</cp:revision>
  <dcterms:created xsi:type="dcterms:W3CDTF">2023-06-17T15:51:54Z</dcterms:created>
  <dcterms:modified xsi:type="dcterms:W3CDTF">2023-06-17T16:37:38Z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2023-06-17T15:53:11Z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cb0c56b3-de54-412f-b723-8d7e2fda9da8</vt:lpwstr>
  </property>
  <property fmtid="{D5CDD505-2E9C-101B-9397-08002B2CF9AE}" pid="7" name="MSIP_Label_defa4170-0d19-0005-0004-bc88714345d2_ActionId">
    <vt:lpwstr>85c060fb-6625-4158-b318-2853dd403fa2</vt:lpwstr>
  </property>
  <property fmtid="{D5CDD505-2E9C-101B-9397-08002B2CF9AE}" pid="8" name="MSIP_Label_defa4170-0d19-0005-0004-bc88714345d2_ContentBits">
    <vt:lpwstr>0</vt:lpwstr>
  </property>
</Properties>
</file>