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5054E-B857-4778-99BB-ECD8D79988CB}" v="2" dt="2023-09-27T05:31:3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43665"/>
            <a:ext cx="6045695" cy="541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Ministry of Jal Shakti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of Digital Technology to calculate water footprints for different daily use items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Clueless Coder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Dharma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Kamleshbhai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Patel</a:t>
            </a: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U-0136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Gujarat University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Clean And Green Technology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81382" y="2289363"/>
            <a:ext cx="5881534" cy="44162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A water footprint calculator can be a </a:t>
            </a:r>
            <a:r>
              <a:rPr lang="en-US" dirty="0" err="1"/>
              <a:t>valueable</a:t>
            </a:r>
            <a:r>
              <a:rPr lang="en-US" dirty="0"/>
              <a:t> tool for various use cases  , helping individuals and organizations understand and manage their water consumption.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-Individuals can use a water footprint calculator to estimate their water usage for daily activities such as showering , cooking  , laundry and gardening.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-Municipalities can employ water footprint calculators to estimate water usage patterns within their communities. This information can guide water resource management , infrastructure investment decisions and water conservation campaigns.</a:t>
            </a:r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-language :  python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7634713-4667-3432-C026-0DC45DB18E8C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/>
        </p:blipFill>
        <p:spPr>
          <a:xfrm>
            <a:off x="7378575" y="147483"/>
            <a:ext cx="4572002" cy="3067665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B51904-128E-82DC-1951-A90D94B2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575" y="4562168"/>
            <a:ext cx="4572001" cy="2017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10713" y="2656903"/>
            <a:ext cx="4838701" cy="4088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-Individual Household Usage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-Appliance and Fixture Evaluation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-food choices-Product manufacturing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-Agricultural Practices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-Supply chain Analysis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-Educational tools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-Municipal water management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-Event Planning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-Corporate Sustainability Reporting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-Product Labeling-Policy development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Water Use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Water Availability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and Consumption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and Activity Information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sym typeface="Libre Franklin"/>
              </a:rPr>
              <a:t>Agricultural usage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DHARMA KAMLESHBHAI PATEL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BSc:					Data Science: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KESHA PARAS PATEL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BSc: 					 Data Science: 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DISHEN ALPESHBHAI MULANI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BSc: 					 Data Science: 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PREM MANISHKUMAR PATEL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BSc: 					 Data Science: 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KARUNESH YOGESHBHAI PATEL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BSc: 					AIML	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SAHIL GIRISHKUMAR BAROT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BSc: 					AIML				Year(II)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070486" y="2601915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water availability and consumption patterns vary greatly by region.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easy for users to input data, view results, and understand the calculator's methodology.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Söhne"/>
              </a:rPr>
              <a:t>Water footprint vary greatly by variation in daily water usage.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008BB-B0D2-2503-F18C-3514F939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3854245"/>
            <a:ext cx="11670890" cy="2917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546</Words>
  <Application>Microsoft Office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Google Sans</vt:lpstr>
      <vt:lpstr>Franklin Gothic</vt:lpstr>
      <vt:lpstr>Libre Franklin</vt:lpstr>
      <vt:lpstr>Noto Sans Symbols</vt:lpstr>
      <vt:lpstr>Arial</vt:lpstr>
      <vt:lpstr>Söhne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Dishen Mulani</cp:lastModifiedBy>
  <cp:revision>3</cp:revision>
  <dcterms:created xsi:type="dcterms:W3CDTF">2022-02-11T07:14:46Z</dcterms:created>
  <dcterms:modified xsi:type="dcterms:W3CDTF">2023-09-27T07:43:30Z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