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D67F85-AB6E-4C03-8715-A862BF4AF3B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2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2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6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0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03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9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1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95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5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6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F1EB-0567-ABC7-A551-DA45B7274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1" y="290286"/>
            <a:ext cx="6850742" cy="435429"/>
          </a:xfrm>
        </p:spPr>
        <p:txBody>
          <a:bodyPr/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Documentum on AWS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22BD-3C3F-7841-03FD-32286F809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9" y="725714"/>
            <a:ext cx="11524342" cy="5979885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Documentum is supported on major cloud platforms such as AWS with option for containerization.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highly performant and auto-scalable AWS Aurora PostgreSQL database.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 AWS S3 for storing files.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 containerized deployment to reduce the infrastructure cost.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agility and scalability of the platform with automated release and upgrade procedures</a:t>
            </a:r>
          </a:p>
          <a:p>
            <a:pPr algn="l"/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Documentum 22.2 version on AWS EKS with Aurora PostgreSQL as database.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AWS S3 as a default storage for all content files.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OAuth/OpenID using OTDS for SSO.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Brava Enterprise viewer with D2. Brava Enterprise viewer supports rendering of all kinds of Documents and supports of redaction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documents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Rest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implementation for integration.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on-premises data (~25 million) to Cloud using AWS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CI/CD Pipeline Implementation for integration and deployment of applications (Migration, Rest Services, D2)</a:t>
            </a:r>
          </a:p>
        </p:txBody>
      </p:sp>
    </p:spTree>
    <p:extLst>
      <p:ext uri="{BB962C8B-B14F-4D97-AF65-F5344CB8AC3E}">
        <p14:creationId xmlns:p14="http://schemas.microsoft.com/office/powerpoint/2010/main" val="148256575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c3cb70e-e706-41da-8c1a-4a5260a1b7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E0FA9C2D6E2479361883D6A876D63" ma:contentTypeVersion="10" ma:contentTypeDescription="Create a new document." ma:contentTypeScope="" ma:versionID="6fde4215cc4969a5168a1d4a8f275476">
  <xsd:schema xmlns:xsd="http://www.w3.org/2001/XMLSchema" xmlns:xs="http://www.w3.org/2001/XMLSchema" xmlns:p="http://schemas.microsoft.com/office/2006/metadata/properties" xmlns:ns3="ec3cb70e-e706-41da-8c1a-4a5260a1b752" xmlns:ns4="ecfbc9a5-8c0a-4585-a3b2-de038840ee16" targetNamespace="http://schemas.microsoft.com/office/2006/metadata/properties" ma:root="true" ma:fieldsID="d0132baf142965a1f52c229b014cb3cc" ns3:_="" ns4:_="">
    <xsd:import namespace="ec3cb70e-e706-41da-8c1a-4a5260a1b752"/>
    <xsd:import namespace="ecfbc9a5-8c0a-4585-a3b2-de038840ee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cb70e-e706-41da-8c1a-4a5260a1b7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bc9a5-8c0a-4585-a3b2-de038840ee1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ACA75D-427A-441A-9F33-A251C01188D1}">
  <ds:schemaRefs>
    <ds:schemaRef ds:uri="ec3cb70e-e706-41da-8c1a-4a5260a1b752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ecfbc9a5-8c0a-4585-a3b2-de038840ee16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46DCC5-A5DC-4F0F-A9DE-D1EC11152D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F1153-CEED-41F2-A9F7-91333C21D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3cb70e-e706-41da-8c1a-4a5260a1b752"/>
    <ds:schemaRef ds:uri="ecfbc9a5-8c0a-4585-a3b2-de038840e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Avenir Next LT Pro</vt:lpstr>
      <vt:lpstr>Calibri</vt:lpstr>
      <vt:lpstr>Times New Roman</vt:lpstr>
      <vt:lpstr>ShapesVTI</vt:lpstr>
      <vt:lpstr>Implementation of Documentum on AWS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Dharmender Reddy Konani</dc:creator>
  <cp:lastModifiedBy>Dharmender Reddy Konani</cp:lastModifiedBy>
  <cp:revision>6</cp:revision>
  <dcterms:created xsi:type="dcterms:W3CDTF">2023-04-05T06:05:00Z</dcterms:created>
  <dcterms:modified xsi:type="dcterms:W3CDTF">2023-04-06T06:27:00Z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0x0101009BAE0FA9C2D6E2479361883D6A876D63</vt:lpwstr>
  </property>
</Properties>
</file>