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5"/>
  </p:notesMasterIdLst>
  <p:handoutMasterIdLst>
    <p:handoutMasterId r:id="rId26"/>
  </p:handoutMasterIdLst>
  <p:sldIdLst>
    <p:sldId id="282" r:id="rId2"/>
    <p:sldId id="310" r:id="rId3"/>
    <p:sldId id="485" r:id="rId4"/>
    <p:sldId id="328" r:id="rId5"/>
    <p:sldId id="486" r:id="rId6"/>
    <p:sldId id="487" r:id="rId7"/>
    <p:sldId id="477" r:id="rId8"/>
    <p:sldId id="483" r:id="rId9"/>
    <p:sldId id="488" r:id="rId10"/>
    <p:sldId id="484" r:id="rId11"/>
    <p:sldId id="489" r:id="rId12"/>
    <p:sldId id="476" r:id="rId13"/>
    <p:sldId id="490" r:id="rId14"/>
    <p:sldId id="491" r:id="rId15"/>
    <p:sldId id="492" r:id="rId16"/>
    <p:sldId id="493" r:id="rId17"/>
    <p:sldId id="494" r:id="rId18"/>
    <p:sldId id="495" r:id="rId19"/>
    <p:sldId id="496" r:id="rId20"/>
    <p:sldId id="306" r:id="rId21"/>
    <p:sldId id="307" r:id="rId22"/>
    <p:sldId id="497" r:id="rId23"/>
    <p:sldId id="280" r:id="rId24"/>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24" autoAdjust="0"/>
  </p:normalViewPr>
  <p:slideViewPr>
    <p:cSldViewPr>
      <p:cViewPr varScale="1">
        <p:scale>
          <a:sx n="82" d="100"/>
          <a:sy n="82" d="100"/>
        </p:scale>
        <p:origin x="1464" y="58"/>
      </p:cViewPr>
      <p:guideLst>
        <p:guide orient="horz" pos="2160"/>
        <p:guide pos="2880"/>
      </p:guideLst>
    </p:cSldViewPr>
  </p:slideViewPr>
  <p:outlineViewPr>
    <p:cViewPr>
      <p:scale>
        <a:sx n="33" d="100"/>
        <a:sy n="33" d="100"/>
      </p:scale>
      <p:origin x="0" y="211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37E275-6D49-47AE-AB47-58CF27CDF9C0}"/>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 name="Date Placeholder 2">
            <a:extLst>
              <a:ext uri="{FF2B5EF4-FFF2-40B4-BE49-F238E27FC236}">
                <a16:creationId xmlns:a16="http://schemas.microsoft.com/office/drawing/2014/main" id="{00273C3F-9466-4839-ADDD-CA4C0BB89EB8}"/>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BD066A5-B3BC-48F1-A46B-D305CE6AF76E}" type="datetimeFigureOut">
              <a:rPr lang="en-US"/>
              <a:pPr>
                <a:defRPr/>
              </a:pPr>
              <a:t>2/6/2021</a:t>
            </a:fld>
            <a:endParaRPr lang="en-US" dirty="0"/>
          </a:p>
        </p:txBody>
      </p:sp>
      <p:sp>
        <p:nvSpPr>
          <p:cNvPr id="4" name="Footer Placeholder 3">
            <a:extLst>
              <a:ext uri="{FF2B5EF4-FFF2-40B4-BE49-F238E27FC236}">
                <a16:creationId xmlns:a16="http://schemas.microsoft.com/office/drawing/2014/main" id="{1E9767DA-274E-4F31-86C8-B5F9AEB2F338}"/>
              </a:ext>
            </a:extLst>
          </p:cNvPr>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 name="Slide Number Placeholder 4">
            <a:extLst>
              <a:ext uri="{FF2B5EF4-FFF2-40B4-BE49-F238E27FC236}">
                <a16:creationId xmlns:a16="http://schemas.microsoft.com/office/drawing/2014/main" id="{E2D332C9-A561-43FA-9309-F66E9013C3FD}"/>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C74090F-194A-47D8-8D29-A4E32EDED7B3}"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37FDC7-E29C-4052-B379-7842D749F736}"/>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 name="Date Placeholder 2">
            <a:extLst>
              <a:ext uri="{FF2B5EF4-FFF2-40B4-BE49-F238E27FC236}">
                <a16:creationId xmlns:a16="http://schemas.microsoft.com/office/drawing/2014/main" id="{44C151ED-58E1-4A61-BB0B-78E1530960DB}"/>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AF74C229-951D-42D7-AC3E-75937ED58C51}" type="datetimeFigureOut">
              <a:rPr lang="en-US"/>
              <a:pPr>
                <a:defRPr/>
              </a:pPr>
              <a:t>2/6/2021</a:t>
            </a:fld>
            <a:endParaRPr lang="en-US" dirty="0"/>
          </a:p>
        </p:txBody>
      </p:sp>
      <p:sp>
        <p:nvSpPr>
          <p:cNvPr id="4" name="Slide Image Placeholder 3">
            <a:extLst>
              <a:ext uri="{FF2B5EF4-FFF2-40B4-BE49-F238E27FC236}">
                <a16:creationId xmlns:a16="http://schemas.microsoft.com/office/drawing/2014/main" id="{9231D39F-E8AE-4E0C-B58B-F934F760455B}"/>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BCD4FFC-6EB9-444E-9F5E-900902DC3F61}"/>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2100546-7E9C-4E2F-A1C4-F10B46DA1AF5}"/>
              </a:ext>
            </a:extLst>
          </p:cNvPr>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 name="Slide Number Placeholder 6">
            <a:extLst>
              <a:ext uri="{FF2B5EF4-FFF2-40B4-BE49-F238E27FC236}">
                <a16:creationId xmlns:a16="http://schemas.microsoft.com/office/drawing/2014/main" id="{2AA4B952-2D94-4972-AE87-AFBE2EE378B2}"/>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0796CC81-8221-4CC6-8713-6CF599E37B7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2A8CD27-91E5-450F-A744-0FE9B7B02B91}"/>
              </a:ext>
            </a:extLst>
          </p:cNvPr>
          <p:cNvGrpSpPr>
            <a:grpSpLocks/>
          </p:cNvGrpSpPr>
          <p:nvPr/>
        </p:nvGrpSpPr>
        <p:grpSpPr bwMode="auto">
          <a:xfrm>
            <a:off x="-3222625" y="304800"/>
            <a:ext cx="11909425" cy="4724400"/>
            <a:chOff x="-2030" y="192"/>
            <a:chExt cx="7502" cy="2976"/>
          </a:xfrm>
        </p:grpSpPr>
        <p:sp>
          <p:nvSpPr>
            <p:cNvPr id="5" name="Line 3">
              <a:extLst>
                <a:ext uri="{FF2B5EF4-FFF2-40B4-BE49-F238E27FC236}">
                  <a16:creationId xmlns:a16="http://schemas.microsoft.com/office/drawing/2014/main" id="{BC3D9825-8AAB-4B87-9313-8E8AF099BD89}"/>
                </a:ext>
              </a:extLst>
            </p:cNvPr>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 name="AutoShape 4">
              <a:extLst>
                <a:ext uri="{FF2B5EF4-FFF2-40B4-BE49-F238E27FC236}">
                  <a16:creationId xmlns:a16="http://schemas.microsoft.com/office/drawing/2014/main" id="{5A981015-2A3F-419A-B3C8-F436A24B7BD6}"/>
                </a:ext>
              </a:extLst>
            </p:cNvPr>
            <p:cNvSpPr>
              <a:spLocks/>
            </p:cNvSpPr>
            <p:nvPr/>
          </p:nvSpPr>
          <p:spPr bwMode="auto">
            <a:xfrm>
              <a:off x="-1584" y="864"/>
              <a:ext cx="2304" cy="2304"/>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AutoShape 5">
              <a:extLst>
                <a:ext uri="{FF2B5EF4-FFF2-40B4-BE49-F238E27FC236}">
                  <a16:creationId xmlns:a16="http://schemas.microsoft.com/office/drawing/2014/main" id="{4BCF379F-39E4-49CB-B8A9-BCEE6F5156D6}"/>
                </a:ext>
              </a:extLst>
            </p:cNvPr>
            <p:cNvSpPr>
              <a:spLocks/>
            </p:cNvSpPr>
            <p:nvPr/>
          </p:nvSpPr>
          <p:spPr bwMode="auto">
            <a:xfrm>
              <a:off x="-2030" y="192"/>
              <a:ext cx="2544" cy="2544"/>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sp>
        <p:nvSpPr>
          <p:cNvPr id="120838"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120839"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8" name="Rectangle 8">
            <a:extLst>
              <a:ext uri="{FF2B5EF4-FFF2-40B4-BE49-F238E27FC236}">
                <a16:creationId xmlns:a16="http://schemas.microsoft.com/office/drawing/2014/main" id="{6A123220-FC2A-4BBC-B267-7BC70C71D117}"/>
              </a:ext>
            </a:extLst>
          </p:cNvPr>
          <p:cNvSpPr>
            <a:spLocks noGrp="1" noChangeArrowheads="1"/>
          </p:cNvSpPr>
          <p:nvPr>
            <p:ph type="dt" sz="half" idx="10"/>
          </p:nvPr>
        </p:nvSpPr>
        <p:spPr/>
        <p:txBody>
          <a:bodyPr/>
          <a:lstStyle>
            <a:lvl1pPr>
              <a:defRPr/>
            </a:lvl1pPr>
          </a:lstStyle>
          <a:p>
            <a:pPr>
              <a:defRPr/>
            </a:pPr>
            <a:fld id="{B9CD85C6-466B-4BB3-9503-A28BCF35C406}" type="datetime1">
              <a:rPr lang="en-US"/>
              <a:pPr>
                <a:defRPr/>
              </a:pPr>
              <a:t>2/6/2021</a:t>
            </a:fld>
            <a:endParaRPr lang="en-US" dirty="0"/>
          </a:p>
        </p:txBody>
      </p:sp>
      <p:sp>
        <p:nvSpPr>
          <p:cNvPr id="9" name="Rectangle 9">
            <a:extLst>
              <a:ext uri="{FF2B5EF4-FFF2-40B4-BE49-F238E27FC236}">
                <a16:creationId xmlns:a16="http://schemas.microsoft.com/office/drawing/2014/main" id="{023C370C-5F96-4628-AB1E-E529843B7D36}"/>
              </a:ext>
            </a:extLst>
          </p:cNvPr>
          <p:cNvSpPr>
            <a:spLocks noGrp="1" noChangeArrowheads="1"/>
          </p:cNvSpPr>
          <p:nvPr>
            <p:ph type="ftr" sz="quarter" idx="11"/>
          </p:nvPr>
        </p:nvSpPr>
        <p:spPr/>
        <p:txBody>
          <a:bodyPr/>
          <a:lstStyle>
            <a:lvl1pPr>
              <a:defRPr/>
            </a:lvl1pPr>
          </a:lstStyle>
          <a:p>
            <a:pPr>
              <a:defRPr/>
            </a:pPr>
            <a:endParaRPr lang="en-US" dirty="0"/>
          </a:p>
        </p:txBody>
      </p:sp>
      <p:sp>
        <p:nvSpPr>
          <p:cNvPr id="10" name="Rectangle 10">
            <a:extLst>
              <a:ext uri="{FF2B5EF4-FFF2-40B4-BE49-F238E27FC236}">
                <a16:creationId xmlns:a16="http://schemas.microsoft.com/office/drawing/2014/main" id="{927416EF-D55D-42E0-8C9F-9C709061A78E}"/>
              </a:ext>
            </a:extLst>
          </p:cNvPr>
          <p:cNvSpPr>
            <a:spLocks noGrp="1" noChangeArrowheads="1"/>
          </p:cNvSpPr>
          <p:nvPr>
            <p:ph type="sldNum" sz="quarter" idx="12"/>
          </p:nvPr>
        </p:nvSpPr>
        <p:spPr/>
        <p:txBody>
          <a:bodyPr/>
          <a:lstStyle>
            <a:lvl1pPr>
              <a:defRPr/>
            </a:lvl1pPr>
          </a:lstStyle>
          <a:p>
            <a:pPr>
              <a:defRPr/>
            </a:pPr>
            <a:fld id="{81F43DC4-95B1-4C04-8902-CA8C46D6C473}" type="slidenum">
              <a:rPr lang="en-US" altLang="en-US"/>
              <a:pPr>
                <a:defRPr/>
              </a:pPr>
              <a:t>‹#›</a:t>
            </a:fld>
            <a:endParaRPr lang="en-US" altLang="en-US" dirty="0"/>
          </a:p>
        </p:txBody>
      </p:sp>
    </p:spTree>
    <p:extLst>
      <p:ext uri="{BB962C8B-B14F-4D97-AF65-F5344CB8AC3E}">
        <p14:creationId xmlns:p14="http://schemas.microsoft.com/office/powerpoint/2010/main" val="2217802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3C8804A5-FD6F-417C-988E-6F71A591A23A}"/>
              </a:ext>
            </a:extLst>
          </p:cNvPr>
          <p:cNvSpPr>
            <a:spLocks noGrp="1" noChangeArrowheads="1"/>
          </p:cNvSpPr>
          <p:nvPr>
            <p:ph type="dt" sz="half" idx="10"/>
          </p:nvPr>
        </p:nvSpPr>
        <p:spPr>
          <a:ln/>
        </p:spPr>
        <p:txBody>
          <a:bodyPr/>
          <a:lstStyle>
            <a:lvl1pPr>
              <a:defRPr/>
            </a:lvl1pPr>
          </a:lstStyle>
          <a:p>
            <a:pPr>
              <a:defRPr/>
            </a:pPr>
            <a:fld id="{9AC19512-D855-4EEE-B174-6837976A4528}" type="datetime1">
              <a:rPr lang="en-US"/>
              <a:pPr>
                <a:defRPr/>
              </a:pPr>
              <a:t>2/6/2021</a:t>
            </a:fld>
            <a:endParaRPr lang="en-US" dirty="0"/>
          </a:p>
        </p:txBody>
      </p:sp>
      <p:sp>
        <p:nvSpPr>
          <p:cNvPr id="5" name="Rectangle 9">
            <a:extLst>
              <a:ext uri="{FF2B5EF4-FFF2-40B4-BE49-F238E27FC236}">
                <a16:creationId xmlns:a16="http://schemas.microsoft.com/office/drawing/2014/main" id="{390289CE-F84D-46C4-9392-FBAE37815447}"/>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
            <a:extLst>
              <a:ext uri="{FF2B5EF4-FFF2-40B4-BE49-F238E27FC236}">
                <a16:creationId xmlns:a16="http://schemas.microsoft.com/office/drawing/2014/main" id="{6977821F-5A8C-4D25-A3DE-5F2D5215BE0C}"/>
              </a:ext>
            </a:extLst>
          </p:cNvPr>
          <p:cNvSpPr>
            <a:spLocks noGrp="1" noChangeArrowheads="1"/>
          </p:cNvSpPr>
          <p:nvPr>
            <p:ph type="sldNum" sz="quarter" idx="12"/>
          </p:nvPr>
        </p:nvSpPr>
        <p:spPr>
          <a:ln/>
        </p:spPr>
        <p:txBody>
          <a:bodyPr/>
          <a:lstStyle>
            <a:lvl1pPr>
              <a:defRPr/>
            </a:lvl1pPr>
          </a:lstStyle>
          <a:p>
            <a:pPr>
              <a:defRPr/>
            </a:pPr>
            <a:fld id="{80019B0E-1E9A-445B-ABC1-BCE94EF901F4}" type="slidenum">
              <a:rPr lang="en-US" altLang="en-US"/>
              <a:pPr>
                <a:defRPr/>
              </a:pPr>
              <a:t>‹#›</a:t>
            </a:fld>
            <a:endParaRPr lang="en-US" altLang="en-US" dirty="0"/>
          </a:p>
        </p:txBody>
      </p:sp>
    </p:spTree>
    <p:extLst>
      <p:ext uri="{BB962C8B-B14F-4D97-AF65-F5344CB8AC3E}">
        <p14:creationId xmlns:p14="http://schemas.microsoft.com/office/powerpoint/2010/main" val="402737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00DBB788-1A8F-4DC9-AF52-AF750433D566}"/>
              </a:ext>
            </a:extLst>
          </p:cNvPr>
          <p:cNvSpPr>
            <a:spLocks noGrp="1" noChangeArrowheads="1"/>
          </p:cNvSpPr>
          <p:nvPr>
            <p:ph type="dt" sz="half" idx="10"/>
          </p:nvPr>
        </p:nvSpPr>
        <p:spPr>
          <a:ln/>
        </p:spPr>
        <p:txBody>
          <a:bodyPr/>
          <a:lstStyle>
            <a:lvl1pPr>
              <a:defRPr/>
            </a:lvl1pPr>
          </a:lstStyle>
          <a:p>
            <a:pPr>
              <a:defRPr/>
            </a:pPr>
            <a:fld id="{82F4A09F-634E-406C-8273-3A30C3F98AAD}" type="datetime1">
              <a:rPr lang="en-US"/>
              <a:pPr>
                <a:defRPr/>
              </a:pPr>
              <a:t>2/6/2021</a:t>
            </a:fld>
            <a:endParaRPr lang="en-US" dirty="0"/>
          </a:p>
        </p:txBody>
      </p:sp>
      <p:sp>
        <p:nvSpPr>
          <p:cNvPr id="5" name="Rectangle 9">
            <a:extLst>
              <a:ext uri="{FF2B5EF4-FFF2-40B4-BE49-F238E27FC236}">
                <a16:creationId xmlns:a16="http://schemas.microsoft.com/office/drawing/2014/main" id="{00F0E778-9613-4AE4-95C7-1C73588F327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
            <a:extLst>
              <a:ext uri="{FF2B5EF4-FFF2-40B4-BE49-F238E27FC236}">
                <a16:creationId xmlns:a16="http://schemas.microsoft.com/office/drawing/2014/main" id="{086546FC-06C3-4A36-A454-62C47A0A0EA2}"/>
              </a:ext>
            </a:extLst>
          </p:cNvPr>
          <p:cNvSpPr>
            <a:spLocks noGrp="1" noChangeArrowheads="1"/>
          </p:cNvSpPr>
          <p:nvPr>
            <p:ph type="sldNum" sz="quarter" idx="12"/>
          </p:nvPr>
        </p:nvSpPr>
        <p:spPr>
          <a:ln/>
        </p:spPr>
        <p:txBody>
          <a:bodyPr/>
          <a:lstStyle>
            <a:lvl1pPr>
              <a:defRPr/>
            </a:lvl1pPr>
          </a:lstStyle>
          <a:p>
            <a:pPr>
              <a:defRPr/>
            </a:pPr>
            <a:fld id="{5A4E1BF5-7855-4C9B-BC33-BCCC0D3B6E34}" type="slidenum">
              <a:rPr lang="en-US" altLang="en-US"/>
              <a:pPr>
                <a:defRPr/>
              </a:pPr>
              <a:t>‹#›</a:t>
            </a:fld>
            <a:endParaRPr lang="en-US" altLang="en-US" dirty="0"/>
          </a:p>
        </p:txBody>
      </p:sp>
    </p:spTree>
    <p:extLst>
      <p:ext uri="{BB962C8B-B14F-4D97-AF65-F5344CB8AC3E}">
        <p14:creationId xmlns:p14="http://schemas.microsoft.com/office/powerpoint/2010/main" val="15382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D7BAA3A7-4B0E-4223-9A19-431F3DC9A8CD}"/>
              </a:ext>
            </a:extLst>
          </p:cNvPr>
          <p:cNvSpPr>
            <a:spLocks noGrp="1" noChangeArrowheads="1"/>
          </p:cNvSpPr>
          <p:nvPr>
            <p:ph type="dt" sz="half" idx="10"/>
          </p:nvPr>
        </p:nvSpPr>
        <p:spPr>
          <a:ln/>
        </p:spPr>
        <p:txBody>
          <a:bodyPr/>
          <a:lstStyle>
            <a:lvl1pPr>
              <a:defRPr/>
            </a:lvl1pPr>
          </a:lstStyle>
          <a:p>
            <a:pPr>
              <a:defRPr/>
            </a:pPr>
            <a:fld id="{64C14696-170C-414F-BA6A-4765BEBF59A6}" type="datetime1">
              <a:rPr lang="en-US"/>
              <a:pPr>
                <a:defRPr/>
              </a:pPr>
              <a:t>2/6/2021</a:t>
            </a:fld>
            <a:endParaRPr lang="en-US" dirty="0"/>
          </a:p>
        </p:txBody>
      </p:sp>
      <p:sp>
        <p:nvSpPr>
          <p:cNvPr id="5" name="Rectangle 9">
            <a:extLst>
              <a:ext uri="{FF2B5EF4-FFF2-40B4-BE49-F238E27FC236}">
                <a16:creationId xmlns:a16="http://schemas.microsoft.com/office/drawing/2014/main" id="{3821ABD6-3C77-4902-8220-2C671DDB429F}"/>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
            <a:extLst>
              <a:ext uri="{FF2B5EF4-FFF2-40B4-BE49-F238E27FC236}">
                <a16:creationId xmlns:a16="http://schemas.microsoft.com/office/drawing/2014/main" id="{25058F94-43BA-4FF9-A461-FA01B38E7E9F}"/>
              </a:ext>
            </a:extLst>
          </p:cNvPr>
          <p:cNvSpPr>
            <a:spLocks noGrp="1" noChangeArrowheads="1"/>
          </p:cNvSpPr>
          <p:nvPr>
            <p:ph type="sldNum" sz="quarter" idx="12"/>
          </p:nvPr>
        </p:nvSpPr>
        <p:spPr>
          <a:ln/>
        </p:spPr>
        <p:txBody>
          <a:bodyPr/>
          <a:lstStyle>
            <a:lvl1pPr>
              <a:defRPr/>
            </a:lvl1pPr>
          </a:lstStyle>
          <a:p>
            <a:pPr>
              <a:defRPr/>
            </a:pPr>
            <a:fld id="{102E7466-EB51-4804-A70C-AE9724C9DDE5}" type="slidenum">
              <a:rPr lang="en-US" altLang="en-US"/>
              <a:pPr>
                <a:defRPr/>
              </a:pPr>
              <a:t>‹#›</a:t>
            </a:fld>
            <a:endParaRPr lang="en-US" altLang="en-US" dirty="0"/>
          </a:p>
        </p:txBody>
      </p:sp>
    </p:spTree>
    <p:extLst>
      <p:ext uri="{BB962C8B-B14F-4D97-AF65-F5344CB8AC3E}">
        <p14:creationId xmlns:p14="http://schemas.microsoft.com/office/powerpoint/2010/main" val="14859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3B1FE4DA-EBB8-4F6D-AC1F-45EA2E9D06DA}"/>
              </a:ext>
            </a:extLst>
          </p:cNvPr>
          <p:cNvSpPr>
            <a:spLocks noGrp="1" noChangeArrowheads="1"/>
          </p:cNvSpPr>
          <p:nvPr>
            <p:ph type="dt" sz="half" idx="10"/>
          </p:nvPr>
        </p:nvSpPr>
        <p:spPr>
          <a:ln/>
        </p:spPr>
        <p:txBody>
          <a:bodyPr/>
          <a:lstStyle>
            <a:lvl1pPr>
              <a:defRPr/>
            </a:lvl1pPr>
          </a:lstStyle>
          <a:p>
            <a:pPr>
              <a:defRPr/>
            </a:pPr>
            <a:fld id="{F99E54F8-D10C-482D-9C3F-B44A7F30AC25}" type="datetime1">
              <a:rPr lang="en-US"/>
              <a:pPr>
                <a:defRPr/>
              </a:pPr>
              <a:t>2/6/2021</a:t>
            </a:fld>
            <a:endParaRPr lang="en-US" dirty="0"/>
          </a:p>
        </p:txBody>
      </p:sp>
      <p:sp>
        <p:nvSpPr>
          <p:cNvPr id="5" name="Rectangle 9">
            <a:extLst>
              <a:ext uri="{FF2B5EF4-FFF2-40B4-BE49-F238E27FC236}">
                <a16:creationId xmlns:a16="http://schemas.microsoft.com/office/drawing/2014/main" id="{98626D2A-5025-423D-9BA0-0C7F7A82E92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
            <a:extLst>
              <a:ext uri="{FF2B5EF4-FFF2-40B4-BE49-F238E27FC236}">
                <a16:creationId xmlns:a16="http://schemas.microsoft.com/office/drawing/2014/main" id="{A50BE7F3-242F-4DF0-BD59-CC3F7F6EEE6A}"/>
              </a:ext>
            </a:extLst>
          </p:cNvPr>
          <p:cNvSpPr>
            <a:spLocks noGrp="1" noChangeArrowheads="1"/>
          </p:cNvSpPr>
          <p:nvPr>
            <p:ph type="sldNum" sz="quarter" idx="12"/>
          </p:nvPr>
        </p:nvSpPr>
        <p:spPr>
          <a:ln/>
        </p:spPr>
        <p:txBody>
          <a:bodyPr/>
          <a:lstStyle>
            <a:lvl1pPr>
              <a:defRPr/>
            </a:lvl1pPr>
          </a:lstStyle>
          <a:p>
            <a:pPr>
              <a:defRPr/>
            </a:pPr>
            <a:fld id="{FC49F362-71EB-4E67-A305-776D720DAB13}" type="slidenum">
              <a:rPr lang="en-US" altLang="en-US"/>
              <a:pPr>
                <a:defRPr/>
              </a:pPr>
              <a:t>‹#›</a:t>
            </a:fld>
            <a:endParaRPr lang="en-US" altLang="en-US" dirty="0"/>
          </a:p>
        </p:txBody>
      </p:sp>
    </p:spTree>
    <p:extLst>
      <p:ext uri="{BB962C8B-B14F-4D97-AF65-F5344CB8AC3E}">
        <p14:creationId xmlns:p14="http://schemas.microsoft.com/office/powerpoint/2010/main" val="166246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919760DB-C9B9-4207-BA8F-C547400421A7}"/>
              </a:ext>
            </a:extLst>
          </p:cNvPr>
          <p:cNvSpPr>
            <a:spLocks noGrp="1" noChangeArrowheads="1"/>
          </p:cNvSpPr>
          <p:nvPr>
            <p:ph type="dt" sz="half" idx="10"/>
          </p:nvPr>
        </p:nvSpPr>
        <p:spPr>
          <a:ln/>
        </p:spPr>
        <p:txBody>
          <a:bodyPr/>
          <a:lstStyle>
            <a:lvl1pPr>
              <a:defRPr/>
            </a:lvl1pPr>
          </a:lstStyle>
          <a:p>
            <a:pPr>
              <a:defRPr/>
            </a:pPr>
            <a:fld id="{25D3FF74-CB2F-45E4-8881-850055602E14}" type="datetime1">
              <a:rPr lang="en-US"/>
              <a:pPr>
                <a:defRPr/>
              </a:pPr>
              <a:t>2/6/2021</a:t>
            </a:fld>
            <a:endParaRPr lang="en-US" dirty="0"/>
          </a:p>
        </p:txBody>
      </p:sp>
      <p:sp>
        <p:nvSpPr>
          <p:cNvPr id="6" name="Rectangle 9">
            <a:extLst>
              <a:ext uri="{FF2B5EF4-FFF2-40B4-BE49-F238E27FC236}">
                <a16:creationId xmlns:a16="http://schemas.microsoft.com/office/drawing/2014/main" id="{97940FB2-4E6D-4F2A-B8EA-40456D8214A6}"/>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
            <a:extLst>
              <a:ext uri="{FF2B5EF4-FFF2-40B4-BE49-F238E27FC236}">
                <a16:creationId xmlns:a16="http://schemas.microsoft.com/office/drawing/2014/main" id="{B4C83162-6B2B-4995-A165-3C8B0AD3C9D3}"/>
              </a:ext>
            </a:extLst>
          </p:cNvPr>
          <p:cNvSpPr>
            <a:spLocks noGrp="1" noChangeArrowheads="1"/>
          </p:cNvSpPr>
          <p:nvPr>
            <p:ph type="sldNum" sz="quarter" idx="12"/>
          </p:nvPr>
        </p:nvSpPr>
        <p:spPr>
          <a:ln/>
        </p:spPr>
        <p:txBody>
          <a:bodyPr/>
          <a:lstStyle>
            <a:lvl1pPr>
              <a:defRPr/>
            </a:lvl1pPr>
          </a:lstStyle>
          <a:p>
            <a:pPr>
              <a:defRPr/>
            </a:pPr>
            <a:fld id="{724FD1EF-0C4C-40B7-9B99-C958CFC12498}" type="slidenum">
              <a:rPr lang="en-US" altLang="en-US"/>
              <a:pPr>
                <a:defRPr/>
              </a:pPr>
              <a:t>‹#›</a:t>
            </a:fld>
            <a:endParaRPr lang="en-US" altLang="en-US" dirty="0"/>
          </a:p>
        </p:txBody>
      </p:sp>
    </p:spTree>
    <p:extLst>
      <p:ext uri="{BB962C8B-B14F-4D97-AF65-F5344CB8AC3E}">
        <p14:creationId xmlns:p14="http://schemas.microsoft.com/office/powerpoint/2010/main" val="315329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DD5C23BA-76AD-4012-8472-E12E6FEA3F0D}"/>
              </a:ext>
            </a:extLst>
          </p:cNvPr>
          <p:cNvSpPr>
            <a:spLocks noGrp="1" noChangeArrowheads="1"/>
          </p:cNvSpPr>
          <p:nvPr>
            <p:ph type="dt" sz="half" idx="10"/>
          </p:nvPr>
        </p:nvSpPr>
        <p:spPr>
          <a:ln/>
        </p:spPr>
        <p:txBody>
          <a:bodyPr/>
          <a:lstStyle>
            <a:lvl1pPr>
              <a:defRPr/>
            </a:lvl1pPr>
          </a:lstStyle>
          <a:p>
            <a:pPr>
              <a:defRPr/>
            </a:pPr>
            <a:fld id="{181C90B5-E9A7-48A2-9156-2012E039F534}" type="datetime1">
              <a:rPr lang="en-US"/>
              <a:pPr>
                <a:defRPr/>
              </a:pPr>
              <a:t>2/6/2021</a:t>
            </a:fld>
            <a:endParaRPr lang="en-US" dirty="0"/>
          </a:p>
        </p:txBody>
      </p:sp>
      <p:sp>
        <p:nvSpPr>
          <p:cNvPr id="8" name="Rectangle 9">
            <a:extLst>
              <a:ext uri="{FF2B5EF4-FFF2-40B4-BE49-F238E27FC236}">
                <a16:creationId xmlns:a16="http://schemas.microsoft.com/office/drawing/2014/main" id="{30CF2138-DA4C-4B06-A9A7-FC6FD5F7EBD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0">
            <a:extLst>
              <a:ext uri="{FF2B5EF4-FFF2-40B4-BE49-F238E27FC236}">
                <a16:creationId xmlns:a16="http://schemas.microsoft.com/office/drawing/2014/main" id="{19845332-2EFB-44E6-8422-844C38185D44}"/>
              </a:ext>
            </a:extLst>
          </p:cNvPr>
          <p:cNvSpPr>
            <a:spLocks noGrp="1" noChangeArrowheads="1"/>
          </p:cNvSpPr>
          <p:nvPr>
            <p:ph type="sldNum" sz="quarter" idx="12"/>
          </p:nvPr>
        </p:nvSpPr>
        <p:spPr>
          <a:ln/>
        </p:spPr>
        <p:txBody>
          <a:bodyPr/>
          <a:lstStyle>
            <a:lvl1pPr>
              <a:defRPr/>
            </a:lvl1pPr>
          </a:lstStyle>
          <a:p>
            <a:pPr>
              <a:defRPr/>
            </a:pPr>
            <a:fld id="{B274C38C-49CC-4C1B-A2B8-37A4D565CBE5}" type="slidenum">
              <a:rPr lang="en-US" altLang="en-US"/>
              <a:pPr>
                <a:defRPr/>
              </a:pPr>
              <a:t>‹#›</a:t>
            </a:fld>
            <a:endParaRPr lang="en-US" altLang="en-US" dirty="0"/>
          </a:p>
        </p:txBody>
      </p:sp>
    </p:spTree>
    <p:extLst>
      <p:ext uri="{BB962C8B-B14F-4D97-AF65-F5344CB8AC3E}">
        <p14:creationId xmlns:p14="http://schemas.microsoft.com/office/powerpoint/2010/main" val="335792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B23BD9E8-90CB-4755-BC81-A0634005BC9A}"/>
              </a:ext>
            </a:extLst>
          </p:cNvPr>
          <p:cNvSpPr>
            <a:spLocks noGrp="1" noChangeArrowheads="1"/>
          </p:cNvSpPr>
          <p:nvPr>
            <p:ph type="dt" sz="half" idx="10"/>
          </p:nvPr>
        </p:nvSpPr>
        <p:spPr>
          <a:ln/>
        </p:spPr>
        <p:txBody>
          <a:bodyPr/>
          <a:lstStyle>
            <a:lvl1pPr>
              <a:defRPr/>
            </a:lvl1pPr>
          </a:lstStyle>
          <a:p>
            <a:pPr>
              <a:defRPr/>
            </a:pPr>
            <a:fld id="{E884D3B8-5E5A-46F8-B1A0-9BD1F1BADF04}" type="datetime1">
              <a:rPr lang="en-US"/>
              <a:pPr>
                <a:defRPr/>
              </a:pPr>
              <a:t>2/6/2021</a:t>
            </a:fld>
            <a:endParaRPr lang="en-US" dirty="0"/>
          </a:p>
        </p:txBody>
      </p:sp>
      <p:sp>
        <p:nvSpPr>
          <p:cNvPr id="4" name="Rectangle 9">
            <a:extLst>
              <a:ext uri="{FF2B5EF4-FFF2-40B4-BE49-F238E27FC236}">
                <a16:creationId xmlns:a16="http://schemas.microsoft.com/office/drawing/2014/main" id="{D341D793-6CF6-470D-B4BC-263D46EFC9B1}"/>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0">
            <a:extLst>
              <a:ext uri="{FF2B5EF4-FFF2-40B4-BE49-F238E27FC236}">
                <a16:creationId xmlns:a16="http://schemas.microsoft.com/office/drawing/2014/main" id="{21A7A756-BD29-4686-844C-0C40449EAF12}"/>
              </a:ext>
            </a:extLst>
          </p:cNvPr>
          <p:cNvSpPr>
            <a:spLocks noGrp="1" noChangeArrowheads="1"/>
          </p:cNvSpPr>
          <p:nvPr>
            <p:ph type="sldNum" sz="quarter" idx="12"/>
          </p:nvPr>
        </p:nvSpPr>
        <p:spPr>
          <a:ln/>
        </p:spPr>
        <p:txBody>
          <a:bodyPr/>
          <a:lstStyle>
            <a:lvl1pPr>
              <a:defRPr/>
            </a:lvl1pPr>
          </a:lstStyle>
          <a:p>
            <a:pPr>
              <a:defRPr/>
            </a:pPr>
            <a:fld id="{977EF8F3-5F7D-4ED8-BBF9-8D86A9B5C753}" type="slidenum">
              <a:rPr lang="en-US" altLang="en-US"/>
              <a:pPr>
                <a:defRPr/>
              </a:pPr>
              <a:t>‹#›</a:t>
            </a:fld>
            <a:endParaRPr lang="en-US" altLang="en-US" dirty="0"/>
          </a:p>
        </p:txBody>
      </p:sp>
    </p:spTree>
    <p:extLst>
      <p:ext uri="{BB962C8B-B14F-4D97-AF65-F5344CB8AC3E}">
        <p14:creationId xmlns:p14="http://schemas.microsoft.com/office/powerpoint/2010/main" val="414704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F0F8913-2342-4BFA-85A6-F61C9DDC12E4}"/>
              </a:ext>
            </a:extLst>
          </p:cNvPr>
          <p:cNvSpPr>
            <a:spLocks noGrp="1" noChangeArrowheads="1"/>
          </p:cNvSpPr>
          <p:nvPr>
            <p:ph type="dt" sz="half" idx="10"/>
          </p:nvPr>
        </p:nvSpPr>
        <p:spPr>
          <a:ln/>
        </p:spPr>
        <p:txBody>
          <a:bodyPr/>
          <a:lstStyle>
            <a:lvl1pPr>
              <a:defRPr/>
            </a:lvl1pPr>
          </a:lstStyle>
          <a:p>
            <a:pPr>
              <a:defRPr/>
            </a:pPr>
            <a:fld id="{7F1FC2CB-3DD6-4B7A-A1FA-9C3C00B5498A}" type="datetime1">
              <a:rPr lang="en-US"/>
              <a:pPr>
                <a:defRPr/>
              </a:pPr>
              <a:t>2/6/2021</a:t>
            </a:fld>
            <a:endParaRPr lang="en-US" dirty="0"/>
          </a:p>
        </p:txBody>
      </p:sp>
      <p:sp>
        <p:nvSpPr>
          <p:cNvPr id="3" name="Rectangle 9">
            <a:extLst>
              <a:ext uri="{FF2B5EF4-FFF2-40B4-BE49-F238E27FC236}">
                <a16:creationId xmlns:a16="http://schemas.microsoft.com/office/drawing/2014/main" id="{300E8FE1-15D9-47FF-B111-0FF8A8D9092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0">
            <a:extLst>
              <a:ext uri="{FF2B5EF4-FFF2-40B4-BE49-F238E27FC236}">
                <a16:creationId xmlns:a16="http://schemas.microsoft.com/office/drawing/2014/main" id="{2C0A7ED9-0D80-43A3-A88F-FBA4EC004369}"/>
              </a:ext>
            </a:extLst>
          </p:cNvPr>
          <p:cNvSpPr>
            <a:spLocks noGrp="1" noChangeArrowheads="1"/>
          </p:cNvSpPr>
          <p:nvPr>
            <p:ph type="sldNum" sz="quarter" idx="12"/>
          </p:nvPr>
        </p:nvSpPr>
        <p:spPr>
          <a:ln/>
        </p:spPr>
        <p:txBody>
          <a:bodyPr/>
          <a:lstStyle>
            <a:lvl1pPr>
              <a:defRPr/>
            </a:lvl1pPr>
          </a:lstStyle>
          <a:p>
            <a:pPr>
              <a:defRPr/>
            </a:pPr>
            <a:fld id="{D8522283-745A-4D6A-BFCA-663C81AFCF07}" type="slidenum">
              <a:rPr lang="en-US" altLang="en-US"/>
              <a:pPr>
                <a:defRPr/>
              </a:pPr>
              <a:t>‹#›</a:t>
            </a:fld>
            <a:endParaRPr lang="en-US" altLang="en-US" dirty="0"/>
          </a:p>
        </p:txBody>
      </p:sp>
    </p:spTree>
    <p:extLst>
      <p:ext uri="{BB962C8B-B14F-4D97-AF65-F5344CB8AC3E}">
        <p14:creationId xmlns:p14="http://schemas.microsoft.com/office/powerpoint/2010/main" val="406368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60085537-EE3A-4680-81DD-0F9928347A11}"/>
              </a:ext>
            </a:extLst>
          </p:cNvPr>
          <p:cNvSpPr>
            <a:spLocks noGrp="1" noChangeArrowheads="1"/>
          </p:cNvSpPr>
          <p:nvPr>
            <p:ph type="dt" sz="half" idx="10"/>
          </p:nvPr>
        </p:nvSpPr>
        <p:spPr>
          <a:ln/>
        </p:spPr>
        <p:txBody>
          <a:bodyPr/>
          <a:lstStyle>
            <a:lvl1pPr>
              <a:defRPr/>
            </a:lvl1pPr>
          </a:lstStyle>
          <a:p>
            <a:pPr>
              <a:defRPr/>
            </a:pPr>
            <a:fld id="{4C0A8359-1A46-45AF-86CC-911FC3248677}" type="datetime1">
              <a:rPr lang="en-US"/>
              <a:pPr>
                <a:defRPr/>
              </a:pPr>
              <a:t>2/6/2021</a:t>
            </a:fld>
            <a:endParaRPr lang="en-US" dirty="0"/>
          </a:p>
        </p:txBody>
      </p:sp>
      <p:sp>
        <p:nvSpPr>
          <p:cNvPr id="6" name="Rectangle 9">
            <a:extLst>
              <a:ext uri="{FF2B5EF4-FFF2-40B4-BE49-F238E27FC236}">
                <a16:creationId xmlns:a16="http://schemas.microsoft.com/office/drawing/2014/main" id="{B3EA8712-E162-4305-9D54-39207564EE8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
            <a:extLst>
              <a:ext uri="{FF2B5EF4-FFF2-40B4-BE49-F238E27FC236}">
                <a16:creationId xmlns:a16="http://schemas.microsoft.com/office/drawing/2014/main" id="{979058AF-3E13-4C70-975A-653B916551FD}"/>
              </a:ext>
            </a:extLst>
          </p:cNvPr>
          <p:cNvSpPr>
            <a:spLocks noGrp="1" noChangeArrowheads="1"/>
          </p:cNvSpPr>
          <p:nvPr>
            <p:ph type="sldNum" sz="quarter" idx="12"/>
          </p:nvPr>
        </p:nvSpPr>
        <p:spPr>
          <a:ln/>
        </p:spPr>
        <p:txBody>
          <a:bodyPr/>
          <a:lstStyle>
            <a:lvl1pPr>
              <a:defRPr/>
            </a:lvl1pPr>
          </a:lstStyle>
          <a:p>
            <a:pPr>
              <a:defRPr/>
            </a:pPr>
            <a:fld id="{538640B1-72A9-4AE2-9CC2-08D18CB51EDC}" type="slidenum">
              <a:rPr lang="en-US" altLang="en-US"/>
              <a:pPr>
                <a:defRPr/>
              </a:pPr>
              <a:t>‹#›</a:t>
            </a:fld>
            <a:endParaRPr lang="en-US" altLang="en-US" dirty="0"/>
          </a:p>
        </p:txBody>
      </p:sp>
    </p:spTree>
    <p:extLst>
      <p:ext uri="{BB962C8B-B14F-4D97-AF65-F5344CB8AC3E}">
        <p14:creationId xmlns:p14="http://schemas.microsoft.com/office/powerpoint/2010/main" val="81899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B6F98052-F481-4BED-A79E-6C94BB7AA7FF}"/>
              </a:ext>
            </a:extLst>
          </p:cNvPr>
          <p:cNvSpPr>
            <a:spLocks noGrp="1" noChangeArrowheads="1"/>
          </p:cNvSpPr>
          <p:nvPr>
            <p:ph type="dt" sz="half" idx="10"/>
          </p:nvPr>
        </p:nvSpPr>
        <p:spPr>
          <a:ln/>
        </p:spPr>
        <p:txBody>
          <a:bodyPr/>
          <a:lstStyle>
            <a:lvl1pPr>
              <a:defRPr/>
            </a:lvl1pPr>
          </a:lstStyle>
          <a:p>
            <a:pPr>
              <a:defRPr/>
            </a:pPr>
            <a:fld id="{AFA329A0-AA06-4BEF-9407-75DACC4EFB1A}" type="datetime1">
              <a:rPr lang="en-US"/>
              <a:pPr>
                <a:defRPr/>
              </a:pPr>
              <a:t>2/6/2021</a:t>
            </a:fld>
            <a:endParaRPr lang="en-US" dirty="0"/>
          </a:p>
        </p:txBody>
      </p:sp>
      <p:sp>
        <p:nvSpPr>
          <p:cNvPr id="6" name="Rectangle 9">
            <a:extLst>
              <a:ext uri="{FF2B5EF4-FFF2-40B4-BE49-F238E27FC236}">
                <a16:creationId xmlns:a16="http://schemas.microsoft.com/office/drawing/2014/main" id="{E0B50ED2-2183-47A8-A926-69C9692E4517}"/>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
            <a:extLst>
              <a:ext uri="{FF2B5EF4-FFF2-40B4-BE49-F238E27FC236}">
                <a16:creationId xmlns:a16="http://schemas.microsoft.com/office/drawing/2014/main" id="{CC66DECF-CE2E-4C5C-BD68-94C5E0F69A6C}"/>
              </a:ext>
            </a:extLst>
          </p:cNvPr>
          <p:cNvSpPr>
            <a:spLocks noGrp="1" noChangeArrowheads="1"/>
          </p:cNvSpPr>
          <p:nvPr>
            <p:ph type="sldNum" sz="quarter" idx="12"/>
          </p:nvPr>
        </p:nvSpPr>
        <p:spPr>
          <a:ln/>
        </p:spPr>
        <p:txBody>
          <a:bodyPr/>
          <a:lstStyle>
            <a:lvl1pPr>
              <a:defRPr/>
            </a:lvl1pPr>
          </a:lstStyle>
          <a:p>
            <a:pPr>
              <a:defRPr/>
            </a:pPr>
            <a:fld id="{85FC880E-86AF-4496-9E59-D87A120432FE}" type="slidenum">
              <a:rPr lang="en-US" altLang="en-US"/>
              <a:pPr>
                <a:defRPr/>
              </a:pPr>
              <a:t>‹#›</a:t>
            </a:fld>
            <a:endParaRPr lang="en-US" altLang="en-US" dirty="0"/>
          </a:p>
        </p:txBody>
      </p:sp>
    </p:spTree>
    <p:extLst>
      <p:ext uri="{BB962C8B-B14F-4D97-AF65-F5344CB8AC3E}">
        <p14:creationId xmlns:p14="http://schemas.microsoft.com/office/powerpoint/2010/main" val="226700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C47D120-471E-4DF0-81F6-75A6796D940D}"/>
              </a:ext>
            </a:extLst>
          </p:cNvPr>
          <p:cNvGrpSpPr>
            <a:grpSpLocks/>
          </p:cNvGrpSpPr>
          <p:nvPr/>
        </p:nvGrpSpPr>
        <p:grpSpPr bwMode="auto">
          <a:xfrm>
            <a:off x="-3238500" y="0"/>
            <a:ext cx="11925300" cy="3810000"/>
            <a:chOff x="-2040" y="0"/>
            <a:chExt cx="7512" cy="2400"/>
          </a:xfrm>
        </p:grpSpPr>
        <p:sp>
          <p:nvSpPr>
            <p:cNvPr id="1032" name="AutoShape 3">
              <a:extLst>
                <a:ext uri="{FF2B5EF4-FFF2-40B4-BE49-F238E27FC236}">
                  <a16:creationId xmlns:a16="http://schemas.microsoft.com/office/drawing/2014/main" id="{3C8EF7B6-9FED-443F-B981-EC82774F4170}"/>
                </a:ext>
              </a:extLst>
            </p:cNvPr>
            <p:cNvSpPr>
              <a:spLocks/>
            </p:cNvSpPr>
            <p:nvPr/>
          </p:nvSpPr>
          <p:spPr bwMode="auto">
            <a:xfrm>
              <a:off x="-2040" y="432"/>
              <a:ext cx="2592" cy="1968"/>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33" name="AutoShape 4">
              <a:extLst>
                <a:ext uri="{FF2B5EF4-FFF2-40B4-BE49-F238E27FC236}">
                  <a16:creationId xmlns:a16="http://schemas.microsoft.com/office/drawing/2014/main" id="{877F6DC7-68F5-4BCB-A911-DDD029995B99}"/>
                </a:ext>
              </a:extLst>
            </p:cNvPr>
            <p:cNvSpPr>
              <a:spLocks/>
            </p:cNvSpPr>
            <p:nvPr/>
          </p:nvSpPr>
          <p:spPr bwMode="auto">
            <a:xfrm>
              <a:off x="-1528" y="0"/>
              <a:ext cx="1949" cy="1987"/>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34" name="Line 5">
              <a:extLst>
                <a:ext uri="{FF2B5EF4-FFF2-40B4-BE49-F238E27FC236}">
                  <a16:creationId xmlns:a16="http://schemas.microsoft.com/office/drawing/2014/main" id="{443E6164-8790-4776-9637-049CD2761185}"/>
                </a:ext>
              </a:extLst>
            </p:cNvPr>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1027" name="Rectangle 6">
            <a:extLst>
              <a:ext uri="{FF2B5EF4-FFF2-40B4-BE49-F238E27FC236}">
                <a16:creationId xmlns:a16="http://schemas.microsoft.com/office/drawing/2014/main" id="{542BA7C5-176C-4182-B328-0CAB7D7B13F1}"/>
              </a:ext>
            </a:extLst>
          </p:cNvPr>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7">
            <a:extLst>
              <a:ext uri="{FF2B5EF4-FFF2-40B4-BE49-F238E27FC236}">
                <a16:creationId xmlns:a16="http://schemas.microsoft.com/office/drawing/2014/main" id="{03F20EB5-9B4C-4E47-81DF-ED5F1A09A4D8}"/>
              </a:ext>
            </a:extLst>
          </p:cNvPr>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9816" name="Rectangle 8">
            <a:extLst>
              <a:ext uri="{FF2B5EF4-FFF2-40B4-BE49-F238E27FC236}">
                <a16:creationId xmlns:a16="http://schemas.microsoft.com/office/drawing/2014/main" id="{50FF6CF9-33BE-4372-885C-A39ADD9F0274}"/>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B3F73CE2-1CB5-43DD-9ABB-B556344F4099}" type="datetime1">
              <a:rPr lang="en-US"/>
              <a:pPr>
                <a:defRPr/>
              </a:pPr>
              <a:t>2/6/2021</a:t>
            </a:fld>
            <a:endParaRPr lang="en-US" dirty="0"/>
          </a:p>
        </p:txBody>
      </p:sp>
      <p:sp>
        <p:nvSpPr>
          <p:cNvPr id="119817" name="Rectangle 9">
            <a:extLst>
              <a:ext uri="{FF2B5EF4-FFF2-40B4-BE49-F238E27FC236}">
                <a16:creationId xmlns:a16="http://schemas.microsoft.com/office/drawing/2014/main" id="{5F56DFB6-B53E-4F36-90E6-6C40BB1DB36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dirty="0"/>
          </a:p>
        </p:txBody>
      </p:sp>
      <p:sp>
        <p:nvSpPr>
          <p:cNvPr id="119818" name="Rectangle 10">
            <a:extLst>
              <a:ext uri="{FF2B5EF4-FFF2-40B4-BE49-F238E27FC236}">
                <a16:creationId xmlns:a16="http://schemas.microsoft.com/office/drawing/2014/main" id="{623432E2-4BF9-4E2F-A6F1-308B31020643}"/>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0C8BA55-F504-4BDC-8F57-80236C7EC0B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515" r:id="rId1"/>
    <p:sldLayoutId id="2147484505" r:id="rId2"/>
    <p:sldLayoutId id="2147484506" r:id="rId3"/>
    <p:sldLayoutId id="2147484507" r:id="rId4"/>
    <p:sldLayoutId id="2147484508" r:id="rId5"/>
    <p:sldLayoutId id="2147484509" r:id="rId6"/>
    <p:sldLayoutId id="2147484510" r:id="rId7"/>
    <p:sldLayoutId id="2147484511" r:id="rId8"/>
    <p:sldLayoutId id="2147484512" r:id="rId9"/>
    <p:sldLayoutId id="2147484513" r:id="rId10"/>
    <p:sldLayoutId id="2147484514"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a:extLst>
              <a:ext uri="{FF2B5EF4-FFF2-40B4-BE49-F238E27FC236}">
                <a16:creationId xmlns:a16="http://schemas.microsoft.com/office/drawing/2014/main" id="{DC65D7F9-9132-4236-B686-582B587180B6}"/>
              </a:ext>
            </a:extLst>
          </p:cNvPr>
          <p:cNvSpPr>
            <a:spLocks noGrp="1" noChangeArrowheads="1"/>
          </p:cNvSpPr>
          <p:nvPr>
            <p:ph type="ctrTitle"/>
          </p:nvPr>
        </p:nvSpPr>
        <p:spPr>
          <a:xfrm>
            <a:off x="533400" y="457200"/>
            <a:ext cx="8610600" cy="1676400"/>
          </a:xfrm>
          <a:ln>
            <a:miter lim="800000"/>
            <a:headEnd/>
            <a:tailEnd/>
          </a:ln>
        </p:spPr>
        <p:txBody>
          <a:bodyPr/>
          <a:lstStyle/>
          <a:p>
            <a:pPr algn="ctr" eaLnBrk="1" hangingPunct="1">
              <a:defRPr/>
            </a:pPr>
            <a:r>
              <a:rPr lang="en-IN" sz="2800" b="1" dirty="0">
                <a:ln w="3175">
                  <a:solidFill>
                    <a:prstClr val="white">
                      <a:alpha val="65000"/>
                    </a:prstClr>
                  </a:solidFill>
                </a:ln>
                <a:cs typeface="Arial" pitchFamily="34" charset="0"/>
              </a:rPr>
              <a:t>ICICV 2021</a:t>
            </a:r>
            <a:br>
              <a:rPr lang="en-IN" sz="2800" b="1" dirty="0">
                <a:ln w="3175">
                  <a:solidFill>
                    <a:prstClr val="white">
                      <a:alpha val="65000"/>
                    </a:prstClr>
                  </a:solidFill>
                </a:ln>
                <a:cs typeface="Arial" pitchFamily="34" charset="0"/>
              </a:rPr>
            </a:br>
            <a:br>
              <a:rPr lang="en-IN" sz="2800" b="1" dirty="0">
                <a:ln w="3175">
                  <a:solidFill>
                    <a:prstClr val="white">
                      <a:alpha val="65000"/>
                    </a:prstClr>
                  </a:solidFill>
                </a:ln>
                <a:cs typeface="Arial" pitchFamily="34" charset="0"/>
              </a:rPr>
            </a:br>
            <a:r>
              <a:rPr lang="en-US" sz="2800" b="1" dirty="0">
                <a:ln w="3175">
                  <a:solidFill>
                    <a:prstClr val="white">
                      <a:alpha val="65000"/>
                    </a:prstClr>
                  </a:solidFill>
                </a:ln>
                <a:cs typeface="Arial" pitchFamily="34" charset="0"/>
              </a:rPr>
              <a:t>Survey On Deadlocks In Distributed Database Systems</a:t>
            </a:r>
            <a:endParaRPr lang="en-US" sz="2800" dirty="0">
              <a:ea typeface="Tahoma" pitchFamily="34" charset="0"/>
              <a:cs typeface="Tahoma" pitchFamily="34" charset="0"/>
            </a:endParaRPr>
          </a:p>
        </p:txBody>
      </p:sp>
      <p:sp>
        <p:nvSpPr>
          <p:cNvPr id="5123" name="Rectangle 11">
            <a:extLst>
              <a:ext uri="{FF2B5EF4-FFF2-40B4-BE49-F238E27FC236}">
                <a16:creationId xmlns:a16="http://schemas.microsoft.com/office/drawing/2014/main" id="{ADBCF5F6-1EDD-48C1-B72C-02C5C7009E55}"/>
              </a:ext>
            </a:extLst>
          </p:cNvPr>
          <p:cNvSpPr>
            <a:spLocks noGrp="1" noChangeArrowheads="1"/>
          </p:cNvSpPr>
          <p:nvPr>
            <p:ph type="subTitle" idx="1"/>
          </p:nvPr>
        </p:nvSpPr>
        <p:spPr>
          <a:xfrm>
            <a:off x="838200" y="2625012"/>
            <a:ext cx="8153400" cy="3810000"/>
          </a:xfrm>
        </p:spPr>
        <p:txBody>
          <a:bodyPr/>
          <a:lstStyle/>
          <a:p>
            <a:pPr algn="ctr" eaLnBrk="1" hangingPunct="1">
              <a:lnSpc>
                <a:spcPct val="90000"/>
              </a:lnSpc>
            </a:pPr>
            <a:endParaRPr lang="en-US" altLang="en-US" sz="2100" dirty="0"/>
          </a:p>
          <a:p>
            <a:pPr algn="ctr" eaLnBrk="1" hangingPunct="1">
              <a:lnSpc>
                <a:spcPct val="90000"/>
              </a:lnSpc>
            </a:pPr>
            <a:endParaRPr lang="en-US" altLang="en-US" sz="2100" dirty="0"/>
          </a:p>
          <a:p>
            <a:pPr algn="ctr" eaLnBrk="1" hangingPunct="1">
              <a:lnSpc>
                <a:spcPct val="90000"/>
              </a:lnSpc>
            </a:pPr>
            <a:r>
              <a:rPr lang="en-US" altLang="en-US" sz="2100" dirty="0"/>
              <a:t>By</a:t>
            </a:r>
          </a:p>
          <a:p>
            <a:pPr eaLnBrk="1" hangingPunct="1">
              <a:lnSpc>
                <a:spcPct val="90000"/>
              </a:lnSpc>
            </a:pPr>
            <a:r>
              <a:rPr lang="en-US" altLang="en-US" sz="2100" b="1" dirty="0"/>
              <a:t>  </a:t>
            </a:r>
            <a:r>
              <a:rPr lang="en-US" altLang="en-US" sz="2100" dirty="0"/>
              <a:t>                                     </a:t>
            </a:r>
          </a:p>
          <a:p>
            <a:pPr algn="just" eaLnBrk="1" hangingPunct="1">
              <a:lnSpc>
                <a:spcPct val="90000"/>
              </a:lnSpc>
            </a:pPr>
            <a:r>
              <a:rPr lang="en-US" altLang="en-US" sz="1800" dirty="0"/>
              <a:t>       </a:t>
            </a:r>
            <a:r>
              <a:rPr lang="en-US" altLang="en-US" sz="2100" dirty="0"/>
              <a:t>Dr. Y. Bhavani, Associate Professor</a:t>
            </a:r>
          </a:p>
          <a:p>
            <a:pPr algn="just" eaLnBrk="1" hangingPunct="1">
              <a:lnSpc>
                <a:spcPct val="90000"/>
              </a:lnSpc>
            </a:pPr>
            <a:r>
              <a:rPr lang="en-US" altLang="en-US" sz="2100" dirty="0"/>
              <a:t>      Dr. K. Praveen Kumar, Assistant Professor </a:t>
            </a:r>
          </a:p>
          <a:p>
            <a:pPr algn="just" eaLnBrk="1" hangingPunct="1">
              <a:lnSpc>
                <a:spcPct val="90000"/>
              </a:lnSpc>
            </a:pPr>
            <a:r>
              <a:rPr lang="en-US" altLang="en-US" sz="2100" dirty="0"/>
              <a:t>      K. Dharmateja, Student </a:t>
            </a:r>
          </a:p>
          <a:p>
            <a:pPr algn="just" eaLnBrk="1" hangingPunct="1">
              <a:lnSpc>
                <a:spcPct val="90000"/>
              </a:lnSpc>
            </a:pPr>
            <a:r>
              <a:rPr lang="en-US" altLang="en-US" sz="2100" dirty="0"/>
              <a:t>      P. Pranathi, Student </a:t>
            </a:r>
          </a:p>
          <a:p>
            <a:pPr algn="just" eaLnBrk="1" hangingPunct="1">
              <a:lnSpc>
                <a:spcPct val="90000"/>
              </a:lnSpc>
            </a:pPr>
            <a:r>
              <a:rPr lang="en-US" altLang="en-US" sz="2100" dirty="0"/>
              <a:t>      R. Sowmya, Student </a:t>
            </a:r>
          </a:p>
          <a:p>
            <a:pPr algn="just" eaLnBrk="1" hangingPunct="1">
              <a:lnSpc>
                <a:spcPct val="90000"/>
              </a:lnSpc>
            </a:pPr>
            <a:r>
              <a:rPr lang="en-US" altLang="en-US" sz="2100" dirty="0"/>
              <a:t>  Dept. Of IT, Kakatiya Institute Of Technology &amp; Science,            Warangal, Telangana, India. </a:t>
            </a:r>
          </a:p>
          <a:p>
            <a:pPr algn="just" eaLnBrk="1" hangingPunct="1">
              <a:lnSpc>
                <a:spcPct val="90000"/>
              </a:lnSpc>
            </a:pPr>
            <a:endParaRPr lang="en-US" altLang="en-US" sz="2100" dirty="0"/>
          </a:p>
          <a:p>
            <a:pPr eaLnBrk="1" hangingPunct="1">
              <a:lnSpc>
                <a:spcPct val="90000"/>
              </a:lnSpc>
            </a:pPr>
            <a:r>
              <a:rPr lang="en-US" altLang="en-US" sz="2100" dirty="0"/>
              <a:t>                                      </a:t>
            </a:r>
          </a:p>
        </p:txBody>
      </p:sp>
      <p:sp>
        <p:nvSpPr>
          <p:cNvPr id="5124" name="Slide Number Placeholder 3">
            <a:extLst>
              <a:ext uri="{FF2B5EF4-FFF2-40B4-BE49-F238E27FC236}">
                <a16:creationId xmlns:a16="http://schemas.microsoft.com/office/drawing/2014/main" id="{5C695B1E-2E0D-4C70-86D2-0D40EFF342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25125CC-BE09-4B18-B93E-CE76A869CE42}" type="slidenum">
              <a:rPr lang="en-US" altLang="en-US" sz="1200" smtClean="0"/>
              <a:pPr>
                <a:spcBef>
                  <a:spcPct val="0"/>
                </a:spcBef>
                <a:buClrTx/>
                <a:buSzTx/>
                <a:buFontTx/>
                <a:buNone/>
              </a:pPr>
              <a:t>1</a:t>
            </a:fld>
            <a:endParaRPr lang="en-US" alt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8E080B1-8680-4B2A-B5ED-B4599810AA1A}"/>
              </a:ext>
            </a:extLst>
          </p:cNvPr>
          <p:cNvSpPr>
            <a:spLocks noGrp="1" noChangeArrowheads="1"/>
          </p:cNvSpPr>
          <p:nvPr>
            <p:ph type="title"/>
          </p:nvPr>
        </p:nvSpPr>
        <p:spPr/>
        <p:txBody>
          <a:bodyPr/>
          <a:lstStyle/>
          <a:p>
            <a:pPr algn="ctr"/>
            <a:r>
              <a:rPr lang="en-US" altLang="en-US" sz="3400" dirty="0">
                <a:latin typeface="Times New Roman" panose="02020603050405020304" pitchFamily="18" charset="0"/>
                <a:cs typeface="Times New Roman" panose="02020603050405020304" pitchFamily="18" charset="0"/>
              </a:rPr>
              <a:t>Edge-Chasing Algorithm</a:t>
            </a:r>
          </a:p>
        </p:txBody>
      </p:sp>
      <p:sp>
        <p:nvSpPr>
          <p:cNvPr id="8195" name="Content Placeholder 2">
            <a:extLst>
              <a:ext uri="{FF2B5EF4-FFF2-40B4-BE49-F238E27FC236}">
                <a16:creationId xmlns:a16="http://schemas.microsoft.com/office/drawing/2014/main" id="{11E7E89E-A8CE-47A3-880F-A91E0FE37C63}"/>
              </a:ext>
            </a:extLst>
          </p:cNvPr>
          <p:cNvSpPr>
            <a:spLocks noGrp="1" noChangeArrowheads="1"/>
          </p:cNvSpPr>
          <p:nvPr>
            <p:ph idx="1"/>
          </p:nvPr>
        </p:nvSpPr>
        <p:spPr>
          <a:xfrm>
            <a:off x="533400" y="1827213"/>
            <a:ext cx="8229600" cy="4114800"/>
          </a:xfrm>
        </p:spPr>
        <p:txBody>
          <a:bodyPr/>
          <a:lstStyle/>
          <a:p>
            <a:pPr marL="628650" indent="-285750" algn="just">
              <a:spcAft>
                <a:spcPts val="600"/>
              </a:spcAft>
              <a:buSzPct val="100000"/>
              <a:buFont typeface="Courier New" panose="02070309020205020404" pitchFamily="49" charset="0"/>
              <a:buChar char="o"/>
            </a:pPr>
            <a:r>
              <a:rPr lang="en-US" sz="2200" dirty="0">
                <a:solidFill>
                  <a:srgbClr val="080808"/>
                </a:solidFill>
                <a:effectLst/>
                <a:latin typeface="Times New Roman" panose="02020603050405020304" pitchFamily="18" charset="0"/>
                <a:ea typeface="Times New Roman" panose="02020603050405020304" pitchFamily="18" charset="0"/>
              </a:rPr>
              <a:t>This algorithm uses data packets called probes to recognize cycle in WFG.</a:t>
            </a:r>
          </a:p>
          <a:p>
            <a:pPr marL="628650" indent="-285750" algn="just">
              <a:spcAft>
                <a:spcPts val="600"/>
              </a:spcAft>
              <a:buSzPct val="100000"/>
              <a:buFont typeface="Courier New" panose="02070309020205020404" pitchFamily="49" charset="0"/>
              <a:buChar char="o"/>
            </a:pPr>
            <a:r>
              <a:rPr lang="en-US" sz="2200" dirty="0">
                <a:solidFill>
                  <a:srgbClr val="080808"/>
                </a:solidFill>
                <a:effectLst/>
                <a:latin typeface="Times New Roman" panose="02020603050405020304" pitchFamily="18" charset="0"/>
                <a:ea typeface="Times New Roman" panose="02020603050405020304" pitchFamily="18" charset="0"/>
              </a:rPr>
              <a:t>At whatever point active transaction gets a probe it will be abandoned. At the point when Blocked transaction gets a probe, the path information will be modified and again it begins propagating. </a:t>
            </a:r>
          </a:p>
          <a:p>
            <a:pPr marL="628650" indent="-285750" algn="just">
              <a:spcAft>
                <a:spcPts val="600"/>
              </a:spcAft>
              <a:buSzPct val="100000"/>
              <a:buFont typeface="Courier New" panose="02070309020205020404" pitchFamily="49" charset="0"/>
              <a:buChar char="o"/>
            </a:pPr>
            <a:r>
              <a:rPr lang="en-US" sz="2200" dirty="0">
                <a:solidFill>
                  <a:srgbClr val="080808"/>
                </a:solidFill>
                <a:effectLst/>
                <a:latin typeface="Times New Roman" panose="02020603050405020304" pitchFamily="18" charset="0"/>
                <a:ea typeface="Times New Roman" panose="02020603050405020304" pitchFamily="18" charset="0"/>
              </a:rPr>
              <a:t>Limitation: </a:t>
            </a:r>
            <a:r>
              <a:rPr lang="en-US" sz="2200" dirty="0">
                <a:solidFill>
                  <a:srgbClr val="080808"/>
                </a:solidFill>
                <a:latin typeface="Times New Roman" panose="02020603050405020304" pitchFamily="18" charset="0"/>
                <a:ea typeface="Times New Roman" panose="02020603050405020304" pitchFamily="18" charset="0"/>
              </a:rPr>
              <a:t>I</a:t>
            </a:r>
            <a:r>
              <a:rPr lang="en-US" sz="2200" dirty="0">
                <a:solidFill>
                  <a:srgbClr val="080808"/>
                </a:solidFill>
                <a:effectLst/>
                <a:latin typeface="Times New Roman" panose="02020603050405020304" pitchFamily="18" charset="0"/>
                <a:ea typeface="Times New Roman" panose="02020603050405020304" pitchFamily="18" charset="0"/>
              </a:rPr>
              <a:t>t is unable to identify deadlock if starting transaction does not belongs to deadlock cycle.</a:t>
            </a:r>
            <a:endParaRPr lang="en-IN" sz="2200" dirty="0">
              <a:solidFill>
                <a:srgbClr val="080808"/>
              </a:solidFill>
              <a:effectLst/>
              <a:latin typeface="Times New Roman" panose="02020603050405020304" pitchFamily="18" charset="0"/>
              <a:ea typeface="Times New Roman" panose="02020603050405020304" pitchFamily="18" charset="0"/>
            </a:endParaRPr>
          </a:p>
        </p:txBody>
      </p:sp>
      <p:sp>
        <p:nvSpPr>
          <p:cNvPr id="10244" name="Slide Number Placeholder 3">
            <a:extLst>
              <a:ext uri="{FF2B5EF4-FFF2-40B4-BE49-F238E27FC236}">
                <a16:creationId xmlns:a16="http://schemas.microsoft.com/office/drawing/2014/main" id="{F90D6D3A-32C9-45B6-8E65-208757E3F4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C1FEA45-D339-4585-ABC7-256364720769}" type="slidenum">
              <a:rPr lang="en-US" altLang="en-US" sz="1200" smtClean="0"/>
              <a:pPr>
                <a:spcBef>
                  <a:spcPct val="0"/>
                </a:spcBef>
                <a:buClrTx/>
                <a:buSzTx/>
                <a:buFontTx/>
                <a:buNone/>
              </a:pPr>
              <a:t>10</a:t>
            </a:fld>
            <a:endParaRPr lang="en-US"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0939-BDDE-45B3-B1D0-39FB78132E5A}"/>
              </a:ext>
            </a:extLst>
          </p:cNvPr>
          <p:cNvSpPr>
            <a:spLocks noGrp="1"/>
          </p:cNvSpPr>
          <p:nvPr>
            <p:ph type="title"/>
          </p:nvPr>
        </p:nvSpPr>
        <p:spPr/>
        <p:txBody>
          <a:bodyPr/>
          <a:lstStyle/>
          <a:p>
            <a:br>
              <a:rPr lang="en-US" altLang="en-US" sz="3600" kern="0" dirty="0">
                <a:latin typeface="Times New Roman" panose="02020603050405020304" pitchFamily="18" charset="0"/>
                <a:cs typeface="Times New Roman" panose="02020603050405020304" pitchFamily="18" charset="0"/>
              </a:rPr>
            </a:br>
            <a:br>
              <a:rPr lang="en-US" altLang="en-US" sz="3600" kern="0" dirty="0">
                <a:latin typeface="Times New Roman" panose="02020603050405020304" pitchFamily="18" charset="0"/>
                <a:cs typeface="Times New Roman" panose="02020603050405020304" pitchFamily="18" charset="0"/>
              </a:rPr>
            </a:br>
            <a:r>
              <a:rPr lang="en-US" altLang="en-US" sz="3600" kern="0" dirty="0">
                <a:latin typeface="Times New Roman" panose="02020603050405020304" pitchFamily="18" charset="0"/>
                <a:cs typeface="Times New Roman" panose="02020603050405020304" pitchFamily="18" charset="0"/>
              </a:rPr>
              <a:t>Implementation of algorithm</a:t>
            </a:r>
            <a:endParaRPr lang="en-IN" dirty="0"/>
          </a:p>
        </p:txBody>
      </p:sp>
      <p:sp>
        <p:nvSpPr>
          <p:cNvPr id="4" name="Slide Number Placeholder 3">
            <a:extLst>
              <a:ext uri="{FF2B5EF4-FFF2-40B4-BE49-F238E27FC236}">
                <a16:creationId xmlns:a16="http://schemas.microsoft.com/office/drawing/2014/main" id="{86669D84-51C3-4D75-9590-E01A1664B53A}"/>
              </a:ext>
            </a:extLst>
          </p:cNvPr>
          <p:cNvSpPr>
            <a:spLocks noGrp="1"/>
          </p:cNvSpPr>
          <p:nvPr>
            <p:ph type="sldNum" sz="quarter" idx="12"/>
          </p:nvPr>
        </p:nvSpPr>
        <p:spPr/>
        <p:txBody>
          <a:bodyPr/>
          <a:lstStyle/>
          <a:p>
            <a:pPr>
              <a:defRPr/>
            </a:pPr>
            <a:fld id="{102E7466-EB51-4804-A70C-AE9724C9DDE5}" type="slidenum">
              <a:rPr lang="en-US" altLang="en-US" smtClean="0"/>
              <a:pPr>
                <a:defRPr/>
              </a:pPr>
              <a:t>11</a:t>
            </a:fld>
            <a:endParaRPr lang="en-US" altLang="en-US" dirty="0"/>
          </a:p>
        </p:txBody>
      </p:sp>
      <p:pic>
        <p:nvPicPr>
          <p:cNvPr id="10" name="Picture 9">
            <a:extLst>
              <a:ext uri="{FF2B5EF4-FFF2-40B4-BE49-F238E27FC236}">
                <a16:creationId xmlns:a16="http://schemas.microsoft.com/office/drawing/2014/main" id="{3C9976B4-A607-4295-A5CB-D7E61454BD46}"/>
              </a:ext>
            </a:extLst>
          </p:cNvPr>
          <p:cNvPicPr>
            <a:picLocks noChangeAspect="1"/>
          </p:cNvPicPr>
          <p:nvPr/>
        </p:nvPicPr>
        <p:blipFill>
          <a:blip r:embed="rId2"/>
          <a:stretch>
            <a:fillRect/>
          </a:stretch>
        </p:blipFill>
        <p:spPr>
          <a:xfrm>
            <a:off x="5638800" y="1752600"/>
            <a:ext cx="3333750" cy="3486150"/>
          </a:xfrm>
          <a:prstGeom prst="rect">
            <a:avLst/>
          </a:prstGeom>
        </p:spPr>
      </p:pic>
      <p:pic>
        <p:nvPicPr>
          <p:cNvPr id="12" name="Picture 11">
            <a:extLst>
              <a:ext uri="{FF2B5EF4-FFF2-40B4-BE49-F238E27FC236}">
                <a16:creationId xmlns:a16="http://schemas.microsoft.com/office/drawing/2014/main" id="{FAD39E4E-636D-4743-89CB-262511D1AD71}"/>
              </a:ext>
            </a:extLst>
          </p:cNvPr>
          <p:cNvPicPr>
            <a:picLocks noChangeAspect="1"/>
          </p:cNvPicPr>
          <p:nvPr/>
        </p:nvPicPr>
        <p:blipFill>
          <a:blip r:embed="rId3"/>
          <a:stretch>
            <a:fillRect/>
          </a:stretch>
        </p:blipFill>
        <p:spPr>
          <a:xfrm>
            <a:off x="916782" y="1905000"/>
            <a:ext cx="5176838" cy="3487705"/>
          </a:xfrm>
          <a:prstGeom prst="rect">
            <a:avLst/>
          </a:prstGeom>
        </p:spPr>
      </p:pic>
    </p:spTree>
    <p:extLst>
      <p:ext uri="{BB962C8B-B14F-4D97-AF65-F5344CB8AC3E}">
        <p14:creationId xmlns:p14="http://schemas.microsoft.com/office/powerpoint/2010/main" val="124995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EB4FD79-CD1E-4226-B4DC-89D40288FC8A}"/>
              </a:ext>
            </a:extLst>
          </p:cNvPr>
          <p:cNvSpPr>
            <a:spLocks noGrp="1" noChangeArrowheads="1"/>
          </p:cNvSpPr>
          <p:nvPr>
            <p:ph type="title"/>
          </p:nvPr>
        </p:nvSpPr>
        <p:spPr/>
        <p:txBody>
          <a:bodyPr/>
          <a:lstStyle/>
          <a:p>
            <a:pPr algn="ctr"/>
            <a:r>
              <a:rPr lang="en-US" altLang="en-US" sz="3400" kern="0" dirty="0">
                <a:latin typeface="Times New Roman" panose="02020603050405020304" pitchFamily="18" charset="0"/>
                <a:cs typeface="Times New Roman" panose="02020603050405020304" pitchFamily="18" charset="0"/>
              </a:rPr>
              <a:t>B.M. Alom algorithm</a:t>
            </a:r>
          </a:p>
        </p:txBody>
      </p:sp>
      <p:sp>
        <p:nvSpPr>
          <p:cNvPr id="10243" name="Content Placeholder 2">
            <a:extLst>
              <a:ext uri="{FF2B5EF4-FFF2-40B4-BE49-F238E27FC236}">
                <a16:creationId xmlns:a16="http://schemas.microsoft.com/office/drawing/2014/main" id="{0EF6CD6F-4887-47A8-BA86-E0C12E294AC2}"/>
              </a:ext>
            </a:extLst>
          </p:cNvPr>
          <p:cNvSpPr>
            <a:spLocks noGrp="1" noChangeArrowheads="1"/>
          </p:cNvSpPr>
          <p:nvPr>
            <p:ph idx="1"/>
          </p:nvPr>
        </p:nvSpPr>
        <p:spPr>
          <a:xfrm>
            <a:off x="1370013" y="1827212"/>
            <a:ext cx="7313612" cy="4878387"/>
          </a:xfrm>
        </p:spPr>
        <p:txBody>
          <a:bodyPr/>
          <a:lstStyle/>
          <a:p>
            <a:pPr algn="just">
              <a:spcAft>
                <a:spcPts val="600"/>
              </a:spcAft>
              <a:buSzPct val="100000"/>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rPr>
              <a:t>This approach utilizes LTS and DTS deadlock detection techniques and also uses priorities to recognize and resolve deadlock. </a:t>
            </a:r>
          </a:p>
          <a:p>
            <a:pPr algn="just">
              <a:spcAft>
                <a:spcPts val="600"/>
              </a:spcAft>
              <a:buSzPct val="100000"/>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rPr>
              <a:t>Transactions with least priority are terminated and hence the data items will be accessible for different transactions in waiting state.</a:t>
            </a:r>
          </a:p>
          <a:p>
            <a:pPr algn="just">
              <a:spcAft>
                <a:spcPts val="600"/>
              </a:spcAft>
              <a:buSzPct val="100000"/>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rPr>
              <a:t> Limitation for this algorithm is, it unable to recognize deadlock if sequence of priorities gets changed. </a:t>
            </a:r>
          </a:p>
          <a:p>
            <a:pPr marL="0" indent="0" algn="just">
              <a:buFont typeface="Wingdings" panose="05000000000000000000" pitchFamily="2" charset="2"/>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en-US" sz="2400" dirty="0">
              <a:latin typeface="Times New Roman" panose="02020603050405020304" pitchFamily="18" charset="0"/>
              <a:cs typeface="Times New Roman" panose="02020603050405020304" pitchFamily="18" charset="0"/>
            </a:endParaRPr>
          </a:p>
          <a:p>
            <a:pPr marL="339725" indent="-339725">
              <a:buFont typeface="Wingdings" panose="05000000000000000000" pitchFamily="2" charset="2"/>
              <a:buNone/>
              <a:defRPr/>
            </a:pPr>
            <a:endParaRPr lang="en-US" altLang="en-US" dirty="0">
              <a:latin typeface="Times New Roman" panose="02020603050405020304" pitchFamily="18" charset="0"/>
              <a:cs typeface="Times New Roman" panose="02020603050405020304" pitchFamily="18" charset="0"/>
            </a:endParaRPr>
          </a:p>
        </p:txBody>
      </p:sp>
      <p:sp>
        <p:nvSpPr>
          <p:cNvPr id="11268" name="Slide Number Placeholder 3">
            <a:extLst>
              <a:ext uri="{FF2B5EF4-FFF2-40B4-BE49-F238E27FC236}">
                <a16:creationId xmlns:a16="http://schemas.microsoft.com/office/drawing/2014/main" id="{A292C415-BD1D-4708-9768-F64DE81586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42C93AB-06D5-4FD8-BB0B-6CCFAFFD3BDB}" type="slidenum">
              <a:rPr lang="en-US" altLang="en-US" sz="1200" smtClean="0"/>
              <a:pPr>
                <a:spcBef>
                  <a:spcPct val="0"/>
                </a:spcBef>
                <a:buClrTx/>
                <a:buSzTx/>
                <a:buFontTx/>
                <a:buNone/>
              </a:pPr>
              <a:t>12</a:t>
            </a:fld>
            <a:endParaRPr lang="en-US" alt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037E-9017-48B3-8C89-CF1E79A41861}"/>
              </a:ext>
            </a:extLst>
          </p:cNvPr>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ea typeface="Times New Roman" panose="02020603050405020304" pitchFamily="18" charset="0"/>
              </a:rPr>
              <a:t>L</a:t>
            </a:r>
            <a:r>
              <a:rPr lang="en-US" sz="3600" dirty="0">
                <a:solidFill>
                  <a:schemeClr val="accent1">
                    <a:lumMod val="50000"/>
                  </a:schemeClr>
                </a:solidFill>
                <a:effectLst/>
                <a:latin typeface="Times New Roman" panose="02020603050405020304" pitchFamily="18" charset="0"/>
                <a:ea typeface="Times New Roman" panose="02020603050405020304" pitchFamily="18" charset="0"/>
              </a:rPr>
              <a:t>ocal and Global deadlock cycles</a:t>
            </a:r>
            <a:endParaRPr lang="en-IN" dirty="0"/>
          </a:p>
        </p:txBody>
      </p:sp>
      <p:sp>
        <p:nvSpPr>
          <p:cNvPr id="4" name="Slide Number Placeholder 3">
            <a:extLst>
              <a:ext uri="{FF2B5EF4-FFF2-40B4-BE49-F238E27FC236}">
                <a16:creationId xmlns:a16="http://schemas.microsoft.com/office/drawing/2014/main" id="{884CAA22-A0E6-45EE-889D-43DCA429C654}"/>
              </a:ext>
            </a:extLst>
          </p:cNvPr>
          <p:cNvSpPr>
            <a:spLocks noGrp="1"/>
          </p:cNvSpPr>
          <p:nvPr>
            <p:ph type="sldNum" sz="quarter" idx="12"/>
          </p:nvPr>
        </p:nvSpPr>
        <p:spPr/>
        <p:txBody>
          <a:bodyPr/>
          <a:lstStyle/>
          <a:p>
            <a:pPr>
              <a:defRPr/>
            </a:pPr>
            <a:fld id="{102E7466-EB51-4804-A70C-AE9724C9DDE5}" type="slidenum">
              <a:rPr lang="en-US" altLang="en-US" smtClean="0"/>
              <a:pPr>
                <a:defRPr/>
              </a:pPr>
              <a:t>13</a:t>
            </a:fld>
            <a:endParaRPr lang="en-US" altLang="en-US" dirty="0"/>
          </a:p>
        </p:txBody>
      </p:sp>
      <p:pic>
        <p:nvPicPr>
          <p:cNvPr id="5" name="Picture 4">
            <a:extLst>
              <a:ext uri="{FF2B5EF4-FFF2-40B4-BE49-F238E27FC236}">
                <a16:creationId xmlns:a16="http://schemas.microsoft.com/office/drawing/2014/main" id="{AF7446C7-77D0-4945-9341-FEA0FDC0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315" b="29689"/>
          <a:stretch>
            <a:fillRect/>
          </a:stretch>
        </p:blipFill>
        <p:spPr bwMode="auto">
          <a:xfrm>
            <a:off x="1219200" y="2438400"/>
            <a:ext cx="6705600" cy="308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00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F0B8-1C14-4784-AF02-4B987683F546}"/>
              </a:ext>
            </a:extLst>
          </p:cNvPr>
          <p:cNvSpPr>
            <a:spLocks noGrp="1"/>
          </p:cNvSpPr>
          <p:nvPr>
            <p:ph type="title"/>
          </p:nvPr>
        </p:nvSpPr>
        <p:spPr/>
        <p:txBody>
          <a:bodyPr/>
          <a:lstStyle/>
          <a:p>
            <a:pPr algn="ctr"/>
            <a:r>
              <a:rPr lang="en-US" dirty="0"/>
              <a:t>Sinha’s Scheme</a:t>
            </a:r>
            <a:endParaRPr lang="en-IN" dirty="0"/>
          </a:p>
        </p:txBody>
      </p:sp>
      <p:sp>
        <p:nvSpPr>
          <p:cNvPr id="3" name="Content Placeholder 2">
            <a:extLst>
              <a:ext uri="{FF2B5EF4-FFF2-40B4-BE49-F238E27FC236}">
                <a16:creationId xmlns:a16="http://schemas.microsoft.com/office/drawing/2014/main" id="{4D36C6C1-3E0D-4E80-A2E9-EDFD44757F3C}"/>
              </a:ext>
            </a:extLst>
          </p:cNvPr>
          <p:cNvSpPr>
            <a:spLocks noGrp="1"/>
          </p:cNvSpPr>
          <p:nvPr>
            <p:ph idx="1"/>
          </p:nvPr>
        </p:nvSpPr>
        <p:spPr>
          <a:xfrm>
            <a:off x="1370013" y="1789112"/>
            <a:ext cx="7313612" cy="4114800"/>
          </a:xfrm>
        </p:spPr>
        <p:txBody>
          <a:bodyPr/>
          <a:lstStyle/>
          <a:p>
            <a:pPr marL="342900" indent="-342900" algn="just">
              <a:spcAft>
                <a:spcPts val="600"/>
              </a:spcAft>
              <a:buSzPct val="100000"/>
              <a:buFont typeface="Courier New" panose="02070309020205020404" pitchFamily="49" charset="0"/>
              <a:buChar char="o"/>
              <a:tabLst>
                <a:tab pos="6305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scheme depends on needs of transactions, by this way we can decrease the quantity of messages needed for Detecting algorithm. </a:t>
            </a:r>
          </a:p>
          <a:p>
            <a:pPr marL="342900" indent="-342900" algn="just">
              <a:spcAft>
                <a:spcPts val="600"/>
              </a:spcAft>
              <a:buSzPct val="100000"/>
              <a:buFont typeface="Courier New" panose="02070309020205020404" pitchFamily="49" charset="0"/>
              <a:buChar char="o"/>
              <a:tabLst>
                <a:tab pos="6305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Sinha's algorithm doesn't develop the TWF diagram.</a:t>
            </a:r>
          </a:p>
          <a:p>
            <a:pPr marL="342900" indent="-342900" algn="just">
              <a:spcAft>
                <a:spcPts val="600"/>
              </a:spcAft>
              <a:buSzPct val="100000"/>
              <a:buFont typeface="Courier New" panose="02070309020205020404" pitchFamily="49" charset="0"/>
              <a:buChar char="o"/>
              <a:tabLst>
                <a:tab pos="6305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This model comprises of transactions and information directors that are answerable for conceding and delivering locks. </a:t>
            </a:r>
          </a:p>
          <a:p>
            <a:pPr marL="342900" indent="-342900" algn="just">
              <a:spcAft>
                <a:spcPts val="600"/>
              </a:spcAft>
              <a:buSzPct val="100000"/>
              <a:buFont typeface="Courier New" panose="02070309020205020404" pitchFamily="49" charset="0"/>
              <a:buChar char="o"/>
              <a:tabLst>
                <a:tab pos="6305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Disadvantages of this algorithm is detecting false deadlocks and unable to report complete deadlocks. </a:t>
            </a:r>
            <a:endParaRPr lang="en-IN" sz="2200" dirty="0"/>
          </a:p>
          <a:p>
            <a:pPr marL="0" indent="0">
              <a:buNone/>
            </a:pPr>
            <a:endParaRPr lang="en-IN" dirty="0"/>
          </a:p>
        </p:txBody>
      </p:sp>
      <p:sp>
        <p:nvSpPr>
          <p:cNvPr id="4" name="Slide Number Placeholder 3">
            <a:extLst>
              <a:ext uri="{FF2B5EF4-FFF2-40B4-BE49-F238E27FC236}">
                <a16:creationId xmlns:a16="http://schemas.microsoft.com/office/drawing/2014/main" id="{6F14A663-2C39-4328-990F-5EAC098C0BAD}"/>
              </a:ext>
            </a:extLst>
          </p:cNvPr>
          <p:cNvSpPr>
            <a:spLocks noGrp="1"/>
          </p:cNvSpPr>
          <p:nvPr>
            <p:ph type="sldNum" sz="quarter" idx="12"/>
          </p:nvPr>
        </p:nvSpPr>
        <p:spPr/>
        <p:txBody>
          <a:bodyPr/>
          <a:lstStyle/>
          <a:p>
            <a:pPr>
              <a:defRPr/>
            </a:pPr>
            <a:fld id="{102E7466-EB51-4804-A70C-AE9724C9DDE5}" type="slidenum">
              <a:rPr lang="en-US" altLang="en-US" smtClean="0"/>
              <a:pPr>
                <a:defRPr/>
              </a:pPr>
              <a:t>14</a:t>
            </a:fld>
            <a:endParaRPr lang="en-US" altLang="en-US" dirty="0"/>
          </a:p>
        </p:txBody>
      </p:sp>
    </p:spTree>
    <p:extLst>
      <p:ext uri="{BB962C8B-B14F-4D97-AF65-F5344CB8AC3E}">
        <p14:creationId xmlns:p14="http://schemas.microsoft.com/office/powerpoint/2010/main" val="106959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07A7-FFB6-491C-A59A-D053832E576D}"/>
              </a:ext>
            </a:extLst>
          </p:cNvPr>
          <p:cNvSpPr>
            <a:spLocks noGrp="1"/>
          </p:cNvSpPr>
          <p:nvPr>
            <p:ph type="title"/>
          </p:nvPr>
        </p:nvSpPr>
        <p:spPr/>
        <p:txBody>
          <a:bodyPr/>
          <a:lstStyle/>
          <a:p>
            <a:pPr algn="ctr"/>
            <a:r>
              <a:rPr lang="en-US" dirty="0"/>
              <a:t>Safety Detection Algorithm</a:t>
            </a:r>
            <a:endParaRPr lang="en-IN" dirty="0"/>
          </a:p>
        </p:txBody>
      </p:sp>
      <p:sp>
        <p:nvSpPr>
          <p:cNvPr id="3" name="Content Placeholder 2">
            <a:extLst>
              <a:ext uri="{FF2B5EF4-FFF2-40B4-BE49-F238E27FC236}">
                <a16:creationId xmlns:a16="http://schemas.microsoft.com/office/drawing/2014/main" id="{F8D8F59E-9A59-4796-A8BC-1A0F0B7D5452}"/>
              </a:ext>
            </a:extLst>
          </p:cNvPr>
          <p:cNvSpPr>
            <a:spLocks noGrp="1"/>
          </p:cNvSpPr>
          <p:nvPr>
            <p:ph idx="1"/>
          </p:nvPr>
        </p:nvSpPr>
        <p:spPr>
          <a:xfrm>
            <a:off x="990600" y="1836543"/>
            <a:ext cx="7693025" cy="4114800"/>
          </a:xfrm>
        </p:spPr>
        <p:txBody>
          <a:bodyPr/>
          <a:lstStyle/>
          <a:p>
            <a:pPr algn="just"/>
            <a:r>
              <a:rPr lang="en-US" sz="2200" dirty="0">
                <a:solidFill>
                  <a:srgbClr val="000000"/>
                </a:solidFill>
                <a:effectLst/>
                <a:latin typeface="Times New Roman" panose="02020603050405020304" pitchFamily="18" charset="0"/>
                <a:ea typeface="Times New Roman" panose="02020603050405020304" pitchFamily="18" charset="0"/>
              </a:rPr>
              <a:t>Momotaz Begum et al proposed a Safety Detection algorithm, which depends on sorting and linked list data structure.</a:t>
            </a:r>
          </a:p>
          <a:p>
            <a:pPr algn="just"/>
            <a:r>
              <a:rPr lang="en-US" sz="2200" dirty="0">
                <a:solidFill>
                  <a:srgbClr val="000000"/>
                </a:solidFill>
                <a:effectLst/>
                <a:latin typeface="Times New Roman" panose="02020603050405020304" pitchFamily="18" charset="0"/>
                <a:ea typeface="Times New Roman" panose="02020603050405020304" pitchFamily="18" charset="0"/>
              </a:rPr>
              <a:t> The processes in this approach are arranged in ascending order depending on the amount of resources required.</a:t>
            </a:r>
          </a:p>
          <a:p>
            <a:pPr algn="just"/>
            <a:r>
              <a:rPr lang="en-US" sz="2200" dirty="0">
                <a:solidFill>
                  <a:srgbClr val="000000"/>
                </a:solidFill>
                <a:effectLst/>
                <a:latin typeface="Times New Roman" panose="02020603050405020304" pitchFamily="18" charset="0"/>
                <a:ea typeface="Times New Roman" panose="02020603050405020304" pitchFamily="18" charset="0"/>
              </a:rPr>
              <a:t> Linked list data structure is used to reserve resources of all processes in descending order depends on number of resource instances it required to complete its execution. </a:t>
            </a:r>
            <a:endParaRPr lang="en-IN" sz="2200" dirty="0"/>
          </a:p>
          <a:p>
            <a:endParaRPr lang="en-IN" dirty="0"/>
          </a:p>
        </p:txBody>
      </p:sp>
      <p:sp>
        <p:nvSpPr>
          <p:cNvPr id="4" name="Slide Number Placeholder 3">
            <a:extLst>
              <a:ext uri="{FF2B5EF4-FFF2-40B4-BE49-F238E27FC236}">
                <a16:creationId xmlns:a16="http://schemas.microsoft.com/office/drawing/2014/main" id="{3A4EA762-0E7A-4C71-BD1D-2E9B381D83FC}"/>
              </a:ext>
            </a:extLst>
          </p:cNvPr>
          <p:cNvSpPr>
            <a:spLocks noGrp="1"/>
          </p:cNvSpPr>
          <p:nvPr>
            <p:ph type="sldNum" sz="quarter" idx="12"/>
          </p:nvPr>
        </p:nvSpPr>
        <p:spPr/>
        <p:txBody>
          <a:bodyPr/>
          <a:lstStyle/>
          <a:p>
            <a:pPr>
              <a:defRPr/>
            </a:pPr>
            <a:fld id="{102E7466-EB51-4804-A70C-AE9724C9DDE5}" type="slidenum">
              <a:rPr lang="en-US" altLang="en-US" smtClean="0"/>
              <a:pPr>
                <a:defRPr/>
              </a:pPr>
              <a:t>15</a:t>
            </a:fld>
            <a:endParaRPr lang="en-US" altLang="en-US" dirty="0"/>
          </a:p>
        </p:txBody>
      </p:sp>
    </p:spTree>
    <p:extLst>
      <p:ext uri="{BB962C8B-B14F-4D97-AF65-F5344CB8AC3E}">
        <p14:creationId xmlns:p14="http://schemas.microsoft.com/office/powerpoint/2010/main" val="8898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5B2A-EE64-4B07-99B6-D3BE6CBF38E2}"/>
              </a:ext>
            </a:extLst>
          </p:cNvPr>
          <p:cNvSpPr>
            <a:spLocks noGrp="1"/>
          </p:cNvSpPr>
          <p:nvPr>
            <p:ph type="title"/>
          </p:nvPr>
        </p:nvSpPr>
        <p:spPr/>
        <p:txBody>
          <a:bodyPr/>
          <a:lstStyle/>
          <a:p>
            <a:r>
              <a:rPr lang="en-US" dirty="0"/>
              <a:t>Resource Allocation Graph</a:t>
            </a:r>
            <a:endParaRPr lang="en-IN" dirty="0"/>
          </a:p>
        </p:txBody>
      </p:sp>
      <p:sp>
        <p:nvSpPr>
          <p:cNvPr id="4" name="Slide Number Placeholder 3">
            <a:extLst>
              <a:ext uri="{FF2B5EF4-FFF2-40B4-BE49-F238E27FC236}">
                <a16:creationId xmlns:a16="http://schemas.microsoft.com/office/drawing/2014/main" id="{49CF247B-2578-462C-8A4A-D3F16390DF60}"/>
              </a:ext>
            </a:extLst>
          </p:cNvPr>
          <p:cNvSpPr>
            <a:spLocks noGrp="1"/>
          </p:cNvSpPr>
          <p:nvPr>
            <p:ph type="sldNum" sz="quarter" idx="12"/>
          </p:nvPr>
        </p:nvSpPr>
        <p:spPr/>
        <p:txBody>
          <a:bodyPr/>
          <a:lstStyle/>
          <a:p>
            <a:pPr>
              <a:defRPr/>
            </a:pPr>
            <a:fld id="{102E7466-EB51-4804-A70C-AE9724C9DDE5}" type="slidenum">
              <a:rPr lang="en-US" altLang="en-US" smtClean="0"/>
              <a:pPr>
                <a:defRPr/>
              </a:pPr>
              <a:t>16</a:t>
            </a:fld>
            <a:endParaRPr lang="en-US" altLang="en-US" dirty="0"/>
          </a:p>
        </p:txBody>
      </p:sp>
      <p:pic>
        <p:nvPicPr>
          <p:cNvPr id="5" name="Content Placeholder 4">
            <a:extLst>
              <a:ext uri="{FF2B5EF4-FFF2-40B4-BE49-F238E27FC236}">
                <a16:creationId xmlns:a16="http://schemas.microsoft.com/office/drawing/2014/main" id="{F808D592-5ADC-4CD8-B989-EBCB982092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5212" r="20020" b="30943"/>
          <a:stretch>
            <a:fillRect/>
          </a:stretch>
        </p:blipFill>
        <p:spPr bwMode="auto">
          <a:xfrm>
            <a:off x="1412794" y="2108892"/>
            <a:ext cx="7228049" cy="355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099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DADE-AE2F-43F2-A243-2DF11019BCEF}"/>
              </a:ext>
            </a:extLst>
          </p:cNvPr>
          <p:cNvSpPr>
            <a:spLocks noGrp="1"/>
          </p:cNvSpPr>
          <p:nvPr>
            <p:ph type="title"/>
          </p:nvPr>
        </p:nvSpPr>
        <p:spPr/>
        <p:txBody>
          <a:bodyPr/>
          <a:lstStyle/>
          <a:p>
            <a:r>
              <a:rPr lang="en-US" dirty="0"/>
              <a:t>Representation of resources which are Needed and Max Needed</a:t>
            </a:r>
            <a:endParaRPr lang="en-IN" dirty="0"/>
          </a:p>
        </p:txBody>
      </p:sp>
      <p:sp>
        <p:nvSpPr>
          <p:cNvPr id="4" name="Slide Number Placeholder 3">
            <a:extLst>
              <a:ext uri="{FF2B5EF4-FFF2-40B4-BE49-F238E27FC236}">
                <a16:creationId xmlns:a16="http://schemas.microsoft.com/office/drawing/2014/main" id="{FFF0DDB9-9B96-4EC4-A92A-9B70D295C6F7}"/>
              </a:ext>
            </a:extLst>
          </p:cNvPr>
          <p:cNvSpPr>
            <a:spLocks noGrp="1"/>
          </p:cNvSpPr>
          <p:nvPr>
            <p:ph type="sldNum" sz="quarter" idx="12"/>
          </p:nvPr>
        </p:nvSpPr>
        <p:spPr/>
        <p:txBody>
          <a:bodyPr/>
          <a:lstStyle/>
          <a:p>
            <a:pPr>
              <a:defRPr/>
            </a:pPr>
            <a:fld id="{102E7466-EB51-4804-A70C-AE9724C9DDE5}" type="slidenum">
              <a:rPr lang="en-US" altLang="en-US" smtClean="0"/>
              <a:pPr>
                <a:defRPr/>
              </a:pPr>
              <a:t>17</a:t>
            </a:fld>
            <a:endParaRPr lang="en-US" altLang="en-US" dirty="0"/>
          </a:p>
        </p:txBody>
      </p:sp>
      <p:pic>
        <p:nvPicPr>
          <p:cNvPr id="5" name="Content Placeholder 4">
            <a:extLst>
              <a:ext uri="{FF2B5EF4-FFF2-40B4-BE49-F238E27FC236}">
                <a16:creationId xmlns:a16="http://schemas.microsoft.com/office/drawing/2014/main" id="{A3DA4FEA-E844-4CD0-940A-56AC5D14A4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857" t="7751" r="23572" b="22868"/>
          <a:stretch>
            <a:fillRect/>
          </a:stretch>
        </p:blipFill>
        <p:spPr bwMode="auto">
          <a:xfrm>
            <a:off x="740363" y="1580407"/>
            <a:ext cx="421263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1BF7F2F-FDCB-44BE-A7C3-D2A1A3BAB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56" t="3876" r="24048" b="20155"/>
          <a:stretch>
            <a:fillRect/>
          </a:stretch>
        </p:blipFill>
        <p:spPr bwMode="auto">
          <a:xfrm>
            <a:off x="4953000" y="1580406"/>
            <a:ext cx="4038600" cy="281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49811EA-7DB4-42E4-B816-DC5041B342AE}"/>
              </a:ext>
            </a:extLst>
          </p:cNvPr>
          <p:cNvSpPr txBox="1"/>
          <p:nvPr/>
        </p:nvSpPr>
        <p:spPr>
          <a:xfrm>
            <a:off x="914400" y="4505106"/>
            <a:ext cx="7924800" cy="1785104"/>
          </a:xfrm>
          <a:prstGeom prst="rect">
            <a:avLst/>
          </a:prstGeom>
          <a:noFill/>
        </p:spPr>
        <p:txBody>
          <a:bodyPr wrap="square">
            <a:spAutoFit/>
          </a:bodyPr>
          <a:lstStyle/>
          <a:p>
            <a:pPr marL="285750" indent="-285750">
              <a:buFont typeface="Courier New" panose="02070309020205020404" pitchFamily="49" charset="0"/>
              <a:buChar char="o"/>
            </a:pPr>
            <a:r>
              <a:rPr lang="en-US" sz="2200" dirty="0">
                <a:solidFill>
                  <a:srgbClr val="000000"/>
                </a:solidFill>
                <a:effectLst/>
                <a:latin typeface="Times New Roman" panose="02020603050405020304" pitchFamily="18" charset="0"/>
                <a:ea typeface="Times New Roman" panose="02020603050405020304" pitchFamily="18" charset="0"/>
              </a:rPr>
              <a:t>Max_needed</a:t>
            </a:r>
            <a:r>
              <a:rPr lang="en-US" sz="2200" i="1" dirty="0">
                <a:solidFill>
                  <a:srgbClr val="000000"/>
                </a:solidFill>
                <a:effectLst/>
                <a:latin typeface="Times New Roman" panose="02020603050405020304" pitchFamily="18" charset="0"/>
                <a:ea typeface="Times New Roman" panose="02020603050405020304" pitchFamily="18" charset="0"/>
              </a:rPr>
              <a:t>_Allocation </a:t>
            </a:r>
            <a:r>
              <a:rPr lang="en-US" sz="2200" dirty="0">
                <a:solidFill>
                  <a:srgbClr val="000000"/>
                </a:solidFill>
                <a:effectLst/>
                <a:latin typeface="Times New Roman" panose="02020603050405020304" pitchFamily="18" charset="0"/>
                <a:ea typeface="Times New Roman" panose="02020603050405020304" pitchFamily="18" charset="0"/>
              </a:rPr>
              <a:t>≤ Min_Available </a:t>
            </a:r>
          </a:p>
          <a:p>
            <a:pPr marL="285750" indent="-285750">
              <a:buFont typeface="Courier New" panose="02070309020205020404" pitchFamily="49" charset="0"/>
              <a:buChar char="o"/>
            </a:pPr>
            <a:r>
              <a:rPr lang="en-US" sz="2200" dirty="0">
                <a:solidFill>
                  <a:srgbClr val="000000"/>
                </a:solidFill>
                <a:effectLst/>
                <a:latin typeface="Times New Roman" panose="02020603050405020304" pitchFamily="18" charset="0"/>
                <a:ea typeface="Times New Roman" panose="02020603050405020304" pitchFamily="18" charset="0"/>
              </a:rPr>
              <a:t>Since Available resource = Available resource + Current_allocation.</a:t>
            </a:r>
            <a:endParaRPr lang="en-US" sz="2200" dirty="0">
              <a:solidFill>
                <a:srgbClr val="000000"/>
              </a:solidFill>
              <a:latin typeface="Times New Roman" panose="02020603050405020304" pitchFamily="18" charset="0"/>
              <a:ea typeface="Times New Roman" panose="02020603050405020304" pitchFamily="18" charset="0"/>
            </a:endParaRPr>
          </a:p>
          <a:p>
            <a:pPr marL="285750" indent="-285750">
              <a:buFont typeface="Courier New" panose="02070309020205020404" pitchFamily="49" charset="0"/>
              <a:buChar char="o"/>
            </a:pPr>
            <a:r>
              <a:rPr lang="en-US" sz="2200" dirty="0">
                <a:solidFill>
                  <a:srgbClr val="000000"/>
                </a:solidFill>
                <a:effectLst/>
                <a:latin typeface="Times New Roman" panose="02020603050405020304" pitchFamily="18" charset="0"/>
                <a:ea typeface="Times New Roman" panose="02020603050405020304" pitchFamily="18" charset="0"/>
              </a:rPr>
              <a:t>Finally, &lt;P</a:t>
            </a:r>
            <a:r>
              <a:rPr lang="en-US" sz="2200" baseline="-25000" dirty="0">
                <a:solidFill>
                  <a:srgbClr val="000000"/>
                </a:solidFill>
                <a:effectLst/>
                <a:latin typeface="Times New Roman" panose="02020603050405020304" pitchFamily="18" charset="0"/>
                <a:ea typeface="Times New Roman" panose="02020603050405020304" pitchFamily="18" charset="0"/>
              </a:rPr>
              <a:t>4</a:t>
            </a:r>
            <a:r>
              <a:rPr lang="en-US" sz="2200" dirty="0">
                <a:solidFill>
                  <a:srgbClr val="000000"/>
                </a:solidFill>
                <a:effectLst/>
                <a:latin typeface="Times New Roman" panose="02020603050405020304" pitchFamily="18" charset="0"/>
                <a:ea typeface="Times New Roman" panose="02020603050405020304" pitchFamily="18" charset="0"/>
              </a:rPr>
              <a:t>, P</a:t>
            </a:r>
            <a:r>
              <a:rPr lang="en-US" sz="2200" baseline="-25000" dirty="0">
                <a:solidFill>
                  <a:srgbClr val="000000"/>
                </a:solidFill>
                <a:effectLst/>
                <a:latin typeface="Times New Roman" panose="02020603050405020304" pitchFamily="18" charset="0"/>
                <a:ea typeface="Times New Roman" panose="02020603050405020304" pitchFamily="18" charset="0"/>
              </a:rPr>
              <a:t>0</a:t>
            </a:r>
            <a:r>
              <a:rPr lang="en-US" sz="2200" dirty="0">
                <a:solidFill>
                  <a:srgbClr val="000000"/>
                </a:solidFill>
                <a:effectLst/>
                <a:latin typeface="Times New Roman" panose="02020603050405020304" pitchFamily="18" charset="0"/>
                <a:ea typeface="Times New Roman" panose="02020603050405020304" pitchFamily="18" charset="0"/>
              </a:rPr>
              <a:t>, P</a:t>
            </a:r>
            <a:r>
              <a:rPr lang="en-US" sz="2200" baseline="-25000" dirty="0">
                <a:solidFill>
                  <a:srgbClr val="000000"/>
                </a:solidFill>
                <a:effectLst/>
                <a:latin typeface="Times New Roman" panose="02020603050405020304" pitchFamily="18" charset="0"/>
                <a:ea typeface="Times New Roman" panose="02020603050405020304" pitchFamily="18" charset="0"/>
              </a:rPr>
              <a:t>2</a:t>
            </a:r>
            <a:r>
              <a:rPr lang="en-US" sz="2200" dirty="0">
                <a:solidFill>
                  <a:srgbClr val="000000"/>
                </a:solidFill>
                <a:effectLst/>
                <a:latin typeface="Times New Roman" panose="02020603050405020304" pitchFamily="18" charset="0"/>
                <a:ea typeface="Times New Roman" panose="02020603050405020304" pitchFamily="18" charset="0"/>
              </a:rPr>
              <a:t>, P</a:t>
            </a:r>
            <a:r>
              <a:rPr lang="en-US" sz="2200" baseline="-25000" dirty="0">
                <a:solidFill>
                  <a:srgbClr val="000000"/>
                </a:solidFill>
                <a:effectLst/>
                <a:latin typeface="Times New Roman" panose="02020603050405020304" pitchFamily="18" charset="0"/>
                <a:ea typeface="Times New Roman" panose="02020603050405020304" pitchFamily="18" charset="0"/>
              </a:rPr>
              <a:t>3</a:t>
            </a:r>
            <a:r>
              <a:rPr lang="en-US" sz="2200" dirty="0">
                <a:solidFill>
                  <a:srgbClr val="000000"/>
                </a:solidFill>
                <a:effectLst/>
                <a:latin typeface="Times New Roman" panose="02020603050405020304" pitchFamily="18" charset="0"/>
                <a:ea typeface="Times New Roman" panose="02020603050405020304" pitchFamily="18" charset="0"/>
              </a:rPr>
              <a:t>, P</a:t>
            </a:r>
            <a:r>
              <a:rPr lang="en-US" sz="2200" baseline="-25000" dirty="0">
                <a:solidFill>
                  <a:srgbClr val="000000"/>
                </a:solidFill>
                <a:effectLst/>
                <a:latin typeface="Times New Roman" panose="02020603050405020304" pitchFamily="18" charset="0"/>
                <a:ea typeface="Times New Roman" panose="02020603050405020304" pitchFamily="18" charset="0"/>
              </a:rPr>
              <a:t>5</a:t>
            </a:r>
            <a:r>
              <a:rPr lang="en-US" sz="2200" dirty="0">
                <a:solidFill>
                  <a:srgbClr val="000000"/>
                </a:solidFill>
                <a:effectLst/>
                <a:latin typeface="Times New Roman" panose="02020603050405020304" pitchFamily="18" charset="0"/>
                <a:ea typeface="Times New Roman" panose="02020603050405020304" pitchFamily="18" charset="0"/>
              </a:rPr>
              <a:t>, P</a:t>
            </a:r>
            <a:r>
              <a:rPr lang="en-US" sz="2200" baseline="-25000" dirty="0">
                <a:solidFill>
                  <a:srgbClr val="000000"/>
                </a:solidFill>
                <a:effectLst/>
                <a:latin typeface="Times New Roman" panose="02020603050405020304" pitchFamily="18" charset="0"/>
                <a:ea typeface="Times New Roman" panose="02020603050405020304" pitchFamily="18" charset="0"/>
              </a:rPr>
              <a:t>6</a:t>
            </a:r>
            <a:r>
              <a:rPr lang="en-US" sz="2200" dirty="0">
                <a:solidFill>
                  <a:srgbClr val="000000"/>
                </a:solidFill>
                <a:effectLst/>
                <a:latin typeface="Times New Roman" panose="02020603050405020304" pitchFamily="18" charset="0"/>
                <a:ea typeface="Times New Roman" panose="02020603050405020304" pitchFamily="18" charset="0"/>
              </a:rPr>
              <a:t>, P</a:t>
            </a:r>
            <a:r>
              <a:rPr lang="en-US" sz="2200" baseline="-25000" dirty="0">
                <a:solidFill>
                  <a:srgbClr val="000000"/>
                </a:solidFill>
                <a:effectLst/>
                <a:latin typeface="Times New Roman" panose="02020603050405020304" pitchFamily="18" charset="0"/>
                <a:ea typeface="Times New Roman" panose="02020603050405020304" pitchFamily="18" charset="0"/>
              </a:rPr>
              <a:t>8</a:t>
            </a:r>
            <a:r>
              <a:rPr lang="en-US" sz="2200" dirty="0">
                <a:solidFill>
                  <a:srgbClr val="000000"/>
                </a:solidFill>
                <a:effectLst/>
                <a:latin typeface="Times New Roman" panose="02020603050405020304" pitchFamily="18" charset="0"/>
                <a:ea typeface="Times New Roman" panose="02020603050405020304" pitchFamily="18" charset="0"/>
              </a:rPr>
              <a:t>, P</a:t>
            </a:r>
            <a:r>
              <a:rPr lang="en-US" sz="2200" baseline="-25000" dirty="0">
                <a:solidFill>
                  <a:srgbClr val="000000"/>
                </a:solidFill>
                <a:latin typeface="Times New Roman" panose="02020603050405020304" pitchFamily="18" charset="0"/>
                <a:ea typeface="Times New Roman" panose="02020603050405020304" pitchFamily="18" charset="0"/>
              </a:rPr>
              <a:t>1</a:t>
            </a:r>
            <a:r>
              <a:rPr lang="en-US" sz="2200" dirty="0">
                <a:solidFill>
                  <a:srgbClr val="000000"/>
                </a:solidFill>
                <a:effectLst/>
                <a:latin typeface="Times New Roman" panose="02020603050405020304" pitchFamily="18" charset="0"/>
                <a:ea typeface="Times New Roman" panose="02020603050405020304" pitchFamily="18" charset="0"/>
              </a:rPr>
              <a:t>, P</a:t>
            </a:r>
            <a:r>
              <a:rPr lang="en-US" sz="2200" baseline="-25000" dirty="0">
                <a:solidFill>
                  <a:srgbClr val="000000"/>
                </a:solidFill>
                <a:effectLst/>
                <a:latin typeface="Times New Roman" panose="02020603050405020304" pitchFamily="18" charset="0"/>
                <a:ea typeface="Times New Roman" panose="02020603050405020304" pitchFamily="18" charset="0"/>
              </a:rPr>
              <a:t>7</a:t>
            </a:r>
            <a:r>
              <a:rPr lang="en-US" sz="2200" dirty="0">
                <a:solidFill>
                  <a:srgbClr val="000000"/>
                </a:solidFill>
                <a:effectLst/>
                <a:latin typeface="Times New Roman" panose="02020603050405020304" pitchFamily="18" charset="0"/>
                <a:ea typeface="Times New Roman" panose="02020603050405020304" pitchFamily="18" charset="0"/>
              </a:rPr>
              <a:t>, and P</a:t>
            </a:r>
            <a:r>
              <a:rPr lang="en-US" sz="2200" baseline="-25000" dirty="0">
                <a:solidFill>
                  <a:srgbClr val="000000"/>
                </a:solidFill>
                <a:effectLst/>
                <a:latin typeface="Times New Roman" panose="02020603050405020304" pitchFamily="18" charset="0"/>
                <a:ea typeface="Times New Roman" panose="02020603050405020304" pitchFamily="18" charset="0"/>
              </a:rPr>
              <a:t>9</a:t>
            </a:r>
            <a:r>
              <a:rPr lang="en-US" sz="2200" dirty="0">
                <a:solidFill>
                  <a:srgbClr val="000000"/>
                </a:solidFill>
                <a:effectLst/>
                <a:latin typeface="Times New Roman" panose="02020603050405020304" pitchFamily="18" charset="0"/>
                <a:ea typeface="Times New Roman" panose="02020603050405020304" pitchFamily="18" charset="0"/>
              </a:rPr>
              <a:t>&gt; is the final Safe Sequence </a:t>
            </a:r>
            <a:endParaRPr lang="en-IN" sz="2200" dirty="0"/>
          </a:p>
        </p:txBody>
      </p:sp>
    </p:spTree>
    <p:extLst>
      <p:ext uri="{BB962C8B-B14F-4D97-AF65-F5344CB8AC3E}">
        <p14:creationId xmlns:p14="http://schemas.microsoft.com/office/powerpoint/2010/main" val="63355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AC79-39FA-42AA-8FF2-5064A220DB12}"/>
              </a:ext>
            </a:extLst>
          </p:cNvPr>
          <p:cNvSpPr>
            <a:spLocks noGrp="1"/>
          </p:cNvSpPr>
          <p:nvPr>
            <p:ph type="title"/>
          </p:nvPr>
        </p:nvSpPr>
        <p:spPr/>
        <p:txBody>
          <a:bodyPr/>
          <a:lstStyle/>
          <a:p>
            <a:r>
              <a:rPr lang="en-US" dirty="0"/>
              <a:t>Comparison of Deadlock Detection Algorithms</a:t>
            </a:r>
            <a:endParaRPr lang="en-IN" dirty="0"/>
          </a:p>
        </p:txBody>
      </p:sp>
      <p:sp>
        <p:nvSpPr>
          <p:cNvPr id="4" name="Slide Number Placeholder 3">
            <a:extLst>
              <a:ext uri="{FF2B5EF4-FFF2-40B4-BE49-F238E27FC236}">
                <a16:creationId xmlns:a16="http://schemas.microsoft.com/office/drawing/2014/main" id="{0A4FD1F3-0574-4BB3-BA9C-55D8D196E8FC}"/>
              </a:ext>
            </a:extLst>
          </p:cNvPr>
          <p:cNvSpPr>
            <a:spLocks noGrp="1"/>
          </p:cNvSpPr>
          <p:nvPr>
            <p:ph type="sldNum" sz="quarter" idx="12"/>
          </p:nvPr>
        </p:nvSpPr>
        <p:spPr/>
        <p:txBody>
          <a:bodyPr/>
          <a:lstStyle/>
          <a:p>
            <a:pPr>
              <a:defRPr/>
            </a:pPr>
            <a:fld id="{102E7466-EB51-4804-A70C-AE9724C9DDE5}" type="slidenum">
              <a:rPr lang="en-US" altLang="en-US" smtClean="0"/>
              <a:pPr>
                <a:defRPr/>
              </a:pPr>
              <a:t>18</a:t>
            </a:fld>
            <a:endParaRPr lang="en-US" altLang="en-US" dirty="0"/>
          </a:p>
        </p:txBody>
      </p:sp>
      <p:pic>
        <p:nvPicPr>
          <p:cNvPr id="9" name="Picture 8">
            <a:extLst>
              <a:ext uri="{FF2B5EF4-FFF2-40B4-BE49-F238E27FC236}">
                <a16:creationId xmlns:a16="http://schemas.microsoft.com/office/drawing/2014/main" id="{31948D24-C686-452D-8C5E-D51E30246F13}"/>
              </a:ext>
            </a:extLst>
          </p:cNvPr>
          <p:cNvPicPr>
            <a:picLocks noChangeAspect="1"/>
          </p:cNvPicPr>
          <p:nvPr/>
        </p:nvPicPr>
        <p:blipFill rotWithShape="1">
          <a:blip r:embed="rId2">
            <a:extLst>
              <a:ext uri="{28A0092B-C50C-407E-A947-70E740481C1C}">
                <a14:useLocalDpi xmlns:a14="http://schemas.microsoft.com/office/drawing/2010/main" val="0"/>
              </a:ext>
            </a:extLst>
          </a:blip>
          <a:srcRect l="928" r="2318"/>
          <a:stretch/>
        </p:blipFill>
        <p:spPr>
          <a:xfrm>
            <a:off x="1066799" y="1905000"/>
            <a:ext cx="7616825" cy="4084674"/>
          </a:xfrm>
          <a:prstGeom prst="rect">
            <a:avLst/>
          </a:prstGeom>
        </p:spPr>
      </p:pic>
    </p:spTree>
    <p:extLst>
      <p:ext uri="{BB962C8B-B14F-4D97-AF65-F5344CB8AC3E}">
        <p14:creationId xmlns:p14="http://schemas.microsoft.com/office/powerpoint/2010/main" val="270971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57E4-F5DE-45DC-8160-45538B108C7B}"/>
              </a:ext>
            </a:extLst>
          </p:cNvPr>
          <p:cNvSpPr>
            <a:spLocks noGrp="1"/>
          </p:cNvSpPr>
          <p:nvPr>
            <p:ph type="title"/>
          </p:nvPr>
        </p:nvSpPr>
        <p:spPr/>
        <p:txBody>
          <a:bodyPr/>
          <a:lstStyle/>
          <a:p>
            <a:r>
              <a:rPr lang="en-US" altLang="en-US" sz="3600" dirty="0">
                <a:latin typeface="Times New Roman" panose="02020603050405020304" pitchFamily="18" charset="0"/>
                <a:cs typeface="Times New Roman" panose="02020603050405020304" pitchFamily="18" charset="0"/>
              </a:rPr>
              <a:t>Conclusion &amp; Future work</a:t>
            </a:r>
            <a:endParaRPr lang="en-IN" dirty="0"/>
          </a:p>
        </p:txBody>
      </p:sp>
      <p:sp>
        <p:nvSpPr>
          <p:cNvPr id="3" name="Content Placeholder 2">
            <a:extLst>
              <a:ext uri="{FF2B5EF4-FFF2-40B4-BE49-F238E27FC236}">
                <a16:creationId xmlns:a16="http://schemas.microsoft.com/office/drawing/2014/main" id="{D771AABE-068F-48D9-A9A9-2DF94C309C02}"/>
              </a:ext>
            </a:extLst>
          </p:cNvPr>
          <p:cNvSpPr>
            <a:spLocks noGrp="1"/>
          </p:cNvSpPr>
          <p:nvPr>
            <p:ph idx="1"/>
          </p:nvPr>
        </p:nvSpPr>
        <p:spPr>
          <a:xfrm>
            <a:off x="990600" y="1600200"/>
            <a:ext cx="7693025" cy="4114800"/>
          </a:xfrm>
        </p:spPr>
        <p:txBody>
          <a:bodyPr/>
          <a:lstStyle/>
          <a:p>
            <a:pPr indent="0" algn="just">
              <a:spcAft>
                <a:spcPts val="450"/>
              </a:spcAft>
              <a:buNone/>
            </a:pPr>
            <a:r>
              <a:rPr lang="en-US" sz="2000" dirty="0">
                <a:latin typeface="Times New Roman" panose="02020603050405020304" pitchFamily="18" charset="0"/>
                <a:ea typeface="Times New Roman" panose="02020603050405020304" pitchFamily="18" charset="0"/>
              </a:rPr>
              <a:t>The serious problem of distributed environment is resource starvation which is caused by deadlocks. To overcome these problems choosing an efficient deadlock detection and resolution algorithm is necessary. This paper, we have discussed on the performance of various deadlock detection and deadlock resolution approaches.</a:t>
            </a:r>
            <a:endParaRPr lang="en-IN" sz="2000" dirty="0">
              <a:latin typeface="Times New Roman" panose="02020603050405020304" pitchFamily="18" charset="0"/>
              <a:ea typeface="Times New Roman" panose="02020603050405020304" pitchFamily="18" charset="0"/>
            </a:endParaRPr>
          </a:p>
          <a:p>
            <a:pPr indent="0" algn="just">
              <a:spcAft>
                <a:spcPts val="450"/>
              </a:spcAft>
              <a:buNone/>
            </a:pPr>
            <a:r>
              <a:rPr lang="en-US" sz="2000" dirty="0">
                <a:latin typeface="Times New Roman" panose="02020603050405020304" pitchFamily="18" charset="0"/>
                <a:ea typeface="Times New Roman" panose="02020603050405020304" pitchFamily="18" charset="0"/>
              </a:rPr>
              <a:t>On comparing, it is clearly depicted that algorithm which used optimization technique gave a better performance with more efficient time complexity and memory management. These algorithms used dynamic memory allocation as data structures that decreases the space needed. </a:t>
            </a:r>
            <a:endParaRPr lang="en-IN" sz="2000" dirty="0">
              <a:latin typeface="Times New Roman" panose="02020603050405020304" pitchFamily="18" charset="0"/>
              <a:ea typeface="Times New Roman" panose="02020603050405020304" pitchFamily="18" charset="0"/>
            </a:endParaRPr>
          </a:p>
          <a:p>
            <a:pPr indent="0" algn="just">
              <a:spcAft>
                <a:spcPts val="450"/>
              </a:spcAft>
              <a:buNone/>
            </a:pPr>
            <a:r>
              <a:rPr lang="en-US" sz="2000" dirty="0">
                <a:latin typeface="Times New Roman" panose="02020603050405020304" pitchFamily="18" charset="0"/>
                <a:ea typeface="Times New Roman" panose="02020603050405020304" pitchFamily="18" charset="0"/>
              </a:rPr>
              <a:t>In future, new algorithms can be designed which will avoid the deadlocks more efficiently compared to these present algorithms. </a:t>
            </a:r>
            <a:r>
              <a:rPr lang="en-US" sz="2000" dirty="0">
                <a:solidFill>
                  <a:srgbClr val="202124"/>
                </a:solidFill>
                <a:latin typeface="Times New Roman" panose="02020603050405020304" pitchFamily="18" charset="0"/>
                <a:ea typeface="Times New Roman" panose="02020603050405020304" pitchFamily="18" charset="0"/>
              </a:rPr>
              <a:t>An advanced research work is inevitable on distributed environment to increase resource sharing, concurrency control, fault tolerance and transparency.</a:t>
            </a:r>
          </a:p>
          <a:p>
            <a:pPr marL="0" indent="0">
              <a:buNone/>
            </a:pPr>
            <a:endParaRPr lang="en-IN" dirty="0"/>
          </a:p>
        </p:txBody>
      </p:sp>
      <p:sp>
        <p:nvSpPr>
          <p:cNvPr id="4" name="Slide Number Placeholder 3">
            <a:extLst>
              <a:ext uri="{FF2B5EF4-FFF2-40B4-BE49-F238E27FC236}">
                <a16:creationId xmlns:a16="http://schemas.microsoft.com/office/drawing/2014/main" id="{7E118902-FBD6-43F1-809E-89C2FC3A27EA}"/>
              </a:ext>
            </a:extLst>
          </p:cNvPr>
          <p:cNvSpPr>
            <a:spLocks noGrp="1"/>
          </p:cNvSpPr>
          <p:nvPr>
            <p:ph type="sldNum" sz="quarter" idx="12"/>
          </p:nvPr>
        </p:nvSpPr>
        <p:spPr/>
        <p:txBody>
          <a:bodyPr/>
          <a:lstStyle/>
          <a:p>
            <a:pPr>
              <a:defRPr/>
            </a:pPr>
            <a:fld id="{102E7466-EB51-4804-A70C-AE9724C9DDE5}" type="slidenum">
              <a:rPr lang="en-US" altLang="en-US" smtClean="0"/>
              <a:pPr>
                <a:defRPr/>
              </a:pPr>
              <a:t>19</a:t>
            </a:fld>
            <a:endParaRPr lang="en-US" altLang="en-US" dirty="0"/>
          </a:p>
        </p:txBody>
      </p:sp>
    </p:spTree>
    <p:extLst>
      <p:ext uri="{BB962C8B-B14F-4D97-AF65-F5344CB8AC3E}">
        <p14:creationId xmlns:p14="http://schemas.microsoft.com/office/powerpoint/2010/main" val="32766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2B0CB65-53DC-4A53-9B23-5EEEF09949BA}"/>
              </a:ext>
            </a:extLst>
          </p:cNvPr>
          <p:cNvSpPr>
            <a:spLocks noGrp="1" noChangeArrowheads="1"/>
          </p:cNvSpPr>
          <p:nvPr>
            <p:ph type="title"/>
          </p:nvPr>
        </p:nvSpPr>
        <p:spPr>
          <a:xfrm>
            <a:off x="1371600" y="304800"/>
            <a:ext cx="7313613" cy="1143000"/>
          </a:xfrm>
        </p:spPr>
        <p:txBody>
          <a:bodyPr/>
          <a:lstStyle/>
          <a:p>
            <a:pPr algn="ctr"/>
            <a:r>
              <a:rPr lang="en-US" altLang="en-US" sz="2800" dirty="0">
                <a:latin typeface="Times New Roman" panose="02020603050405020304" pitchFamily="18" charset="0"/>
                <a:cs typeface="Times New Roman" panose="02020603050405020304" pitchFamily="18" charset="0"/>
              </a:rPr>
              <a:t>Overview</a:t>
            </a:r>
            <a:r>
              <a:rPr lang="en-US" altLang="en-US" sz="3200" dirty="0">
                <a:latin typeface="Times New Roman" panose="02020603050405020304" pitchFamily="18" charset="0"/>
                <a:cs typeface="Times New Roman" panose="02020603050405020304" pitchFamily="18" charset="0"/>
              </a:rPr>
              <a:t> </a:t>
            </a:r>
          </a:p>
        </p:txBody>
      </p:sp>
      <p:sp>
        <p:nvSpPr>
          <p:cNvPr id="6147" name="Content Placeholder 2">
            <a:extLst>
              <a:ext uri="{FF2B5EF4-FFF2-40B4-BE49-F238E27FC236}">
                <a16:creationId xmlns:a16="http://schemas.microsoft.com/office/drawing/2014/main" id="{102ED580-F678-408E-8F73-F9F25EB39DB9}"/>
              </a:ext>
            </a:extLst>
          </p:cNvPr>
          <p:cNvSpPr>
            <a:spLocks noGrp="1" noChangeArrowheads="1"/>
          </p:cNvSpPr>
          <p:nvPr>
            <p:ph idx="1"/>
          </p:nvPr>
        </p:nvSpPr>
        <p:spPr>
          <a:xfrm>
            <a:off x="838200" y="1447800"/>
            <a:ext cx="8077200" cy="5181600"/>
          </a:xfrm>
        </p:spPr>
        <p:txBody>
          <a:bodyPr/>
          <a:lstStyle/>
          <a:p>
            <a:pPr>
              <a:lnSpc>
                <a:spcPct val="150000"/>
              </a:lnSpc>
            </a:pPr>
            <a:r>
              <a:rPr lang="en-US" altLang="en-US" sz="2200" dirty="0">
                <a:latin typeface="Times New Roman" panose="02020603050405020304" pitchFamily="18" charset="0"/>
                <a:cs typeface="Times New Roman" panose="02020603050405020304" pitchFamily="18" charset="0"/>
              </a:rPr>
              <a:t>Abstract</a:t>
            </a:r>
          </a:p>
          <a:p>
            <a:pPr>
              <a:lnSpc>
                <a:spcPct val="150000"/>
              </a:lnSpc>
            </a:pPr>
            <a:r>
              <a:rPr lang="en-US" altLang="en-US" sz="2200" dirty="0">
                <a:latin typeface="Times New Roman" panose="02020603050405020304" pitchFamily="18" charset="0"/>
                <a:cs typeface="Times New Roman" panose="02020603050405020304" pitchFamily="18" charset="0"/>
              </a:rPr>
              <a:t>Introduction</a:t>
            </a:r>
          </a:p>
          <a:p>
            <a:pPr>
              <a:lnSpc>
                <a:spcPct val="150000"/>
              </a:lnSpc>
            </a:pPr>
            <a:r>
              <a:rPr lang="en-US" altLang="en-US" sz="2200" dirty="0">
                <a:latin typeface="Times New Roman" panose="02020603050405020304" pitchFamily="18" charset="0"/>
                <a:cs typeface="Times New Roman" panose="02020603050405020304" pitchFamily="18" charset="0"/>
              </a:rPr>
              <a:t>Related Work</a:t>
            </a:r>
          </a:p>
          <a:p>
            <a:pPr>
              <a:lnSpc>
                <a:spcPct val="150000"/>
              </a:lnSpc>
            </a:pPr>
            <a:r>
              <a:rPr lang="en-US" altLang="en-US" sz="2200" dirty="0">
                <a:latin typeface="Times New Roman" panose="02020603050405020304" pitchFamily="18" charset="0"/>
                <a:cs typeface="Times New Roman" panose="02020603050405020304" pitchFamily="18" charset="0"/>
              </a:rPr>
              <a:t>Comparison of Deadlock Detection Algorithms</a:t>
            </a:r>
          </a:p>
          <a:p>
            <a:pPr>
              <a:lnSpc>
                <a:spcPct val="150000"/>
              </a:lnSpc>
            </a:pPr>
            <a:r>
              <a:rPr lang="en-US" altLang="en-US" sz="2200" dirty="0">
                <a:latin typeface="Times New Roman" panose="02020603050405020304" pitchFamily="18" charset="0"/>
                <a:cs typeface="Times New Roman" panose="02020603050405020304" pitchFamily="18" charset="0"/>
              </a:rPr>
              <a:t>Conclusion &amp; Future Work</a:t>
            </a:r>
          </a:p>
        </p:txBody>
      </p:sp>
      <p:sp>
        <p:nvSpPr>
          <p:cNvPr id="6148" name="Slide Number Placeholder 3">
            <a:extLst>
              <a:ext uri="{FF2B5EF4-FFF2-40B4-BE49-F238E27FC236}">
                <a16:creationId xmlns:a16="http://schemas.microsoft.com/office/drawing/2014/main" id="{0382F6B8-9EB7-4111-A43F-EC1F3DFCAB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1D9A35E-E3C8-47DF-BAA6-055E10AE587B}" type="slidenum">
              <a:rPr lang="en-US" altLang="en-US" sz="1200" smtClean="0"/>
              <a:pPr>
                <a:spcBef>
                  <a:spcPct val="0"/>
                </a:spcBef>
                <a:buClrTx/>
                <a:buSzTx/>
                <a:buFontTx/>
                <a:buNone/>
              </a:pPr>
              <a:t>2</a:t>
            </a:fld>
            <a:endParaRPr lang="en-US" alt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CADECEE-94EF-46F6-B3AE-39E31D98E4AC}"/>
              </a:ext>
            </a:extLst>
          </p:cNvPr>
          <p:cNvSpPr>
            <a:spLocks noGrp="1" noChangeArrowheads="1"/>
          </p:cNvSpPr>
          <p:nvPr>
            <p:ph type="title"/>
          </p:nvPr>
        </p:nvSpPr>
        <p:spPr>
          <a:xfrm>
            <a:off x="1371600" y="304800"/>
            <a:ext cx="7313613" cy="1143000"/>
          </a:xfrm>
        </p:spPr>
        <p:txBody>
          <a:bodyPr/>
          <a:lstStyle/>
          <a:p>
            <a:pPr algn="ctr"/>
            <a:r>
              <a:rPr lang="en-US" altLang="en-US" sz="3400" dirty="0">
                <a:latin typeface="Times New Roman" panose="02020603050405020304" pitchFamily="18" charset="0"/>
                <a:cs typeface="Times New Roman" panose="02020603050405020304" pitchFamily="18" charset="0"/>
              </a:rPr>
              <a:t>Reference papers </a:t>
            </a:r>
          </a:p>
        </p:txBody>
      </p:sp>
      <p:sp>
        <p:nvSpPr>
          <p:cNvPr id="33795" name="Content Placeholder 2">
            <a:extLst>
              <a:ext uri="{FF2B5EF4-FFF2-40B4-BE49-F238E27FC236}">
                <a16:creationId xmlns:a16="http://schemas.microsoft.com/office/drawing/2014/main" id="{E547EE20-F445-4540-8336-01C1DB545DCC}"/>
              </a:ext>
            </a:extLst>
          </p:cNvPr>
          <p:cNvSpPr>
            <a:spLocks noGrp="1" noChangeArrowheads="1"/>
          </p:cNvSpPr>
          <p:nvPr>
            <p:ph idx="1"/>
          </p:nvPr>
        </p:nvSpPr>
        <p:spPr>
          <a:xfrm>
            <a:off x="1066800" y="1827213"/>
            <a:ext cx="7616825" cy="4573587"/>
          </a:xfrm>
        </p:spPr>
        <p:txBody>
          <a:bodyPr/>
          <a:lstStyle/>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Kawazu, Seiichi, et al. "Two-phase deadlock detection algorithm in distributed databases." </a:t>
            </a:r>
            <a:r>
              <a:rPr lang="en-US" sz="1400" i="1" dirty="0">
                <a:solidFill>
                  <a:srgbClr val="000000"/>
                </a:solidFill>
                <a:effectLst/>
                <a:ea typeface="Times New Roman" panose="02020603050405020304" pitchFamily="18" charset="0"/>
              </a:rPr>
              <a:t>Fifth International Conference on Very Large Data Bases, 1979.</a:t>
            </a:r>
            <a:r>
              <a:rPr lang="en-US" sz="1400" dirty="0">
                <a:solidFill>
                  <a:srgbClr val="000000"/>
                </a:solidFill>
                <a:effectLst/>
                <a:ea typeface="Times New Roman" panose="02020603050405020304" pitchFamily="18" charset="0"/>
              </a:rPr>
              <a:t> IEEE, 1979.</a:t>
            </a:r>
            <a:r>
              <a:rPr lang="en-US" sz="1400" dirty="0">
                <a:effectLst/>
                <a:ea typeface="Times New Roman" panose="02020603050405020304" pitchFamily="18" charset="0"/>
              </a:rPr>
              <a:t> </a:t>
            </a:r>
            <a:endParaRPr lang="en-IN" sz="1400" dirty="0">
              <a:ea typeface="Times New Roman" panose="02020603050405020304" pitchFamily="18" charset="0"/>
            </a:endParaRPr>
          </a:p>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Obermarck, Ron. "Distributed deadlock detection algorithm." </a:t>
            </a:r>
            <a:r>
              <a:rPr lang="en-US" sz="1400" i="1" dirty="0">
                <a:solidFill>
                  <a:srgbClr val="000000"/>
                </a:solidFill>
                <a:effectLst/>
                <a:ea typeface="Times New Roman" panose="02020603050405020304" pitchFamily="18" charset="0"/>
              </a:rPr>
              <a:t>ACM Transactions on Database Systems (TODS)</a:t>
            </a:r>
            <a:r>
              <a:rPr lang="en-US" sz="1400" dirty="0">
                <a:solidFill>
                  <a:srgbClr val="000000"/>
                </a:solidFill>
                <a:effectLst/>
                <a:ea typeface="Times New Roman" panose="02020603050405020304" pitchFamily="18" charset="0"/>
              </a:rPr>
              <a:t> 7.2 (1982): 187-208.</a:t>
            </a:r>
            <a:r>
              <a:rPr lang="en-US" sz="1400" dirty="0">
                <a:effectLst/>
                <a:ea typeface="Times New Roman" panose="02020603050405020304" pitchFamily="18" charset="0"/>
              </a:rPr>
              <a:t> </a:t>
            </a:r>
            <a:endParaRPr lang="en-IN" sz="1400" dirty="0">
              <a:ea typeface="Times New Roman" panose="02020603050405020304" pitchFamily="18" charset="0"/>
            </a:endParaRPr>
          </a:p>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Chandy, K. Mani, and Jayadev Misra. "A distributed algorithm for detecting resource deadlocks in distributed systems." </a:t>
            </a:r>
            <a:r>
              <a:rPr lang="en-US" sz="1400" i="1" dirty="0">
                <a:solidFill>
                  <a:srgbClr val="000000"/>
                </a:solidFill>
                <a:effectLst/>
                <a:ea typeface="Times New Roman" panose="02020603050405020304" pitchFamily="18" charset="0"/>
              </a:rPr>
              <a:t>Proceedings of the first ACM SIGACT-SIGOPS symposium on Principles of distributed computing</a:t>
            </a:r>
            <a:r>
              <a:rPr lang="en-US" sz="1400" dirty="0">
                <a:solidFill>
                  <a:srgbClr val="000000"/>
                </a:solidFill>
                <a:effectLst/>
                <a:ea typeface="Times New Roman" panose="02020603050405020304" pitchFamily="18" charset="0"/>
              </a:rPr>
              <a:t>. 1982.</a:t>
            </a:r>
            <a:endParaRPr lang="en-IN" sz="1400" dirty="0">
              <a:ea typeface="Times New Roman" panose="02020603050405020304" pitchFamily="18" charset="0"/>
            </a:endParaRPr>
          </a:p>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Ho, Gary S., and C. V. Ramamoorthy. "Protocols for deadlock detection in distributed database systems." </a:t>
            </a:r>
            <a:r>
              <a:rPr lang="en-US" sz="1400" i="1" dirty="0">
                <a:solidFill>
                  <a:srgbClr val="000000"/>
                </a:solidFill>
                <a:effectLst/>
                <a:ea typeface="Times New Roman" panose="02020603050405020304" pitchFamily="18" charset="0"/>
              </a:rPr>
              <a:t>IEEE Transactions on Software Engineering</a:t>
            </a:r>
            <a:r>
              <a:rPr lang="en-US" sz="1400" dirty="0">
                <a:solidFill>
                  <a:srgbClr val="000000"/>
                </a:solidFill>
                <a:effectLst/>
                <a:ea typeface="Times New Roman" panose="02020603050405020304" pitchFamily="18" charset="0"/>
              </a:rPr>
              <a:t> 6 (1982): 554-557.</a:t>
            </a:r>
            <a:r>
              <a:rPr lang="en-US" sz="1400" dirty="0">
                <a:effectLst/>
                <a:ea typeface="Times New Roman" panose="02020603050405020304" pitchFamily="18" charset="0"/>
              </a:rPr>
              <a:t> </a:t>
            </a:r>
            <a:endParaRPr lang="en-IN" sz="1400" dirty="0">
              <a:ea typeface="Times New Roman" panose="02020603050405020304" pitchFamily="18" charset="0"/>
            </a:endParaRPr>
          </a:p>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Mitchell, Don P., and Michael J. Merritt. "A distributed algorithm for deadlock detection and resolution." </a:t>
            </a:r>
            <a:r>
              <a:rPr lang="en-US" sz="1400" i="1" dirty="0">
                <a:solidFill>
                  <a:srgbClr val="000000"/>
                </a:solidFill>
                <a:effectLst/>
                <a:ea typeface="Times New Roman" panose="02020603050405020304" pitchFamily="18" charset="0"/>
              </a:rPr>
              <a:t>Proceedings of the third annual ACM symposium on Principles of distributed computing</a:t>
            </a:r>
            <a:r>
              <a:rPr lang="en-US" sz="1400" dirty="0">
                <a:solidFill>
                  <a:srgbClr val="000000"/>
                </a:solidFill>
                <a:effectLst/>
                <a:ea typeface="Times New Roman" panose="02020603050405020304" pitchFamily="18" charset="0"/>
              </a:rPr>
              <a:t>. 1984.</a:t>
            </a:r>
            <a:endParaRPr lang="en-IN" sz="1400" dirty="0">
              <a:ea typeface="Times New Roman" panose="02020603050405020304" pitchFamily="18" charset="0"/>
            </a:endParaRPr>
          </a:p>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Sinha, Mukul K., and N. Natarajan. "A priority based distributed deadlock detection algorithm." </a:t>
            </a:r>
            <a:r>
              <a:rPr lang="en-US" sz="1400" i="1" dirty="0">
                <a:solidFill>
                  <a:srgbClr val="000000"/>
                </a:solidFill>
                <a:effectLst/>
                <a:ea typeface="Times New Roman" panose="02020603050405020304" pitchFamily="18" charset="0"/>
              </a:rPr>
              <a:t>IEEE Transactions on Software Engineering</a:t>
            </a:r>
            <a:r>
              <a:rPr lang="en-US" sz="1400" dirty="0">
                <a:solidFill>
                  <a:srgbClr val="000000"/>
                </a:solidFill>
                <a:effectLst/>
                <a:ea typeface="Times New Roman" panose="02020603050405020304" pitchFamily="18" charset="0"/>
              </a:rPr>
              <a:t> 1 (1985): 67-80.</a:t>
            </a:r>
            <a:endParaRPr lang="en-IN" sz="1400" dirty="0">
              <a:effectLst/>
              <a:ea typeface="Times New Roman" panose="02020603050405020304" pitchFamily="18" charset="0"/>
            </a:endParaRPr>
          </a:p>
        </p:txBody>
      </p:sp>
      <p:sp>
        <p:nvSpPr>
          <p:cNvPr id="33796" name="Slide Number Placeholder 3">
            <a:extLst>
              <a:ext uri="{FF2B5EF4-FFF2-40B4-BE49-F238E27FC236}">
                <a16:creationId xmlns:a16="http://schemas.microsoft.com/office/drawing/2014/main" id="{351CBA76-06C1-46AF-AE2B-09286A690E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EBFC713-7D07-4B2F-A99D-FC1E02CE5071}" type="slidenum">
              <a:rPr lang="en-US" altLang="en-US" sz="1200" smtClean="0"/>
              <a:pPr>
                <a:spcBef>
                  <a:spcPct val="0"/>
                </a:spcBef>
                <a:buClrTx/>
                <a:buSzTx/>
                <a:buFontTx/>
                <a:buNone/>
              </a:pPr>
              <a:t>20</a:t>
            </a:fld>
            <a:endParaRPr lang="en-US"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495849B-0638-4EB5-9C93-973A8015518D}"/>
              </a:ext>
            </a:extLst>
          </p:cNvPr>
          <p:cNvSpPr>
            <a:spLocks noGrp="1" noChangeArrowheads="1"/>
          </p:cNvSpPr>
          <p:nvPr>
            <p:ph type="title"/>
          </p:nvPr>
        </p:nvSpPr>
        <p:spPr/>
        <p:txBody>
          <a:bodyPr/>
          <a:lstStyle/>
          <a:p>
            <a:pPr algn="ctr"/>
            <a:r>
              <a:rPr lang="en-US" altLang="en-US" sz="3400" dirty="0">
                <a:latin typeface="Times New Roman" panose="02020603050405020304" pitchFamily="18" charset="0"/>
                <a:cs typeface="Times New Roman" panose="02020603050405020304" pitchFamily="18" charset="0"/>
              </a:rPr>
              <a:t>Reference papers Contd.</a:t>
            </a:r>
          </a:p>
        </p:txBody>
      </p:sp>
      <p:sp>
        <p:nvSpPr>
          <p:cNvPr id="34819" name="Content Placeholder 2">
            <a:extLst>
              <a:ext uri="{FF2B5EF4-FFF2-40B4-BE49-F238E27FC236}">
                <a16:creationId xmlns:a16="http://schemas.microsoft.com/office/drawing/2014/main" id="{0A41BC26-460D-4277-BC6F-A12097BA7173}"/>
              </a:ext>
            </a:extLst>
          </p:cNvPr>
          <p:cNvSpPr>
            <a:spLocks noGrp="1" noChangeArrowheads="1"/>
          </p:cNvSpPr>
          <p:nvPr>
            <p:ph idx="1"/>
          </p:nvPr>
        </p:nvSpPr>
        <p:spPr>
          <a:xfrm>
            <a:off x="990600" y="1827213"/>
            <a:ext cx="7693025" cy="4344987"/>
          </a:xfrm>
        </p:spPr>
        <p:txBody>
          <a:bodyPr/>
          <a:lstStyle/>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Manivannan, D., and Mukesh Singhal. "An efficient distributed algorithm for detection of knots and cycles in a distributed graph." </a:t>
            </a:r>
            <a:r>
              <a:rPr lang="en-US" sz="1400" i="1" dirty="0">
                <a:solidFill>
                  <a:srgbClr val="000000"/>
                </a:solidFill>
                <a:effectLst/>
                <a:ea typeface="Times New Roman" panose="02020603050405020304" pitchFamily="18" charset="0"/>
              </a:rPr>
              <a:t>IEEE Transactions on Parallel and Distributed Systems</a:t>
            </a:r>
            <a:r>
              <a:rPr lang="en-US" sz="1400" dirty="0">
                <a:solidFill>
                  <a:srgbClr val="000000"/>
                </a:solidFill>
                <a:effectLst/>
                <a:ea typeface="Times New Roman" panose="02020603050405020304" pitchFamily="18" charset="0"/>
              </a:rPr>
              <a:t> 14.10 (2003): 961-972.</a:t>
            </a:r>
            <a:endParaRPr lang="en-IN" sz="1400" dirty="0">
              <a:ea typeface="Times New Roman" panose="02020603050405020304" pitchFamily="18" charset="0"/>
            </a:endParaRPr>
          </a:p>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Farajzadeh, Nacer, et al. "An efficient generalized deadlock detection and resolution algorithm in distributed systems." </a:t>
            </a:r>
            <a:r>
              <a:rPr lang="en-US" sz="1400" i="1" dirty="0">
                <a:solidFill>
                  <a:srgbClr val="000000"/>
                </a:solidFill>
                <a:effectLst/>
                <a:ea typeface="Times New Roman" panose="02020603050405020304" pitchFamily="18" charset="0"/>
              </a:rPr>
              <a:t>The Fifth International Conference on Computer and Information Technology (CIT'05)</a:t>
            </a:r>
            <a:r>
              <a:rPr lang="en-US" sz="1400" dirty="0">
                <a:solidFill>
                  <a:srgbClr val="000000"/>
                </a:solidFill>
                <a:effectLst/>
                <a:ea typeface="Times New Roman" panose="02020603050405020304" pitchFamily="18" charset="0"/>
              </a:rPr>
              <a:t>. IEEE, 2005.</a:t>
            </a:r>
            <a:r>
              <a:rPr lang="en-US" sz="1400" dirty="0">
                <a:effectLst/>
                <a:ea typeface="Times New Roman" panose="02020603050405020304" pitchFamily="18" charset="0"/>
              </a:rPr>
              <a:t> </a:t>
            </a:r>
          </a:p>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Alom, BM Monjurul, Frans Alexander Henskens, and Michael Richard Hannaford. "Optimization of detected deadlock views of distributed database." </a:t>
            </a:r>
            <a:r>
              <a:rPr lang="en-US" sz="1400" i="1" dirty="0">
                <a:solidFill>
                  <a:srgbClr val="000000"/>
                </a:solidFill>
                <a:effectLst/>
                <a:ea typeface="Times New Roman" panose="02020603050405020304" pitchFamily="18" charset="0"/>
              </a:rPr>
              <a:t>2010 International Conference on Data Storage and Data Engineering</a:t>
            </a:r>
            <a:r>
              <a:rPr lang="en-US" sz="1400" dirty="0">
                <a:solidFill>
                  <a:srgbClr val="000000"/>
                </a:solidFill>
                <a:effectLst/>
                <a:ea typeface="Times New Roman" panose="02020603050405020304" pitchFamily="18" charset="0"/>
              </a:rPr>
              <a:t>. IEEE, 2010.</a:t>
            </a:r>
            <a:endParaRPr lang="en-IN" sz="1400" dirty="0">
              <a:ea typeface="Times New Roman" panose="02020603050405020304" pitchFamily="18" charset="0"/>
            </a:endParaRPr>
          </a:p>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Tao, Zhi, et al. "A semi-centralized algorithm to detect and resolve distributed deadlocks in the generalized model." </a:t>
            </a:r>
            <a:r>
              <a:rPr lang="en-US" sz="1400" i="1" dirty="0">
                <a:solidFill>
                  <a:srgbClr val="000000"/>
                </a:solidFill>
                <a:effectLst/>
                <a:ea typeface="Times New Roman" panose="02020603050405020304" pitchFamily="18" charset="0"/>
              </a:rPr>
              <a:t>2014 IEEE 17th International Conference on Computational Science and Engineering</a:t>
            </a:r>
            <a:r>
              <a:rPr lang="en-US" sz="1400" dirty="0">
                <a:solidFill>
                  <a:srgbClr val="000000"/>
                </a:solidFill>
                <a:effectLst/>
                <a:ea typeface="Times New Roman" panose="02020603050405020304" pitchFamily="18" charset="0"/>
              </a:rPr>
              <a:t>. IEEE, 2014.</a:t>
            </a:r>
            <a:r>
              <a:rPr lang="en-US" sz="1400" dirty="0">
                <a:effectLst/>
                <a:ea typeface="Times New Roman" panose="02020603050405020304" pitchFamily="18" charset="0"/>
              </a:rPr>
              <a:t> </a:t>
            </a:r>
            <a:endParaRPr lang="en-IN" sz="1400" dirty="0">
              <a:ea typeface="Times New Roman" panose="02020603050405020304" pitchFamily="18" charset="0"/>
            </a:endParaRPr>
          </a:p>
          <a:p>
            <a:pPr lvl="0" algn="just">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Kate, Vandana, Akansha Jaiswal, and Ambika Gehlot. "A survey on distributed deadlock and distributed algorithms to detect and resolve deadlock." </a:t>
            </a:r>
            <a:r>
              <a:rPr lang="en-US" sz="1400" i="1" dirty="0">
                <a:solidFill>
                  <a:srgbClr val="000000"/>
                </a:solidFill>
                <a:effectLst/>
                <a:ea typeface="Times New Roman" panose="02020603050405020304" pitchFamily="18" charset="0"/>
              </a:rPr>
              <a:t>2016 Symposium on Colossal Data Analysis and Networking (CDAN)</a:t>
            </a:r>
            <a:r>
              <a:rPr lang="en-US" sz="1400" dirty="0">
                <a:solidFill>
                  <a:srgbClr val="000000"/>
                </a:solidFill>
                <a:effectLst/>
                <a:ea typeface="Times New Roman" panose="02020603050405020304" pitchFamily="18" charset="0"/>
              </a:rPr>
              <a:t>. IEEE, 2016.</a:t>
            </a:r>
            <a:endParaRPr lang="en-IN" sz="1400" dirty="0">
              <a:ea typeface="Times New Roman" panose="02020603050405020304" pitchFamily="18" charset="0"/>
            </a:endParaRPr>
          </a:p>
          <a:p>
            <a:pPr lvl="0" algn="just">
              <a:spcAft>
                <a:spcPts val="250"/>
              </a:spcAft>
              <a:buSzPct val="100000"/>
              <a:buFont typeface="Courier New" panose="02070309020205020404" pitchFamily="49" charset="0"/>
              <a:buChar char="o"/>
              <a:tabLst>
                <a:tab pos="228600" algn="l"/>
              </a:tabLst>
            </a:pPr>
            <a:endParaRPr lang="en-US" sz="1400" dirty="0">
              <a:effectLst/>
              <a:ea typeface="Times New Roman" panose="02020603050405020304" pitchFamily="18" charset="0"/>
            </a:endParaRPr>
          </a:p>
        </p:txBody>
      </p:sp>
      <p:sp>
        <p:nvSpPr>
          <p:cNvPr id="34820" name="Slide Number Placeholder 3">
            <a:extLst>
              <a:ext uri="{FF2B5EF4-FFF2-40B4-BE49-F238E27FC236}">
                <a16:creationId xmlns:a16="http://schemas.microsoft.com/office/drawing/2014/main" id="{76AE190B-6871-4337-8A00-F60123D04F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D874111-851E-4D43-A7BC-E5E13ECE7D6D}" type="slidenum">
              <a:rPr lang="en-US" altLang="en-US" sz="1200" smtClean="0"/>
              <a:pPr>
                <a:spcBef>
                  <a:spcPct val="0"/>
                </a:spcBef>
                <a:buClrTx/>
                <a:buSzTx/>
                <a:buFontTx/>
                <a:buNone/>
              </a:pPr>
              <a:t>21</a:t>
            </a:fld>
            <a:endParaRPr lang="en-US" alt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2671-1E9A-4A50-9678-FEAC30E0570E}"/>
              </a:ext>
            </a:extLst>
          </p:cNvPr>
          <p:cNvSpPr>
            <a:spLocks noGrp="1"/>
          </p:cNvSpPr>
          <p:nvPr>
            <p:ph type="title"/>
          </p:nvPr>
        </p:nvSpPr>
        <p:spPr/>
        <p:txBody>
          <a:bodyPr/>
          <a:lstStyle/>
          <a:p>
            <a:r>
              <a:rPr lang="en-US" altLang="en-US" sz="3600" dirty="0">
                <a:latin typeface="Times New Roman" panose="02020603050405020304" pitchFamily="18" charset="0"/>
                <a:cs typeface="Times New Roman" panose="02020603050405020304" pitchFamily="18" charset="0"/>
              </a:rPr>
              <a:t>Reference papers Contd.</a:t>
            </a:r>
            <a:endParaRPr lang="en-IN" dirty="0"/>
          </a:p>
        </p:txBody>
      </p:sp>
      <p:sp>
        <p:nvSpPr>
          <p:cNvPr id="3" name="Content Placeholder 2">
            <a:extLst>
              <a:ext uri="{FF2B5EF4-FFF2-40B4-BE49-F238E27FC236}">
                <a16:creationId xmlns:a16="http://schemas.microsoft.com/office/drawing/2014/main" id="{DED85BAE-C049-4BC0-8ED1-917896359585}"/>
              </a:ext>
            </a:extLst>
          </p:cNvPr>
          <p:cNvSpPr>
            <a:spLocks noGrp="1"/>
          </p:cNvSpPr>
          <p:nvPr>
            <p:ph idx="1"/>
          </p:nvPr>
        </p:nvSpPr>
        <p:spPr>
          <a:xfrm>
            <a:off x="990600" y="1827213"/>
            <a:ext cx="7693025" cy="4114800"/>
          </a:xfrm>
        </p:spPr>
        <p:txBody>
          <a:bodyPr/>
          <a:lstStyle/>
          <a:p>
            <a:pPr lvl="0" algn="just">
              <a:lnSpc>
                <a:spcPct val="100000"/>
              </a:lnSpc>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Haque, Waqar, Matthew Fontaine, and Adam Vezina. "Adaptive Deadlock Detection and Resolution in Real-Time Distributed Environments." </a:t>
            </a:r>
            <a:r>
              <a:rPr lang="en-US" sz="1400" i="1" dirty="0">
                <a:solidFill>
                  <a:srgbClr val="000000"/>
                </a:solidFill>
                <a:effectLst/>
                <a:ea typeface="Times New Roman" panose="02020603050405020304" pitchFamily="18" charset="0"/>
              </a:rPr>
              <a:t>2017 IEEE 19th International Conference on High Performance Computing and Communications; IEEE 15th International Conference on Smart City; IEEE 3rd International Conference on Data Science and Systems (HPCC/SmartCity/DSS)</a:t>
            </a:r>
            <a:r>
              <a:rPr lang="en-US" sz="1400" dirty="0">
                <a:solidFill>
                  <a:srgbClr val="000000"/>
                </a:solidFill>
                <a:effectLst/>
                <a:ea typeface="Times New Roman" panose="02020603050405020304" pitchFamily="18" charset="0"/>
              </a:rPr>
              <a:t>. IEEE, 2017.</a:t>
            </a:r>
            <a:r>
              <a:rPr lang="en-US" sz="1400" dirty="0">
                <a:effectLst/>
                <a:ea typeface="Times New Roman" panose="02020603050405020304" pitchFamily="18" charset="0"/>
              </a:rPr>
              <a:t> </a:t>
            </a:r>
            <a:endParaRPr lang="en-IN" sz="1400" dirty="0">
              <a:ea typeface="Times New Roman" panose="02020603050405020304" pitchFamily="18" charset="0"/>
            </a:endParaRPr>
          </a:p>
          <a:p>
            <a:pPr lvl="0" algn="just">
              <a:lnSpc>
                <a:spcPct val="100000"/>
              </a:lnSpc>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Begum, Momotaz, et al. "An Improved Safety Detection Algorithm Towards Deadlock Avoidance." </a:t>
            </a:r>
            <a:r>
              <a:rPr lang="en-US" sz="1400" i="1" dirty="0">
                <a:solidFill>
                  <a:srgbClr val="000000"/>
                </a:solidFill>
                <a:effectLst/>
                <a:ea typeface="Times New Roman" panose="02020603050405020304" pitchFamily="18" charset="0"/>
              </a:rPr>
              <a:t>2020 IEEE 10th Symposium on Computer Applications &amp; Industrial Electronics (ISCAIE)</a:t>
            </a:r>
            <a:r>
              <a:rPr lang="en-US" sz="1400" dirty="0">
                <a:solidFill>
                  <a:srgbClr val="000000"/>
                </a:solidFill>
                <a:effectLst/>
                <a:ea typeface="Times New Roman" panose="02020603050405020304" pitchFamily="18" charset="0"/>
              </a:rPr>
              <a:t>. IEEE, 2020.</a:t>
            </a:r>
            <a:endParaRPr lang="en-IN" sz="1400" dirty="0">
              <a:ea typeface="Times New Roman" panose="02020603050405020304" pitchFamily="18" charset="0"/>
            </a:endParaRPr>
          </a:p>
          <a:p>
            <a:pPr lvl="0" algn="just">
              <a:lnSpc>
                <a:spcPct val="100000"/>
              </a:lnSpc>
              <a:spcAft>
                <a:spcPts val="250"/>
              </a:spcAft>
              <a:buSzPct val="100000"/>
              <a:buFont typeface="Courier New" panose="02070309020205020404" pitchFamily="49" charset="0"/>
              <a:buChar char="o"/>
              <a:tabLst>
                <a:tab pos="228600" algn="l"/>
              </a:tabLst>
            </a:pPr>
            <a:r>
              <a:rPr lang="en-US" sz="1400" dirty="0">
                <a:solidFill>
                  <a:srgbClr val="000000"/>
                </a:solidFill>
                <a:effectLst/>
                <a:ea typeface="Times New Roman" panose="02020603050405020304" pitchFamily="18" charset="0"/>
              </a:rPr>
              <a:t>Jain, Sumika, Nitin Kumar, and Kuldeep Chauhan. "An Overview on Deadlock Resolution Techniques."</a:t>
            </a:r>
            <a:endParaRPr lang="en-IN" sz="1400" dirty="0">
              <a:effectLst/>
              <a:ea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62965CD0-DA86-405D-BFE2-A98A058BE9F5}"/>
              </a:ext>
            </a:extLst>
          </p:cNvPr>
          <p:cNvSpPr>
            <a:spLocks noGrp="1"/>
          </p:cNvSpPr>
          <p:nvPr>
            <p:ph type="sldNum" sz="quarter" idx="12"/>
          </p:nvPr>
        </p:nvSpPr>
        <p:spPr/>
        <p:txBody>
          <a:bodyPr/>
          <a:lstStyle/>
          <a:p>
            <a:pPr>
              <a:defRPr/>
            </a:pPr>
            <a:fld id="{102E7466-EB51-4804-A70C-AE9724C9DDE5}" type="slidenum">
              <a:rPr lang="en-US" altLang="en-US" smtClean="0"/>
              <a:pPr>
                <a:defRPr/>
              </a:pPr>
              <a:t>22</a:t>
            </a:fld>
            <a:endParaRPr lang="en-US" altLang="en-US" dirty="0"/>
          </a:p>
        </p:txBody>
      </p:sp>
    </p:spTree>
    <p:extLst>
      <p:ext uri="{BB962C8B-B14F-4D97-AF65-F5344CB8AC3E}">
        <p14:creationId xmlns:p14="http://schemas.microsoft.com/office/powerpoint/2010/main" val="116384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53EF4266-DCB6-44F6-86EE-CDCEBC1B050B}"/>
              </a:ext>
            </a:extLst>
          </p:cNvPr>
          <p:cNvSpPr>
            <a:spLocks noGrp="1" noChangeArrowheads="1"/>
          </p:cNvSpPr>
          <p:nvPr>
            <p:ph type="body" idx="1"/>
          </p:nvPr>
        </p:nvSpPr>
        <p:spPr>
          <a:xfrm>
            <a:off x="1371600" y="1600200"/>
            <a:ext cx="7313613" cy="4570413"/>
          </a:xfrm>
        </p:spPr>
        <p:txBody>
          <a:bodyPr/>
          <a:lstStyle/>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algn="ctr" eaLnBrk="1" hangingPunct="1">
              <a:buFont typeface="Wingdings" panose="05000000000000000000" pitchFamily="2" charset="2"/>
              <a:buNone/>
            </a:pPr>
            <a:r>
              <a:rPr lang="en-US" altLang="en-US" sz="3200" dirty="0"/>
              <a:t>       THANK YOU</a:t>
            </a:r>
          </a:p>
        </p:txBody>
      </p:sp>
      <p:sp>
        <p:nvSpPr>
          <p:cNvPr id="35843" name="Slide Number Placeholder 2">
            <a:extLst>
              <a:ext uri="{FF2B5EF4-FFF2-40B4-BE49-F238E27FC236}">
                <a16:creationId xmlns:a16="http://schemas.microsoft.com/office/drawing/2014/main" id="{8E708980-E5BC-42D1-8BDB-7EAF07BB46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94807ED-8195-4E4E-BD9D-2DE3130D2302}" type="slidenum">
              <a:rPr lang="en-US" altLang="en-US" sz="1200" smtClean="0"/>
              <a:pPr>
                <a:spcBef>
                  <a:spcPct val="0"/>
                </a:spcBef>
                <a:buClrTx/>
                <a:buSzTx/>
                <a:buFontTx/>
                <a:buNone/>
              </a:pPr>
              <a:t>23</a:t>
            </a:fld>
            <a:endParaRPr lang="en-US" alt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1735-79F4-475E-825E-A6D49C8E464E}"/>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0E13A200-3861-49EF-887E-98FB8BC0A33F}"/>
              </a:ext>
            </a:extLst>
          </p:cNvPr>
          <p:cNvSpPr>
            <a:spLocks noGrp="1"/>
          </p:cNvSpPr>
          <p:nvPr>
            <p:ph idx="1"/>
          </p:nvPr>
        </p:nvSpPr>
        <p:spPr>
          <a:xfrm>
            <a:off x="1370013" y="1751013"/>
            <a:ext cx="7313612" cy="4421187"/>
          </a:xfrm>
        </p:spPr>
        <p:txBody>
          <a:bodyPr/>
          <a:lstStyle/>
          <a:p>
            <a:pPr marL="0" indent="0" algn="just">
              <a:buNone/>
            </a:pPr>
            <a:r>
              <a:rPr lang="en-US" sz="1600"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In Distributed Database System (DBS) and multitasking system, occurrence of deadlocks is one of the most serious problems. If a site  request  a resource that is already hold by another site and which is waiting for another resource  then the scenario is called as  distributed deadlock. Different distributed environments require a suitable deadlock detection algorithm to detect deadlocks. Different distributed environments needs to maintain their platforms by avoiding deadlocks. To achieve this the environment should be fed with optimized deadlock detection and avoidance algorithms. In this paper different deadlock detection algorithms that uses Wait For Graph and resolution algorithms to trace out deadlocks are discussed. We have also elucidated optimization techniques, for resolving deadlock in an efficient manner. We made a comparison between different deadlock detection algorithms based on different parameters like, delay time, message size, number of messages and whether the algorithm detects false deadlocks or not. Based on the comparisons we have suggested few deadlock detection algorithms for the distributed environment</a:t>
            </a:r>
            <a:r>
              <a:rPr lang="en-US" sz="1800" dirty="0">
                <a:solidFill>
                  <a:srgbClr val="000000"/>
                </a:solidFill>
              </a:rPr>
              <a:t>.</a:t>
            </a:r>
            <a:endParaRPr lang="en-IN" sz="1600" dirty="0"/>
          </a:p>
        </p:txBody>
      </p:sp>
      <p:sp>
        <p:nvSpPr>
          <p:cNvPr id="4" name="Slide Number Placeholder 3">
            <a:extLst>
              <a:ext uri="{FF2B5EF4-FFF2-40B4-BE49-F238E27FC236}">
                <a16:creationId xmlns:a16="http://schemas.microsoft.com/office/drawing/2014/main" id="{FC1761C7-81E2-4DA4-ADF5-7F45C536F336}"/>
              </a:ext>
            </a:extLst>
          </p:cNvPr>
          <p:cNvSpPr>
            <a:spLocks noGrp="1"/>
          </p:cNvSpPr>
          <p:nvPr>
            <p:ph type="sldNum" sz="quarter" idx="12"/>
          </p:nvPr>
        </p:nvSpPr>
        <p:spPr/>
        <p:txBody>
          <a:bodyPr/>
          <a:lstStyle/>
          <a:p>
            <a:pPr>
              <a:defRPr/>
            </a:pPr>
            <a:fld id="{102E7466-EB51-4804-A70C-AE9724C9DDE5}" type="slidenum">
              <a:rPr lang="en-US" altLang="en-US" smtClean="0"/>
              <a:pPr>
                <a:defRPr/>
              </a:pPr>
              <a:t>3</a:t>
            </a:fld>
            <a:endParaRPr lang="en-US" altLang="en-US" dirty="0"/>
          </a:p>
        </p:txBody>
      </p:sp>
    </p:spTree>
    <p:extLst>
      <p:ext uri="{BB962C8B-B14F-4D97-AF65-F5344CB8AC3E}">
        <p14:creationId xmlns:p14="http://schemas.microsoft.com/office/powerpoint/2010/main" val="65669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20D3B7D-A6C4-43BB-9C70-713A3A3AC105}"/>
              </a:ext>
            </a:extLst>
          </p:cNvPr>
          <p:cNvSpPr>
            <a:spLocks noGrp="1" noChangeArrowheads="1"/>
          </p:cNvSpPr>
          <p:nvPr>
            <p:ph type="title"/>
          </p:nvPr>
        </p:nvSpPr>
        <p:spPr>
          <a:xfrm>
            <a:off x="1295400" y="377825"/>
            <a:ext cx="7313613" cy="1143000"/>
          </a:xfrm>
        </p:spPr>
        <p:txBody>
          <a:bodyPr/>
          <a:lstStyle/>
          <a:p>
            <a:pPr algn="ctr"/>
            <a:r>
              <a:rPr lang="en-US" altLang="en-US" sz="3400" dirty="0">
                <a:latin typeface="Times New Roman" panose="02020603050405020304" pitchFamily="18" charset="0"/>
                <a:cs typeface="Times New Roman" panose="02020603050405020304" pitchFamily="18" charset="0"/>
              </a:rPr>
              <a:t>Introduction</a:t>
            </a:r>
          </a:p>
        </p:txBody>
      </p:sp>
      <p:sp>
        <p:nvSpPr>
          <p:cNvPr id="7171" name="Content Placeholder 2">
            <a:extLst>
              <a:ext uri="{FF2B5EF4-FFF2-40B4-BE49-F238E27FC236}">
                <a16:creationId xmlns:a16="http://schemas.microsoft.com/office/drawing/2014/main" id="{A4560FD9-2225-4711-8DA0-F4DED0133600}"/>
              </a:ext>
            </a:extLst>
          </p:cNvPr>
          <p:cNvSpPr>
            <a:spLocks noGrp="1" noChangeArrowheads="1"/>
          </p:cNvSpPr>
          <p:nvPr>
            <p:ph idx="1"/>
          </p:nvPr>
        </p:nvSpPr>
        <p:spPr>
          <a:xfrm>
            <a:off x="838200" y="1676401"/>
            <a:ext cx="7924800" cy="3276600"/>
          </a:xfrm>
        </p:spPr>
        <p:txBody>
          <a:bodyPr/>
          <a:lstStyle/>
          <a:p>
            <a:pPr algn="just">
              <a:buSzPct val="100000"/>
              <a:buFont typeface="Courier New" panose="02070309020205020404" pitchFamily="49" charset="0"/>
              <a:buChar char="o"/>
            </a:pPr>
            <a:r>
              <a:rPr lang="en-US" sz="2200" dirty="0">
                <a:solidFill>
                  <a:srgbClr val="000000"/>
                </a:solidFill>
                <a:latin typeface="Times New Roman" panose="02020603050405020304" pitchFamily="18" charset="0"/>
                <a:cs typeface="Times New Roman" panose="02020603050405020304" pitchFamily="18" charset="0"/>
              </a:rPr>
              <a:t>Distributed Database (DDB) is associated with many sites and each has its database.</a:t>
            </a:r>
          </a:p>
          <a:p>
            <a:pPr algn="just">
              <a:buSzPct val="100000"/>
              <a:buFont typeface="Courier New" panose="02070309020205020404" pitchFamily="49" charset="0"/>
              <a:buChar char="o"/>
            </a:pPr>
            <a:r>
              <a:rPr lang="en-US" sz="2200" dirty="0">
                <a:solidFill>
                  <a:srgbClr val="000000"/>
                </a:solidFill>
                <a:latin typeface="Times New Roman" panose="02020603050405020304" pitchFamily="18" charset="0"/>
                <a:cs typeface="Times New Roman" panose="02020603050405020304" pitchFamily="18" charset="0"/>
              </a:rPr>
              <a:t> The software that handles DDB is called Distributed Database Management System (DDBMS).</a:t>
            </a:r>
          </a:p>
          <a:p>
            <a:pPr algn="just">
              <a:buSzPct val="100000"/>
              <a:buFont typeface="Courier New" panose="02070309020205020404" pitchFamily="49" charset="0"/>
              <a:buChar char="o"/>
            </a:pPr>
            <a:r>
              <a:rPr lang="en-US" sz="2200" dirty="0">
                <a:solidFill>
                  <a:srgbClr val="000000"/>
                </a:solidFill>
                <a:latin typeface="Times New Roman" panose="02020603050405020304" pitchFamily="18" charset="0"/>
                <a:cs typeface="Times New Roman" panose="02020603050405020304" pitchFamily="18" charset="0"/>
              </a:rPr>
              <a:t>The combination of both DDB and DDBMS is known as Distributed Database System (DBS). </a:t>
            </a:r>
            <a:endParaRPr lang="en-IN" sz="22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200" dirty="0">
                <a:solidFill>
                  <a:srgbClr val="000000"/>
                </a:solidFill>
                <a:latin typeface="Times New Roman" panose="02020603050405020304" pitchFamily="18" charset="0"/>
                <a:cs typeface="Times New Roman" panose="02020603050405020304" pitchFamily="18" charset="0"/>
              </a:rPr>
              <a:t>Deadlocks can be handled in three ways:</a:t>
            </a:r>
            <a:endParaRPr lang="en-IN" sz="2200" dirty="0">
              <a:solidFill>
                <a:srgbClr val="000000"/>
              </a:solidFill>
              <a:latin typeface="Times New Roman" panose="02020603050405020304" pitchFamily="18" charset="0"/>
              <a:cs typeface="Times New Roman" panose="02020603050405020304" pitchFamily="18" charset="0"/>
            </a:endParaRPr>
          </a:p>
          <a:p>
            <a:pPr marL="400050" lvl="0" indent="-400050">
              <a:buFont typeface="+mj-lt"/>
              <a:buAutoNum type="romanLcPeriod"/>
            </a:pPr>
            <a:r>
              <a:rPr lang="en-US" sz="2200" b="1" dirty="0">
                <a:solidFill>
                  <a:srgbClr val="000000"/>
                </a:solidFill>
                <a:latin typeface="Times New Roman" panose="02020603050405020304" pitchFamily="18" charset="0"/>
                <a:cs typeface="Times New Roman" panose="02020603050405020304" pitchFamily="18" charset="0"/>
              </a:rPr>
              <a:t>Prevention</a:t>
            </a:r>
            <a:r>
              <a:rPr lang="en-US" sz="2200" dirty="0">
                <a:solidFill>
                  <a:srgbClr val="000000"/>
                </a:solidFill>
                <a:latin typeface="Times New Roman" panose="02020603050405020304" pitchFamily="18" charset="0"/>
                <a:cs typeface="Times New Roman" panose="02020603050405020304" pitchFamily="18" charset="0"/>
              </a:rPr>
              <a:t>: prevention requires the configuration of system, so that no deadlock will occur.</a:t>
            </a:r>
            <a:endParaRPr lang="en-IN" sz="2200" dirty="0">
              <a:solidFill>
                <a:srgbClr val="000000"/>
              </a:solidFill>
              <a:latin typeface="Times New Roman" panose="02020603050405020304" pitchFamily="18" charset="0"/>
              <a:cs typeface="Times New Roman" panose="02020603050405020304" pitchFamily="18" charset="0"/>
            </a:endParaRPr>
          </a:p>
          <a:p>
            <a:pPr marL="400050" lvl="0" indent="-400050">
              <a:buFont typeface="+mj-lt"/>
              <a:buAutoNum type="romanLcPeriod"/>
            </a:pPr>
            <a:r>
              <a:rPr lang="en-US" sz="2200" b="1" dirty="0">
                <a:solidFill>
                  <a:srgbClr val="000000"/>
                </a:solidFill>
                <a:latin typeface="Times New Roman" panose="02020603050405020304" pitchFamily="18" charset="0"/>
                <a:cs typeface="Times New Roman" panose="02020603050405020304" pitchFamily="18" charset="0"/>
              </a:rPr>
              <a:t>Avoidance</a:t>
            </a:r>
            <a:r>
              <a:rPr lang="en-US" sz="2200" dirty="0">
                <a:solidFill>
                  <a:srgbClr val="000000"/>
                </a:solidFill>
                <a:latin typeface="Times New Roman" panose="02020603050405020304" pitchFamily="18" charset="0"/>
                <a:cs typeface="Times New Roman" panose="02020603050405020304" pitchFamily="18" charset="0"/>
              </a:rPr>
              <a:t>: allocation of resources to be done at runtime or real-time, to ensure that no deadlock will form.</a:t>
            </a:r>
            <a:endParaRPr lang="en-IN" sz="2200" dirty="0">
              <a:solidFill>
                <a:srgbClr val="000000"/>
              </a:solidFill>
              <a:latin typeface="Times New Roman" panose="02020603050405020304" pitchFamily="18" charset="0"/>
              <a:cs typeface="Times New Roman" panose="02020603050405020304" pitchFamily="18" charset="0"/>
            </a:endParaRPr>
          </a:p>
          <a:p>
            <a:pPr marL="400050" lvl="0" indent="-400050">
              <a:buFont typeface="+mj-lt"/>
              <a:buAutoNum type="romanLcPeriod"/>
            </a:pPr>
            <a:r>
              <a:rPr lang="en-US" sz="2200" b="1" dirty="0">
                <a:solidFill>
                  <a:srgbClr val="000000"/>
                </a:solidFill>
                <a:latin typeface="Times New Roman" panose="02020603050405020304" pitchFamily="18" charset="0"/>
                <a:cs typeface="Times New Roman" panose="02020603050405020304" pitchFamily="18" charset="0"/>
              </a:rPr>
              <a:t>Detection</a:t>
            </a:r>
            <a:r>
              <a:rPr lang="en-US" sz="2200" dirty="0">
                <a:solidFill>
                  <a:srgbClr val="000000"/>
                </a:solidFill>
                <a:latin typeface="Times New Roman" panose="02020603050405020304" pitchFamily="18" charset="0"/>
                <a:cs typeface="Times New Roman" panose="02020603050405020304" pitchFamily="18" charset="0"/>
              </a:rPr>
              <a:t>: first deadlocks are permitted to occur and some protocols will detect them later.</a:t>
            </a:r>
          </a:p>
          <a:p>
            <a:pPr marL="0" lvl="0" indent="0">
              <a:lnSpc>
                <a:spcPct val="160000"/>
              </a:lnSpc>
              <a:buNone/>
            </a:pPr>
            <a:endParaRPr lang="en-IN" sz="1400" dirty="0">
              <a:solidFill>
                <a:srgbClr val="000000"/>
              </a:solidFill>
              <a:latin typeface="Times New Roman" panose="02020603050405020304" pitchFamily="18" charset="0"/>
              <a:cs typeface="Times New Roman" panose="02020603050405020304" pitchFamily="18" charset="0"/>
            </a:endParaRPr>
          </a:p>
          <a:p>
            <a:pPr marL="0" indent="0">
              <a:lnSpc>
                <a:spcPct val="160000"/>
              </a:lnSpc>
              <a:buNone/>
            </a:pPr>
            <a:r>
              <a:rPr lang="en-US" sz="1400" dirty="0">
                <a:solidFill>
                  <a:srgbClr val="000000"/>
                </a:solidFill>
                <a:latin typeface="Times New Roman" panose="02020603050405020304" pitchFamily="18" charset="0"/>
                <a:cs typeface="Times New Roman" panose="02020603050405020304" pitchFamily="18" charset="0"/>
              </a:rPr>
              <a:t> </a:t>
            </a:r>
            <a:endParaRPr lang="en-IN" sz="1400" dirty="0">
              <a:solidFill>
                <a:srgbClr val="000000"/>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p:txBody>
      </p:sp>
      <p:sp>
        <p:nvSpPr>
          <p:cNvPr id="7172" name="Slide Number Placeholder 3">
            <a:extLst>
              <a:ext uri="{FF2B5EF4-FFF2-40B4-BE49-F238E27FC236}">
                <a16:creationId xmlns:a16="http://schemas.microsoft.com/office/drawing/2014/main" id="{186B31C8-7331-4102-A533-6F4DE227B8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24A00B8-03BA-4919-9FBE-13BEBF95C5BE}" type="slidenum">
              <a:rPr lang="en-US" altLang="en-US" sz="1200" smtClean="0"/>
              <a:pPr>
                <a:spcBef>
                  <a:spcPct val="0"/>
                </a:spcBef>
                <a:buClrTx/>
                <a:buSzTx/>
                <a:buFontTx/>
                <a:buNone/>
              </a:pPr>
              <a:t>4</a:t>
            </a:fld>
            <a:endParaRPr lang="en-US"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7B07-5BB2-43A4-BBA1-AE0298ED6D39}"/>
              </a:ext>
            </a:extLst>
          </p:cNvPr>
          <p:cNvSpPr>
            <a:spLocks noGrp="1"/>
          </p:cNvSpPr>
          <p:nvPr>
            <p:ph type="title"/>
          </p:nvPr>
        </p:nvSpPr>
        <p:spPr/>
        <p:txBody>
          <a:bodyPr/>
          <a:lstStyle/>
          <a:p>
            <a:r>
              <a:rPr lang="en-US" dirty="0"/>
              <a:t>Deadlock Detection</a:t>
            </a:r>
            <a:endParaRPr lang="en-IN" dirty="0"/>
          </a:p>
        </p:txBody>
      </p:sp>
      <p:sp>
        <p:nvSpPr>
          <p:cNvPr id="3" name="Content Placeholder 2">
            <a:extLst>
              <a:ext uri="{FF2B5EF4-FFF2-40B4-BE49-F238E27FC236}">
                <a16:creationId xmlns:a16="http://schemas.microsoft.com/office/drawing/2014/main" id="{BEA51CD5-632B-4B16-B49C-A76231B91A81}"/>
              </a:ext>
            </a:extLst>
          </p:cNvPr>
          <p:cNvSpPr>
            <a:spLocks noGrp="1"/>
          </p:cNvSpPr>
          <p:nvPr>
            <p:ph idx="1"/>
          </p:nvPr>
        </p:nvSpPr>
        <p:spPr/>
        <p:txBody>
          <a:bodyPr/>
          <a:lstStyle/>
          <a:p>
            <a:pPr marL="0" indent="0" algn="l">
              <a:spcBef>
                <a:spcPts val="600"/>
              </a:spcBef>
              <a:spcAft>
                <a:spcPts val="300"/>
              </a:spcAft>
              <a:buNone/>
            </a:pPr>
            <a:r>
              <a:rPr lang="en-US" sz="1600" b="1" dirty="0">
                <a:solidFill>
                  <a:srgbClr val="111111"/>
                </a:solidFill>
                <a:effectLst/>
                <a:latin typeface="Times New Roman" panose="02020603050405020304" pitchFamily="18" charset="0"/>
                <a:ea typeface="Times New Roman" panose="02020603050405020304" pitchFamily="18" charset="0"/>
              </a:rPr>
              <a:t> </a:t>
            </a:r>
            <a:endParaRPr lang="en-IN" sz="2000" dirty="0">
              <a:solidFill>
                <a:srgbClr val="111111"/>
              </a:solidFill>
              <a:effectLst/>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lphaLcParenR"/>
            </a:pPr>
            <a:r>
              <a:rPr lang="en-US" sz="2200" b="1" dirty="0">
                <a:solidFill>
                  <a:srgbClr val="111111"/>
                </a:solidFill>
                <a:effectLst/>
                <a:latin typeface="Times New Roman" panose="02020603050405020304" pitchFamily="18" charset="0"/>
                <a:ea typeface="Times New Roman" panose="02020603050405020304" pitchFamily="18" charset="0"/>
              </a:rPr>
              <a:t>Centralized algorithm: </a:t>
            </a:r>
            <a:r>
              <a:rPr lang="en-US" sz="2200" dirty="0">
                <a:solidFill>
                  <a:srgbClr val="111111"/>
                </a:solidFill>
                <a:effectLst/>
                <a:latin typeface="Times New Roman" panose="02020603050405020304" pitchFamily="18" charset="0"/>
                <a:ea typeface="Times New Roman" panose="02020603050405020304" pitchFamily="18" charset="0"/>
              </a:rPr>
              <a:t>In Centralized algorithm a single node works to detect deadlock.  </a:t>
            </a:r>
            <a:endParaRPr lang="en-IN" sz="2200" dirty="0">
              <a:solidFill>
                <a:srgbClr val="111111"/>
              </a:solidFill>
              <a:latin typeface="Times New Roman" panose="02020603050405020304" pitchFamily="18" charset="0"/>
              <a:ea typeface="Times New Roman" panose="02020603050405020304" pitchFamily="18" charset="0"/>
            </a:endParaRPr>
          </a:p>
          <a:p>
            <a:pPr marL="342900" lvl="0" indent="-342900" algn="just">
              <a:spcAft>
                <a:spcPts val="600"/>
              </a:spcAft>
              <a:buFont typeface="+mj-lt"/>
              <a:buAutoNum type="alphaLcParenR"/>
            </a:pPr>
            <a:r>
              <a:rPr lang="en-US" sz="2200" dirty="0">
                <a:solidFill>
                  <a:srgbClr val="111111"/>
                </a:solidFill>
                <a:effectLst/>
                <a:latin typeface="Times New Roman" panose="02020603050405020304" pitchFamily="18" charset="0"/>
                <a:ea typeface="Times New Roman" panose="02020603050405020304" pitchFamily="18" charset="0"/>
              </a:rPr>
              <a:t> </a:t>
            </a:r>
            <a:r>
              <a:rPr lang="en-US" sz="2200" b="1" dirty="0">
                <a:solidFill>
                  <a:srgbClr val="111111"/>
                </a:solidFill>
                <a:effectLst/>
                <a:latin typeface="Times New Roman" panose="02020603050405020304" pitchFamily="18" charset="0"/>
                <a:ea typeface="Times New Roman" panose="02020603050405020304" pitchFamily="18" charset="0"/>
              </a:rPr>
              <a:t>Distributed algorithm: </a:t>
            </a:r>
            <a:r>
              <a:rPr lang="en-US" sz="2200" dirty="0">
                <a:solidFill>
                  <a:srgbClr val="111111"/>
                </a:solidFill>
                <a:effectLst/>
                <a:latin typeface="Times New Roman" panose="02020603050405020304" pitchFamily="18" charset="0"/>
                <a:ea typeface="Times New Roman" panose="02020603050405020304" pitchFamily="18" charset="0"/>
              </a:rPr>
              <a:t>Unlike centralized algorithm in Distributed algorithm  different nodes work together to detect deadlocks.</a:t>
            </a:r>
          </a:p>
          <a:p>
            <a:pPr marL="685800" algn="just">
              <a:spcAft>
                <a:spcPts val="600"/>
              </a:spcAft>
              <a:buSzPct val="100000"/>
              <a:buFont typeface="Courier New" panose="02070309020205020404" pitchFamily="49" charset="0"/>
              <a:buChar char="o"/>
            </a:pPr>
            <a:r>
              <a:rPr lang="en-US" sz="2200" dirty="0">
                <a:solidFill>
                  <a:srgbClr val="111111"/>
                </a:solidFill>
                <a:effectLst/>
                <a:latin typeface="Times New Roman" panose="02020603050405020304" pitchFamily="18" charset="0"/>
                <a:ea typeface="Times New Roman" panose="02020603050405020304" pitchFamily="18" charset="0"/>
              </a:rPr>
              <a:t>No single point failure, because if one node is failed other node can work and make the system reliable. </a:t>
            </a:r>
          </a:p>
          <a:p>
            <a:pPr marL="685800" algn="just">
              <a:spcAft>
                <a:spcPts val="600"/>
              </a:spcAft>
              <a:buSzPct val="100000"/>
              <a:buFont typeface="Courier New" panose="02070309020205020404" pitchFamily="49" charset="0"/>
              <a:buChar char="o"/>
            </a:pPr>
            <a:r>
              <a:rPr lang="en-US" sz="2200" dirty="0">
                <a:solidFill>
                  <a:srgbClr val="111111"/>
                </a:solidFill>
                <a:latin typeface="Times New Roman" panose="02020603050405020304" pitchFamily="18" charset="0"/>
                <a:ea typeface="Times New Roman" panose="02020603050405020304" pitchFamily="18" charset="0"/>
              </a:rPr>
              <a:t>S</a:t>
            </a:r>
            <a:r>
              <a:rPr lang="en-US" sz="2200" dirty="0">
                <a:solidFill>
                  <a:srgbClr val="111111"/>
                </a:solidFill>
                <a:effectLst/>
                <a:latin typeface="Times New Roman" panose="02020603050405020304" pitchFamily="18" charset="0"/>
                <a:ea typeface="Times New Roman" panose="02020603050405020304" pitchFamily="18" charset="0"/>
              </a:rPr>
              <a:t>peed of deadlock detection also increases.</a:t>
            </a:r>
          </a:p>
          <a:p>
            <a:pPr indent="0" algn="just">
              <a:spcAft>
                <a:spcPts val="600"/>
              </a:spcAft>
              <a:buNone/>
            </a:pPr>
            <a:endParaRPr lang="en-US" sz="1600" dirty="0">
              <a:solidFill>
                <a:srgbClr val="111111"/>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28915CF8-F78B-4319-B87B-28BE8C8F305A}"/>
              </a:ext>
            </a:extLst>
          </p:cNvPr>
          <p:cNvSpPr>
            <a:spLocks noGrp="1"/>
          </p:cNvSpPr>
          <p:nvPr>
            <p:ph type="sldNum" sz="quarter" idx="12"/>
          </p:nvPr>
        </p:nvSpPr>
        <p:spPr/>
        <p:txBody>
          <a:bodyPr/>
          <a:lstStyle/>
          <a:p>
            <a:pPr>
              <a:defRPr/>
            </a:pPr>
            <a:fld id="{102E7466-EB51-4804-A70C-AE9724C9DDE5}" type="slidenum">
              <a:rPr lang="en-US" altLang="en-US" smtClean="0"/>
              <a:pPr>
                <a:defRPr/>
              </a:pPr>
              <a:t>5</a:t>
            </a:fld>
            <a:endParaRPr lang="en-US" altLang="en-US" dirty="0"/>
          </a:p>
        </p:txBody>
      </p:sp>
    </p:spTree>
    <p:extLst>
      <p:ext uri="{BB962C8B-B14F-4D97-AF65-F5344CB8AC3E}">
        <p14:creationId xmlns:p14="http://schemas.microsoft.com/office/powerpoint/2010/main" val="224730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B1CDF-C3B9-4A6D-9E64-1722F9F20F0E}"/>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Related Work</a:t>
            </a:r>
          </a:p>
          <a:p>
            <a:pPr marL="0" indent="0" algn="ctr">
              <a:buNone/>
            </a:pPr>
            <a:endParaRPr lang="en-US" dirty="0"/>
          </a:p>
          <a:p>
            <a:pPr marL="0" indent="0" algn="ctr">
              <a:buNone/>
            </a:pPr>
            <a:endParaRPr lang="en-US" dirty="0"/>
          </a:p>
        </p:txBody>
      </p:sp>
      <p:sp>
        <p:nvSpPr>
          <p:cNvPr id="4" name="Slide Number Placeholder 3">
            <a:extLst>
              <a:ext uri="{FF2B5EF4-FFF2-40B4-BE49-F238E27FC236}">
                <a16:creationId xmlns:a16="http://schemas.microsoft.com/office/drawing/2014/main" id="{B111535C-9657-422C-A93E-44F2C4D3F4FD}"/>
              </a:ext>
            </a:extLst>
          </p:cNvPr>
          <p:cNvSpPr>
            <a:spLocks noGrp="1"/>
          </p:cNvSpPr>
          <p:nvPr>
            <p:ph type="sldNum" sz="quarter" idx="12"/>
          </p:nvPr>
        </p:nvSpPr>
        <p:spPr/>
        <p:txBody>
          <a:bodyPr/>
          <a:lstStyle/>
          <a:p>
            <a:pPr>
              <a:defRPr/>
            </a:pPr>
            <a:fld id="{102E7466-EB51-4804-A70C-AE9724C9DDE5}" type="slidenum">
              <a:rPr lang="en-US" altLang="en-US" smtClean="0"/>
              <a:pPr>
                <a:defRPr/>
              </a:pPr>
              <a:t>6</a:t>
            </a:fld>
            <a:endParaRPr lang="en-US" altLang="en-US" dirty="0"/>
          </a:p>
        </p:txBody>
      </p:sp>
    </p:spTree>
    <p:extLst>
      <p:ext uri="{BB962C8B-B14F-4D97-AF65-F5344CB8AC3E}">
        <p14:creationId xmlns:p14="http://schemas.microsoft.com/office/powerpoint/2010/main" val="269133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D86D595-26D4-4AF2-94F2-2FCFBB1208E9}"/>
              </a:ext>
            </a:extLst>
          </p:cNvPr>
          <p:cNvSpPr>
            <a:spLocks noGrp="1" noChangeArrowheads="1"/>
          </p:cNvSpPr>
          <p:nvPr>
            <p:ph type="title"/>
          </p:nvPr>
        </p:nvSpPr>
        <p:spPr/>
        <p:txBody>
          <a:bodyPr/>
          <a:lstStyle/>
          <a:p>
            <a:pPr algn="ctr"/>
            <a:r>
              <a:rPr lang="en-US" altLang="en-US" sz="3400" dirty="0">
                <a:solidFill>
                  <a:schemeClr val="accent1">
                    <a:lumMod val="75000"/>
                  </a:schemeClr>
                </a:solidFill>
                <a:cs typeface="Times New Roman" panose="02020603050405020304" pitchFamily="18" charset="0"/>
              </a:rPr>
              <a:t> </a:t>
            </a:r>
            <a:r>
              <a:rPr lang="x-none" sz="3600" i="0" dirty="0">
                <a:solidFill>
                  <a:schemeClr val="accent1">
                    <a:lumMod val="50000"/>
                  </a:schemeClr>
                </a:solidFill>
                <a:cs typeface="Times New Roman" panose="02020603050405020304" pitchFamily="18" charset="0"/>
              </a:rPr>
              <a:t>Kawazu’s Algorithm </a:t>
            </a:r>
            <a:endParaRPr lang="en-US" altLang="en-US" sz="3400" dirty="0">
              <a:solidFill>
                <a:schemeClr val="accent1">
                  <a:lumMod val="50000"/>
                </a:schemeClr>
              </a:solidFill>
              <a:cs typeface="Times New Roman" panose="02020603050405020304" pitchFamily="18" charset="0"/>
            </a:endParaRPr>
          </a:p>
        </p:txBody>
      </p:sp>
      <p:sp>
        <p:nvSpPr>
          <p:cNvPr id="8195" name="Content Placeholder 2">
            <a:extLst>
              <a:ext uri="{FF2B5EF4-FFF2-40B4-BE49-F238E27FC236}">
                <a16:creationId xmlns:a16="http://schemas.microsoft.com/office/drawing/2014/main" id="{75D2559D-088E-4B00-AC51-73026A863DAC}"/>
              </a:ext>
            </a:extLst>
          </p:cNvPr>
          <p:cNvSpPr>
            <a:spLocks noGrp="1" noChangeArrowheads="1"/>
          </p:cNvSpPr>
          <p:nvPr>
            <p:ph idx="1"/>
          </p:nvPr>
        </p:nvSpPr>
        <p:spPr/>
        <p:txBody>
          <a:bodyPr/>
          <a:lstStyle/>
          <a:p>
            <a:pPr marL="0" indent="0" algn="just">
              <a:buNone/>
            </a:pPr>
            <a:endParaRPr lang="en-IN" sz="1600" b="1" i="0" dirty="0">
              <a:solidFill>
                <a:srgbClr val="080808"/>
              </a:solidFill>
              <a:latin typeface="Times New Roman" panose="02020603050405020304" pitchFamily="18" charset="0"/>
              <a:cs typeface="Times New Roman" panose="02020603050405020304" pitchFamily="18" charset="0"/>
            </a:endParaRPr>
          </a:p>
          <a:p>
            <a:pPr algn="just"/>
            <a:r>
              <a:rPr lang="en-US" sz="2200" dirty="0">
                <a:solidFill>
                  <a:srgbClr val="080808"/>
                </a:solidFill>
                <a:latin typeface="Times New Roman" panose="02020603050405020304" pitchFamily="18" charset="0"/>
                <a:cs typeface="Times New Roman" panose="02020603050405020304" pitchFamily="18" charset="0"/>
              </a:rPr>
              <a:t>Kawazu’s algorithm</a:t>
            </a:r>
            <a:r>
              <a:rPr lang="en-US" sz="2200" b="1" dirty="0">
                <a:solidFill>
                  <a:srgbClr val="080808"/>
                </a:solidFill>
                <a:latin typeface="Times New Roman" panose="02020603050405020304" pitchFamily="18" charset="0"/>
                <a:cs typeface="Times New Roman" panose="02020603050405020304" pitchFamily="18" charset="0"/>
              </a:rPr>
              <a:t> </a:t>
            </a:r>
            <a:r>
              <a:rPr lang="en-US" sz="2200" dirty="0">
                <a:solidFill>
                  <a:srgbClr val="080808"/>
                </a:solidFill>
                <a:latin typeface="Times New Roman" panose="02020603050405020304" pitchFamily="18" charset="0"/>
                <a:cs typeface="Times New Roman" panose="02020603050405020304" pitchFamily="18" charset="0"/>
              </a:rPr>
              <a:t>consists of LOCAL and GLOBAL sub-algorithms. </a:t>
            </a:r>
          </a:p>
          <a:p>
            <a:pPr algn="just"/>
            <a:r>
              <a:rPr lang="en-US" sz="2200" dirty="0">
                <a:solidFill>
                  <a:srgbClr val="080808"/>
                </a:solidFill>
                <a:latin typeface="Times New Roman" panose="02020603050405020304" pitchFamily="18" charset="0"/>
                <a:cs typeface="Times New Roman" panose="02020603050405020304" pitchFamily="18" charset="0"/>
              </a:rPr>
              <a:t>Local deadlocks are detected by Algorithm LOCAL with the help of Sub-Wait-Graph.</a:t>
            </a:r>
          </a:p>
          <a:p>
            <a:pPr algn="just"/>
            <a:r>
              <a:rPr lang="en-US" sz="2200" dirty="0">
                <a:solidFill>
                  <a:srgbClr val="080808"/>
                </a:solidFill>
                <a:latin typeface="Times New Roman" panose="02020603050405020304" pitchFamily="18" charset="0"/>
                <a:cs typeface="Times New Roman" panose="02020603050405020304" pitchFamily="18" charset="0"/>
              </a:rPr>
              <a:t>Global Deadlocks are detected by algorithm GLOBAL with the help of the Pseudo-Wait-Graph. </a:t>
            </a:r>
          </a:p>
          <a:p>
            <a:pPr algn="just"/>
            <a:r>
              <a:rPr lang="en-US" sz="2200" dirty="0">
                <a:solidFill>
                  <a:srgbClr val="111111"/>
                </a:solidFill>
                <a:latin typeface="Times New Roman" panose="02020603050405020304" pitchFamily="18" charset="0"/>
                <a:cs typeface="Times New Roman" panose="02020603050405020304" pitchFamily="18" charset="0"/>
              </a:rPr>
              <a:t>When compared to centralized systems this algorithm is advantages because of its distributed nature and overall network throughput.</a:t>
            </a:r>
            <a:endParaRPr lang="en-IN" sz="2200" dirty="0">
              <a:solidFill>
                <a:srgbClr val="111111"/>
              </a:solidFill>
              <a:latin typeface="Times New Roman" panose="02020603050405020304" pitchFamily="18" charset="0"/>
              <a:cs typeface="Times New Roman" panose="02020603050405020304" pitchFamily="18" charset="0"/>
            </a:endParaRPr>
          </a:p>
          <a:p>
            <a:pPr marL="0" indent="0" algn="just">
              <a:buNone/>
            </a:pPr>
            <a:endParaRPr lang="en-IN" sz="1600" dirty="0">
              <a:solidFill>
                <a:srgbClr val="080808"/>
              </a:solidFill>
              <a:latin typeface="Times New Roman" panose="02020603050405020304" pitchFamily="18" charset="0"/>
              <a:cs typeface="Times New Roman" panose="02020603050405020304" pitchFamily="18" charset="0"/>
            </a:endParaRPr>
          </a:p>
          <a:p>
            <a:pPr marL="0" indent="0" algn="just">
              <a:buNone/>
            </a:pPr>
            <a:endParaRPr lang="en-IN" sz="1600" dirty="0">
              <a:solidFill>
                <a:srgbClr val="080808"/>
              </a:solidFill>
              <a:latin typeface="Times New Roman" panose="02020603050405020304" pitchFamily="18" charset="0"/>
              <a:cs typeface="Times New Roman" panose="02020603050405020304" pitchFamily="18" charset="0"/>
            </a:endParaRPr>
          </a:p>
          <a:p>
            <a:pPr marL="339725" indent="-339725">
              <a:buFont typeface="Wingdings" panose="05000000000000000000" pitchFamily="2" charset="2"/>
              <a:buNone/>
              <a:defRPr/>
            </a:pPr>
            <a:endParaRPr lang="en-US" altLang="en-US" dirty="0">
              <a:latin typeface="Times New Roman" panose="02020603050405020304" pitchFamily="18" charset="0"/>
              <a:cs typeface="Times New Roman" panose="02020603050405020304" pitchFamily="18" charset="0"/>
            </a:endParaRPr>
          </a:p>
        </p:txBody>
      </p:sp>
      <p:sp>
        <p:nvSpPr>
          <p:cNvPr id="8196" name="Slide Number Placeholder 3">
            <a:extLst>
              <a:ext uri="{FF2B5EF4-FFF2-40B4-BE49-F238E27FC236}">
                <a16:creationId xmlns:a16="http://schemas.microsoft.com/office/drawing/2014/main" id="{A533F526-7FCC-4549-A9CF-3CEC51D5E2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68EBD3D-2AC5-49B4-B489-EF1972FC3C0B}" type="slidenum">
              <a:rPr lang="en-US" altLang="en-US" sz="1200" smtClean="0"/>
              <a:pPr>
                <a:spcBef>
                  <a:spcPct val="0"/>
                </a:spcBef>
                <a:buClrTx/>
                <a:buSzTx/>
                <a:buFontTx/>
                <a:buNone/>
              </a:pPr>
              <a:t>7</a:t>
            </a:fld>
            <a:endParaRPr lang="en-US" alt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7964C75-9E4B-4F8B-89D7-77FFB43867BC}"/>
              </a:ext>
            </a:extLst>
          </p:cNvPr>
          <p:cNvSpPr>
            <a:spLocks noGrp="1" noChangeArrowheads="1"/>
          </p:cNvSpPr>
          <p:nvPr>
            <p:ph type="title"/>
          </p:nvPr>
        </p:nvSpPr>
        <p:spPr/>
        <p:txBody>
          <a:bodyPr/>
          <a:lstStyle/>
          <a:p>
            <a:pPr algn="ctr"/>
            <a:r>
              <a:rPr lang="en-US" altLang="en-US" sz="3400" dirty="0">
                <a:latin typeface="Times New Roman" panose="02020603050405020304" pitchFamily="18" charset="0"/>
                <a:cs typeface="Times New Roman" panose="02020603050405020304" pitchFamily="18" charset="0"/>
              </a:rPr>
              <a:t>HO’s Algorithm</a:t>
            </a:r>
          </a:p>
        </p:txBody>
      </p:sp>
      <p:sp>
        <p:nvSpPr>
          <p:cNvPr id="9219" name="Content Placeholder 2">
            <a:extLst>
              <a:ext uri="{FF2B5EF4-FFF2-40B4-BE49-F238E27FC236}">
                <a16:creationId xmlns:a16="http://schemas.microsoft.com/office/drawing/2014/main" id="{ACBE00D9-51AA-4E77-8EA8-17AECD2A2565}"/>
              </a:ext>
            </a:extLst>
          </p:cNvPr>
          <p:cNvSpPr>
            <a:spLocks noGrp="1" noChangeArrowheads="1"/>
          </p:cNvSpPr>
          <p:nvPr>
            <p:ph idx="1"/>
          </p:nvPr>
        </p:nvSpPr>
        <p:spPr>
          <a:xfrm>
            <a:off x="1370013" y="1930083"/>
            <a:ext cx="7313612" cy="4114800"/>
          </a:xfrm>
        </p:spPr>
        <p:txBody>
          <a:bodyPr/>
          <a:lstStyle/>
          <a:p>
            <a:pPr indent="0" algn="just" fontAlgn="base">
              <a:spcAft>
                <a:spcPts val="600"/>
              </a:spcAft>
              <a:buNone/>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 algorithm</a:t>
            </a:r>
            <a:r>
              <a:rPr lang="en-US" sz="22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based on centralized technique.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fontAlgn="base">
              <a:buSzPct val="100000"/>
              <a:buFont typeface="Courier New" panose="02070309020205020404" pitchFamily="49" charset="0"/>
              <a:buChar char="o"/>
            </a:pP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ses only two levels i.e., Master control nodes and Cluster control nodes.</a:t>
            </a:r>
            <a:endParaRPr lang="en-IN" sz="22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fontAlgn="base">
              <a:buSzPct val="100000"/>
              <a:buFont typeface="Courier New" panose="02070309020205020404" pitchFamily="49" charset="0"/>
              <a:buChar char="o"/>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Detection of inter-cluster deadlocks is the responsibility of the master control node. </a:t>
            </a:r>
          </a:p>
          <a:p>
            <a:pPr lvl="0" algn="just" fontAlgn="base">
              <a:buSzPct val="100000"/>
              <a:buFont typeface="Courier New" panose="02070309020205020404" pitchFamily="49" charset="0"/>
              <a:buChar char="o"/>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 control nodes are used to detect deadlock among their members and report dependencies to the master control node outside their cluster.</a:t>
            </a:r>
            <a:endParaRPr lang="en-US" altLang="en-US" sz="2200" dirty="0">
              <a:latin typeface="Times New Roman" panose="02020603050405020304" pitchFamily="18" charset="0"/>
              <a:cs typeface="Times New Roman" panose="02020603050405020304" pitchFamily="18" charset="0"/>
            </a:endParaRPr>
          </a:p>
        </p:txBody>
      </p:sp>
      <p:sp>
        <p:nvSpPr>
          <p:cNvPr id="9220" name="Slide Number Placeholder 3">
            <a:extLst>
              <a:ext uri="{FF2B5EF4-FFF2-40B4-BE49-F238E27FC236}">
                <a16:creationId xmlns:a16="http://schemas.microsoft.com/office/drawing/2014/main" id="{DAEDD741-F22C-4FA4-9A4F-F367C2E432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B85F19B-38E3-4A50-BFCA-AD2E00570085}" type="slidenum">
              <a:rPr lang="en-US" altLang="en-US" sz="1200" smtClean="0"/>
              <a:pPr>
                <a:spcBef>
                  <a:spcPct val="0"/>
                </a:spcBef>
                <a:buClrTx/>
                <a:buSzTx/>
                <a:buFontTx/>
                <a:buNone/>
              </a:pPr>
              <a:t>8</a:t>
            </a:fld>
            <a:endParaRPr lang="en-US" alt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9E0D-D971-45E6-8F46-8396C70FBB2A}"/>
              </a:ext>
            </a:extLst>
          </p:cNvPr>
          <p:cNvSpPr>
            <a:spLocks noGrp="1"/>
          </p:cNvSpPr>
          <p:nvPr>
            <p:ph type="title"/>
          </p:nvPr>
        </p:nvSpPr>
        <p:spPr/>
        <p:txBody>
          <a:bodyPr/>
          <a:lstStyle/>
          <a:p>
            <a:r>
              <a:rPr lang="en-US" sz="3600" dirty="0">
                <a:effectLst/>
                <a:latin typeface="Times New Roman" panose="02020603050405020304" pitchFamily="18" charset="0"/>
                <a:ea typeface="Times New Roman" panose="02020603050405020304" pitchFamily="18" charset="0"/>
              </a:rPr>
              <a:t>Event trace diagram</a:t>
            </a:r>
            <a:endParaRPr lang="en-IN" dirty="0"/>
          </a:p>
        </p:txBody>
      </p:sp>
      <p:sp>
        <p:nvSpPr>
          <p:cNvPr id="4" name="Slide Number Placeholder 3">
            <a:extLst>
              <a:ext uri="{FF2B5EF4-FFF2-40B4-BE49-F238E27FC236}">
                <a16:creationId xmlns:a16="http://schemas.microsoft.com/office/drawing/2014/main" id="{A44989C2-405A-485B-BC2C-F3FC701517E9}"/>
              </a:ext>
            </a:extLst>
          </p:cNvPr>
          <p:cNvSpPr>
            <a:spLocks noGrp="1"/>
          </p:cNvSpPr>
          <p:nvPr>
            <p:ph type="sldNum" sz="quarter" idx="12"/>
          </p:nvPr>
        </p:nvSpPr>
        <p:spPr/>
        <p:txBody>
          <a:bodyPr/>
          <a:lstStyle/>
          <a:p>
            <a:pPr>
              <a:defRPr/>
            </a:pPr>
            <a:fld id="{102E7466-EB51-4804-A70C-AE9724C9DDE5}" type="slidenum">
              <a:rPr lang="en-US" altLang="en-US" smtClean="0"/>
              <a:pPr>
                <a:defRPr/>
              </a:pPr>
              <a:t>9</a:t>
            </a:fld>
            <a:endParaRPr lang="en-US" altLang="en-US" dirty="0"/>
          </a:p>
        </p:txBody>
      </p:sp>
      <p:pic>
        <p:nvPicPr>
          <p:cNvPr id="5" name="Picture 2">
            <a:extLst>
              <a:ext uri="{FF2B5EF4-FFF2-40B4-BE49-F238E27FC236}">
                <a16:creationId xmlns:a16="http://schemas.microsoft.com/office/drawing/2014/main" id="{BAB320DF-6463-40EA-A040-2E3CC7A3B3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584" r="22520"/>
          <a:stretch>
            <a:fillRect/>
          </a:stretch>
        </p:blipFill>
        <p:spPr bwMode="auto">
          <a:xfrm>
            <a:off x="2385041" y="1659546"/>
            <a:ext cx="5234959" cy="387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57D6C059-A2F0-4B4A-9916-9DE70474FDCE}"/>
              </a:ext>
            </a:extLst>
          </p:cNvPr>
          <p:cNvGrpSpPr/>
          <p:nvPr/>
        </p:nvGrpSpPr>
        <p:grpSpPr>
          <a:xfrm>
            <a:off x="2743200" y="5586959"/>
            <a:ext cx="4319246" cy="890041"/>
            <a:chOff x="2838043" y="2137134"/>
            <a:chExt cx="4319246" cy="890041"/>
          </a:xfrm>
        </p:grpSpPr>
        <p:pic>
          <p:nvPicPr>
            <p:cNvPr id="8" name="Picture 34">
              <a:extLst>
                <a:ext uri="{FF2B5EF4-FFF2-40B4-BE49-F238E27FC236}">
                  <a16:creationId xmlns:a16="http://schemas.microsoft.com/office/drawing/2014/main" id="{01E932BA-375D-45CE-927E-C183815E0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01" t="29221" r="4187" b="43639"/>
            <a:stretch>
              <a:fillRect/>
            </a:stretch>
          </p:blipFill>
          <p:spPr bwMode="auto">
            <a:xfrm>
              <a:off x="2838043" y="2137134"/>
              <a:ext cx="4319246" cy="5514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BBD0D842-1C51-4607-B2E1-14C140BB4FF6}"/>
                </a:ext>
              </a:extLst>
            </p:cNvPr>
            <p:cNvSpPr>
              <a:spLocks noChangeArrowheads="1"/>
            </p:cNvSpPr>
            <p:nvPr/>
          </p:nvSpPr>
          <p:spPr bwMode="auto">
            <a:xfrm>
              <a:off x="3420753" y="2688621"/>
              <a:ext cx="34399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Two transactions running concurrently</a:t>
              </a:r>
              <a:r>
                <a:rPr kumimoji="0" lang="en-US" altLang="en-US"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81625106"/>
      </p:ext>
    </p:extLst>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8632</TotalTime>
  <Words>1585</Words>
  <Application>Microsoft Office PowerPoint</Application>
  <PresentationFormat>On-screen Show (4:3)</PresentationFormat>
  <Paragraphs>130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Times New Roman</vt:lpstr>
      <vt:lpstr>Verdana</vt:lpstr>
      <vt:lpstr>Wingdings</vt:lpstr>
      <vt:lpstr>Eclipse</vt:lpstr>
      <vt:lpstr>ICICV 2021  Survey On Deadlocks In Distributed Database Systems</vt:lpstr>
      <vt:lpstr>Overview </vt:lpstr>
      <vt:lpstr>Abstract</vt:lpstr>
      <vt:lpstr>Introduction</vt:lpstr>
      <vt:lpstr>Deadlock Detection</vt:lpstr>
      <vt:lpstr>PowerPoint Presentation</vt:lpstr>
      <vt:lpstr> Kawazu’s Algorithm </vt:lpstr>
      <vt:lpstr>HO’s Algorithm</vt:lpstr>
      <vt:lpstr>Event trace diagram</vt:lpstr>
      <vt:lpstr>Edge-Chasing Algorithm</vt:lpstr>
      <vt:lpstr>  Implementation of algorithm</vt:lpstr>
      <vt:lpstr>B.M. Alom algorithm</vt:lpstr>
      <vt:lpstr>Local and Global deadlock cycles</vt:lpstr>
      <vt:lpstr>Sinha’s Scheme</vt:lpstr>
      <vt:lpstr>Safety Detection Algorithm</vt:lpstr>
      <vt:lpstr>Resource Allocation Graph</vt:lpstr>
      <vt:lpstr>Representation of resources which are Needed and Max Needed</vt:lpstr>
      <vt:lpstr>Comparison of Deadlock Detection Algorithms</vt:lpstr>
      <vt:lpstr>Conclusion &amp; Future work</vt:lpstr>
      <vt:lpstr>Reference papers </vt:lpstr>
      <vt:lpstr>Reference papers Contd.</vt:lpstr>
      <vt:lpstr>Reference papers Contd.</vt:lpstr>
      <vt:lpstr>PowerPoint Presentation</vt:lpstr>
    </vt:vector>
  </TitlesOfParts>
  <Company>kits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Precise termination condition of probabilistic packet marking algorithm</dc:title>
  <dc:creator>administrator</dc:creator>
  <cp:lastModifiedBy>Dharma Teja</cp:lastModifiedBy>
  <cp:revision>717</cp:revision>
  <dcterms:created xsi:type="dcterms:W3CDTF">2004-02-01T06:05:29Z</dcterms:created>
  <dcterms:modified xsi:type="dcterms:W3CDTF">2021-02-06T04:35:58Z</dcterms:modified>
</cp:coreProperties>
</file>