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78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British Airways Customer Feedback Analysis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8" y="4408349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this analysis, we present insights and key findings from our study of customer feedback on British Airways. Through topic modeling, sentiment analysis, and a word cloud, we were able to identify the main areas of concern for customers.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60190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994797"/>
            <a:ext cx="25603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Karri Dharma Teja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02237"/>
            <a:ext cx="9144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Flight Experience &amp; Service Quality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840950"/>
            <a:ext cx="4855726" cy="1732121"/>
          </a:xfrm>
          <a:prstGeom prst="roundRect">
            <a:avLst>
              <a:gd name="adj" fmla="val 3848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063121"/>
            <a:ext cx="23545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Crew Courtesy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✈️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Positive comments on crew members being courteous.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40950"/>
            <a:ext cx="4855726" cy="1732121"/>
          </a:xfrm>
          <a:prstGeom prst="roundRect">
            <a:avLst>
              <a:gd name="adj" fmla="val 3848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63121"/>
            <a:ext cx="27432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Inflight Amenities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🛋️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Comments on cabin ambience and in-flight amenities.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732121"/>
          </a:xfrm>
          <a:prstGeom prst="roundRect">
            <a:avLst>
              <a:gd name="adj" fmla="val 3848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Food Quality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🍲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59439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Mixed feedback on food quality, with some recommending improvements.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732121"/>
          </a:xfrm>
          <a:prstGeom prst="roundRect">
            <a:avLst>
              <a:gd name="adj" fmla="val 3848"/>
            </a:avLst>
          </a:prstGeom>
          <a:solidFill>
            <a:srgbClr val="2F3343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3164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Entertainment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9439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Entertainment options appreciated, but some requests for more variety.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56849"/>
            <a:ext cx="6073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Booking &amp; Reservations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595562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782264"/>
            <a:ext cx="3088958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Online Booking Tools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💻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706427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Suggestions to improve online booking process for convenience.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595562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782264"/>
            <a:ext cx="3088958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Assistance at the Counter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✅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706427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Feedback on helpfulness of staff at the counter during check-in and related processes.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595562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782383"/>
            <a:ext cx="25146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 Checks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🔍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359360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Comments on efficiency and clarity of security checks at the airport.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656987"/>
            <a:ext cx="7078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Cabin Comfort &amp; Amenities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674025" y="1795701"/>
            <a:ext cx="15240" cy="577679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2931616" y="2211586"/>
            <a:ext cx="777597" cy="1524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2431673" y="19692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2620625" y="201096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903702" y="2017871"/>
            <a:ext cx="28498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Seat Configuration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🪑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903702" y="2594848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Feedback on the comfort of various seat configurations and types.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931616" y="4211241"/>
            <a:ext cx="777597" cy="1524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2431673" y="396894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2593955" y="401062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903702" y="4017526"/>
            <a:ext cx="317754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Temperature Control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❄️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903702" y="459450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Comments on temperature control and ventilation in the cabin.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931616" y="6210895"/>
            <a:ext cx="777597" cy="1524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2431673" y="59686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2590145" y="60102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903702" y="6017181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Cleanliness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🧹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903702" y="6594158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Observations on cleanliness, hygiene and sanitation measures.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431369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Support &amp; Communication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32696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1022152" y="336863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403283"/>
            <a:ext cx="2905601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Quick Response Time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🕒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327446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Appreciation for quick response times and prompt resolution of customer queries.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332696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4845368" y="336863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3403283"/>
            <a:ext cx="252984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Staff Knowledge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🎓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980259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Feedback on staff knowledge and their ability to address specific questions or concerns.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8310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865733"/>
            <a:ext cx="23622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Phone Support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📱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442710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Comments on availability and quality of phone support for customers.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80016"/>
            <a:ext cx="6156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Delays &amp; Inconvenience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861798"/>
            <a:ext cx="9933503" cy="1524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4768572" y="4861798"/>
            <a:ext cx="15240" cy="77759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4526280" y="46118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4715232" y="465355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457932" y="5861685"/>
            <a:ext cx="26365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Cancelled Flights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❌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570559" y="6438662"/>
            <a:ext cx="44112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Feedback on handling of cancelled flights and compensation mechanisms.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307461" y="4084201"/>
            <a:ext cx="15240" cy="77759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6118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451" y="465355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47291" y="2218730"/>
            <a:ext cx="27355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Baggage Handling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💼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5109448" y="2795707"/>
            <a:ext cx="44112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Comments on delays in baggage handling and promptness of resolution for lost or damaged baggage.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846350" y="4861798"/>
            <a:ext cx="15240" cy="77759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9604058" y="46118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9762530" y="465355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371880" y="5861685"/>
            <a:ext cx="29641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Flight Rescheduling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🔄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337" y="6438662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Observations on rescheduling of flights and processes for communicating with passengers.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06366"/>
            <a:ext cx="4808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Recommendations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656165"/>
            <a:ext cx="2076807" cy="1257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 Service Quality </a:t>
            </a:r>
            <a:r>
              <a:rPr lang="en-US" sz="2624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✅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135398"/>
            <a:ext cx="2076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 specific topics highlighted in feedback to enhance customer satisfaction.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74788" y="2656165"/>
            <a:ext cx="2076807" cy="1257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Streamline Booking Process </a:t>
            </a:r>
            <a:r>
              <a:rPr lang="en-US" sz="2624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🔍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4974788" y="4135398"/>
            <a:ext cx="20768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reservation processes to minimize customer frustrations and ensure smooth bookings.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188" y="2656165"/>
            <a:ext cx="2076807" cy="1257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Customer-Centric Approach </a:t>
            </a:r>
            <a:r>
              <a:rPr lang="en-US" sz="2624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🤝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01188" y="4135398"/>
            <a:ext cx="20768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Strengthen customer support to address concerns and inquiries promptly, ensuring a positive customer experience.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27588" y="2656165"/>
            <a:ext cx="2076807" cy="1257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Timely Communication </a:t>
            </a:r>
            <a:r>
              <a:rPr lang="en-US" sz="2624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⏰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10227588" y="4135398"/>
            <a:ext cx="20768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 communication during delays and disruptions, keeping passengers informed and minimizing inconvenience.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76795"/>
            <a:ext cx="5859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Impact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115508"/>
            <a:ext cx="3163014" cy="3137297"/>
          </a:xfrm>
          <a:prstGeom prst="roundRect">
            <a:avLst>
              <a:gd name="adj" fmla="val 2125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337679"/>
            <a:ext cx="2718673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Customer Satisfaction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😃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261842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Implementing recommendations can positively impact customer satisfaction and loyalty.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115508"/>
            <a:ext cx="3163014" cy="3137297"/>
          </a:xfrm>
          <a:prstGeom prst="roundRect">
            <a:avLst>
              <a:gd name="adj" fmla="val 2125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337679"/>
            <a:ext cx="2718673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Positive Brand Perception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🤩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261842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Addressing feedback can help improve overall perception of the brand among customers.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115508"/>
            <a:ext cx="3163014" cy="3137297"/>
          </a:xfrm>
          <a:prstGeom prst="roundRect">
            <a:avLst>
              <a:gd name="adj" fmla="val 2125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337679"/>
            <a:ext cx="2718673" cy="10491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Continuous Monitoring and Improvement </a:t>
            </a: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📊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609028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monitoring and analysis can provide insights for ongoing improvements and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7652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Thank You!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379285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your attention to our analysis of customer feedback on British Airways. For a more detailed analysis, please refer to the complete report.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319599" y="475357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hope our insights prove useful in making decisions to improve customer satisfaction and loyalty.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487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Karri Dharma Teja</cp:lastModifiedBy>
  <cp:revision>2</cp:revision>
  <dcterms:created xsi:type="dcterms:W3CDTF">2023-08-08T13:48:55Z</dcterms:created>
  <dcterms:modified xsi:type="dcterms:W3CDTF">2023-08-08T14:13:20Z</dcterms:modified>
</cp:coreProperties>
</file>