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2127367"/>
            <a:ext cx="7477601" cy="17203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823"/>
              </a:lnSpc>
              <a:buNone/>
            </a:pPr>
            <a:r>
              <a:rPr lang="en-US" sz="524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Creating an Engaging Dashboard with Tableau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178503"/>
            <a:ext cx="74776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Join us as we explore the art of creating a beautiful dashboard with Tableau, and learn how you can present complex data in a visually engaging and accessible way.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5644731"/>
            <a:ext cx="355402" cy="352788"/>
          </a:xfrm>
          <a:prstGeom prst="roundRect">
            <a:avLst>
              <a:gd name="adj" fmla="val 25916657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819" y="5652295"/>
            <a:ext cx="340162" cy="337660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299686" y="5650168"/>
            <a:ext cx="2667000" cy="385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by Karri Dharma Teja</a:t>
            </a:r>
            <a:endParaRPr lang="en-US" sz="2187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1223236"/>
            <a:ext cx="12964001" cy="14336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Get a Quick Overview with the Data Summary Tab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142002"/>
            <a:ext cx="4173260" cy="2188469"/>
          </a:xfrm>
          <a:prstGeom prst="roundRect">
            <a:avLst>
              <a:gd name="adj" fmla="val 3046"/>
            </a:avLst>
          </a:prstGeom>
          <a:solidFill>
            <a:srgbClr val="312140"/>
          </a:solidFill>
          <a:ln/>
        </p:spPr>
      </p:sp>
      <p:sp>
        <p:nvSpPr>
          <p:cNvPr id="6" name="Text 4"/>
          <p:cNvSpPr/>
          <p:nvPr/>
        </p:nvSpPr>
        <p:spPr>
          <a:xfrm>
            <a:off x="1055370" y="3362539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Total Sales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055370" y="3919319"/>
            <a:ext cx="3728918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Find out the total sales revenue, profit, and other key metrics.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28630" y="3142002"/>
            <a:ext cx="4173260" cy="2188469"/>
          </a:xfrm>
          <a:prstGeom prst="roundRect">
            <a:avLst>
              <a:gd name="adj" fmla="val 3046"/>
            </a:avLst>
          </a:prstGeom>
          <a:solidFill>
            <a:srgbClr val="312140"/>
          </a:solidFill>
          <a:ln/>
        </p:spPr>
      </p:sp>
      <p:sp>
        <p:nvSpPr>
          <p:cNvPr id="9" name="Text 7"/>
          <p:cNvSpPr/>
          <p:nvPr/>
        </p:nvSpPr>
        <p:spPr>
          <a:xfrm>
            <a:off x="5450800" y="3362539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Top Products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450800" y="3919319"/>
            <a:ext cx="3728918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Discover the top-performing products in terms of sales, units, and profit margin.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24060" y="3142002"/>
            <a:ext cx="4173260" cy="2188469"/>
          </a:xfrm>
          <a:prstGeom prst="roundRect">
            <a:avLst>
              <a:gd name="adj" fmla="val 3046"/>
            </a:avLst>
          </a:prstGeom>
          <a:solidFill>
            <a:srgbClr val="312140"/>
          </a:solidFill>
          <a:ln/>
        </p:spPr>
      </p:sp>
      <p:sp>
        <p:nvSpPr>
          <p:cNvPr id="12" name="Text 10"/>
          <p:cNvSpPr/>
          <p:nvPr/>
        </p:nvSpPr>
        <p:spPr>
          <a:xfrm>
            <a:off x="9846231" y="3362539"/>
            <a:ext cx="274320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Geographic Sales Map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846231" y="3919319"/>
            <a:ext cx="3728918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Visualize where your sales are coming from geographically and identify key markets.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833199" y="5551009"/>
            <a:ext cx="12964001" cy="1394725"/>
          </a:xfrm>
          <a:prstGeom prst="roundRect">
            <a:avLst>
              <a:gd name="adj" fmla="val 4779"/>
            </a:avLst>
          </a:prstGeom>
          <a:solidFill>
            <a:srgbClr val="312140"/>
          </a:solidFill>
          <a:ln/>
        </p:spPr>
      </p:sp>
      <p:sp>
        <p:nvSpPr>
          <p:cNvPr id="15" name="Text 13"/>
          <p:cNvSpPr/>
          <p:nvPr/>
        </p:nvSpPr>
        <p:spPr>
          <a:xfrm>
            <a:off x="1055370" y="5771546"/>
            <a:ext cx="288036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Sales Funnel Analysis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055370" y="6328325"/>
            <a:ext cx="1251966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Understand your sales funnel and see where you can improve your conversion rates.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679930"/>
            <a:ext cx="12964001" cy="14336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Discover Trends and Patterns with the Trends Tab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542" y="2598697"/>
            <a:ext cx="2888575" cy="286733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808798" y="5741645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Sales Trends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833199" y="6298424"/>
            <a:ext cx="4173260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Analyze sales trends by month, quarter, and year to identify seasonality and growth opportunities.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972" y="2598697"/>
            <a:ext cx="2888575" cy="286733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204228" y="5741645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Product Sales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228630" y="6298424"/>
            <a:ext cx="4173260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Visualize sales by product category and location, and identify cross-selling opportunities.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6402" y="2598697"/>
            <a:ext cx="2888575" cy="286733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0599658" y="5741645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Sales by Channel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624060" y="6298424"/>
            <a:ext cx="4173260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Understand the distribution of sales across different channels, and optimize your marketing mix.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743633"/>
            <a:ext cx="1184148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Segment Your Customers for Better Insights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4685525"/>
            <a:ext cx="12964001" cy="15128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6" name="Shape 4"/>
          <p:cNvSpPr/>
          <p:nvPr/>
        </p:nvSpPr>
        <p:spPr>
          <a:xfrm>
            <a:off x="4010978" y="4685525"/>
            <a:ext cx="15240" cy="771880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7" name="Shape 5"/>
          <p:cNvSpPr/>
          <p:nvPr/>
        </p:nvSpPr>
        <p:spPr>
          <a:xfrm>
            <a:off x="3768685" y="4437451"/>
            <a:ext cx="499943" cy="496267"/>
          </a:xfrm>
          <a:prstGeom prst="roundRect">
            <a:avLst>
              <a:gd name="adj" fmla="val 13432"/>
            </a:avLst>
          </a:prstGeom>
          <a:solidFill>
            <a:srgbClr val="312140"/>
          </a:solidFill>
          <a:ln/>
        </p:spPr>
      </p:sp>
      <p:sp>
        <p:nvSpPr>
          <p:cNvPr id="8" name="Text 6"/>
          <p:cNvSpPr/>
          <p:nvPr/>
        </p:nvSpPr>
        <p:spPr>
          <a:xfrm>
            <a:off x="3934777" y="4470543"/>
            <a:ext cx="16764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441258" y="5678060"/>
            <a:ext cx="315468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Behavioral Segmentation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1055370" y="6234839"/>
            <a:ext cx="5926574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Understand your customers' buying behavior and identify key groups based on purchase history and preferences.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307461" y="3913646"/>
            <a:ext cx="15240" cy="771880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169" y="4437451"/>
            <a:ext cx="499943" cy="496267"/>
          </a:xfrm>
          <a:prstGeom prst="roundRect">
            <a:avLst>
              <a:gd name="adj" fmla="val 13432"/>
            </a:avLst>
          </a:prstGeom>
          <a:solidFill>
            <a:srgbClr val="312140"/>
          </a:solidFill>
          <a:ln/>
        </p:spPr>
      </p:sp>
      <p:sp>
        <p:nvSpPr>
          <p:cNvPr id="13" name="Text 11"/>
          <p:cNvSpPr/>
          <p:nvPr/>
        </p:nvSpPr>
        <p:spPr>
          <a:xfrm>
            <a:off x="7231261" y="4470543"/>
            <a:ext cx="16764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5669161" y="1945595"/>
            <a:ext cx="329184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Demographic Segmentation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4351853" y="2502374"/>
            <a:ext cx="5926574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Analyze your customers' demographics, such as age, gender, income, and location, and uncover patterns and opportunities.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10604063" y="4685525"/>
            <a:ext cx="15240" cy="771880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17" name="Shape 15"/>
          <p:cNvSpPr/>
          <p:nvPr/>
        </p:nvSpPr>
        <p:spPr>
          <a:xfrm>
            <a:off x="10361771" y="4437451"/>
            <a:ext cx="499943" cy="496267"/>
          </a:xfrm>
          <a:prstGeom prst="roundRect">
            <a:avLst>
              <a:gd name="adj" fmla="val 13432"/>
            </a:avLst>
          </a:prstGeom>
          <a:solidFill>
            <a:srgbClr val="312140"/>
          </a:solidFill>
          <a:ln/>
        </p:spPr>
      </p:sp>
      <p:sp>
        <p:nvSpPr>
          <p:cNvPr id="18" name="Text 16"/>
          <p:cNvSpPr/>
          <p:nvPr/>
        </p:nvSpPr>
        <p:spPr>
          <a:xfrm>
            <a:off x="10527863" y="4470543"/>
            <a:ext cx="16764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828603" y="5678060"/>
            <a:ext cx="356616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Psychographic Segmentation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7648456" y="6234839"/>
            <a:ext cx="5926574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Segment your customers based on their attitudes, values, and lifestyle, and personalize your marketing and messaging.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6319599" y="870566"/>
            <a:ext cx="7477601" cy="14336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Measure the Value with ROI and CLV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6319599" y="2841689"/>
            <a:ext cx="499943" cy="496267"/>
          </a:xfrm>
          <a:prstGeom prst="roundRect">
            <a:avLst>
              <a:gd name="adj" fmla="val 13432"/>
            </a:avLst>
          </a:prstGeom>
          <a:solidFill>
            <a:srgbClr val="312140"/>
          </a:solidFill>
          <a:ln/>
        </p:spPr>
      </p:sp>
      <p:sp>
        <p:nvSpPr>
          <p:cNvPr id="6" name="Text 4"/>
          <p:cNvSpPr/>
          <p:nvPr/>
        </p:nvSpPr>
        <p:spPr>
          <a:xfrm>
            <a:off x="6485692" y="2874782"/>
            <a:ext cx="16764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7041713" y="2910592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ROI Analysis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041713" y="3467371"/>
            <a:ext cx="2905601" cy="1984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Calculate the return on investment for your marketing campaigns and initiatives, and optimize your budget.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0169485" y="2841689"/>
            <a:ext cx="499943" cy="496267"/>
          </a:xfrm>
          <a:prstGeom prst="roundRect">
            <a:avLst>
              <a:gd name="adj" fmla="val 13432"/>
            </a:avLst>
          </a:prstGeom>
          <a:solidFill>
            <a:srgbClr val="312140"/>
          </a:solidFill>
          <a:ln/>
        </p:spPr>
      </p:sp>
      <p:sp>
        <p:nvSpPr>
          <p:cNvPr id="10" name="Text 8"/>
          <p:cNvSpPr/>
          <p:nvPr/>
        </p:nvSpPr>
        <p:spPr>
          <a:xfrm>
            <a:off x="10335578" y="2874782"/>
            <a:ext cx="16764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0891599" y="2910592"/>
            <a:ext cx="2905601" cy="7166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Customer Lifetime Value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0891599" y="3825714"/>
            <a:ext cx="2905601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Estimate the long-term value of your customers and prioritize customer retention strategies.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6319599" y="5878978"/>
            <a:ext cx="499943" cy="496267"/>
          </a:xfrm>
          <a:prstGeom prst="roundRect">
            <a:avLst>
              <a:gd name="adj" fmla="val 13432"/>
            </a:avLst>
          </a:prstGeom>
          <a:solidFill>
            <a:srgbClr val="312140"/>
          </a:solidFill>
          <a:ln/>
        </p:spPr>
      </p:sp>
      <p:sp>
        <p:nvSpPr>
          <p:cNvPr id="14" name="Text 12"/>
          <p:cNvSpPr/>
          <p:nvPr/>
        </p:nvSpPr>
        <p:spPr>
          <a:xfrm>
            <a:off x="6485692" y="5912070"/>
            <a:ext cx="16764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041713" y="5947881"/>
            <a:ext cx="288036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Cost-Benefit Analysis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041713" y="6504660"/>
            <a:ext cx="6755487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Evaluate the costs and benefits of new initiatives and projects, and make informed decisions.</a:t>
            </a:r>
            <a:endParaRPr lang="en-US" sz="1750" dirty="0"/>
          </a:p>
        </p:txBody>
      </p:sp>
      <p:pic>
        <p:nvPicPr>
          <p:cNvPr id="1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1377352"/>
            <a:ext cx="1071372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Create an Effective Marketing Strategy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055370" y="2752222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Target Audience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7541181" y="2752222"/>
            <a:ext cx="6033849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Identify and understand your target audience, and develop a messaging and positioning strategy that resonates.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833199" y="3718873"/>
            <a:ext cx="12964001" cy="1536432"/>
          </a:xfrm>
          <a:prstGeom prst="rect">
            <a:avLst/>
          </a:prstGeom>
          <a:solidFill>
            <a:srgbClr val="312140"/>
          </a:solidFill>
          <a:ln/>
        </p:spPr>
      </p:sp>
      <p:sp>
        <p:nvSpPr>
          <p:cNvPr id="8" name="Text 6"/>
          <p:cNvSpPr/>
          <p:nvPr/>
        </p:nvSpPr>
        <p:spPr>
          <a:xfrm>
            <a:off x="1055370" y="3891781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Marketing Mix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7541181" y="3891781"/>
            <a:ext cx="6033849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Design a holistic marketing mix that includes product, price, promotion and distribution, and optimize your marketing budget allocation.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055370" y="5428213"/>
            <a:ext cx="233172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Brand Positioning</a:t>
            </a:r>
            <a:endParaRPr lang="en-US" sz="2187" dirty="0"/>
          </a:p>
        </p:txBody>
      </p:sp>
      <p:sp>
        <p:nvSpPr>
          <p:cNvPr id="11" name="Text 9"/>
          <p:cNvSpPr/>
          <p:nvPr/>
        </p:nvSpPr>
        <p:spPr>
          <a:xfrm>
            <a:off x="7541181" y="5428213"/>
            <a:ext cx="6033849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Differentiate your brand from the competition and build a strong and consistent brand identity across all touchpoints.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702267"/>
            <a:ext cx="7477601" cy="14336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Accelerate Your Growth with a Growth Strategy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2356413"/>
            <a:ext cx="246888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Expansion Strategy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833199" y="3045562"/>
            <a:ext cx="74776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Identify new markets, product categories and channels for growth, and develop a strategy to enter them.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833199" y="4170112"/>
            <a:ext cx="260604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Innovation Strategy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833199" y="4859260"/>
            <a:ext cx="74776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Explore new product and service offerings, and launch new products and services that appeal to your target market.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833199" y="5983810"/>
            <a:ext cx="274320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Partnership Strategy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33199" y="6672958"/>
            <a:ext cx="74776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Form strategic partnerships with other businesses, vendors, and organizations to expand your reach and accelerate your growth.</a:t>
            </a:r>
            <a:endParaRPr lang="en-US" sz="1750" dirty="0"/>
          </a:p>
        </p:txBody>
      </p:sp>
      <p:pic>
        <p:nvPicPr>
          <p:cNvPr id="11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1598243"/>
            <a:ext cx="874014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Conclusions and Recommendations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2932575"/>
            <a:ext cx="352044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412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Data-Driven Marketing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833199" y="3583077"/>
            <a:ext cx="6211014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Use data and insights to drive your marketing strategy, and measure your results to improve your performance over time.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188601" y="5049305"/>
            <a:ext cx="5855613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Actionable Insights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188601" y="5556446"/>
            <a:ext cx="5855613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Effective Decision-Making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88601" y="6063586"/>
            <a:ext cx="5855613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Continuous Improvement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3806" y="2932575"/>
            <a:ext cx="45262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412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Engaging Data Visualization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7593806" y="3583077"/>
            <a:ext cx="6211014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Present data in a visual and engaging way that is easy to understand, and use clear and concise messaging to communicate your key points.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49208" y="5049305"/>
            <a:ext cx="5855613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Data Storytelling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949208" y="5556446"/>
            <a:ext cx="5855613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Effective Design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949208" y="6063586"/>
            <a:ext cx="5855613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User-Centered Experience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2023-07-19T03:01:18Z</dcterms:created>
  <dcterms:modified xsi:type="dcterms:W3CDTF">2023-07-19T03:01:18Z</dcterms:modified>
</cp:coreProperties>
</file>