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CA82-F8B7-8913-BADF-9670C707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CB01-3D69-873B-B126-652EAAE4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7D16-7C25-FDE3-0404-CD2893F7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DB31-EE43-49C7-8F0E-1EB12D5F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A35B-6608-4F5C-8859-D386AB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074-ACD7-42C9-5105-F240547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6610-08BA-EF0D-F6A7-C582CB58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43A3-EF98-50AE-EA75-36F15B60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2229-4B9D-D1FF-01B7-9135016F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530D-213E-EF4E-15D3-B3D499B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CF233-E593-A881-D041-E10C47D9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8219-EE82-EF0E-80FF-7F3A9D56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50A2-E70E-AC32-68D7-530928A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014-428A-69CE-0050-8268D90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722E-91C1-E4F0-2B4A-EC8E9AF3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0BF-A6AF-8F21-D71A-9B48918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D75A-DBC8-ED76-F472-92DBFA05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B384-DD92-425A-E77A-85458F1F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CCF1-5C16-1878-D216-9281E9D1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98CE-C453-CFD8-E79B-36B77B1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89D-5F81-C0C8-0104-FC57DD7E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49A9-7BB7-087F-083B-39D6BA9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E99B-6C07-1FCE-EBF9-4D1FB708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0025-22E3-669F-0E4C-E4DB3E36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B839-83F7-4386-0004-ED471A0C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CEB3-E0EC-6DBF-FB7F-71CD1D88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3301-4C53-D58B-63A1-81EC02D1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332E-D3BC-DE3D-0DC9-D9F5C24D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7924B-A7D3-00CB-8E25-E14D7EB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C762-C6FE-15EF-8ED1-F771A94B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477-C4FB-277C-B52C-D9869EB8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335-DBBB-F0F0-0A9F-AF15E2BF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95DD-66EF-2FF2-4401-1AF79346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FC1A-FD5A-BCEE-EC88-7D5E4C06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8800C-8982-B5BF-115A-2BA19432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E1834-CC2B-6C8F-4998-B31D0D05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F2D4B-BF06-0528-63E2-3F7230E7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CC65-4AF5-F3ED-B154-979808FE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939D-50FA-FAA7-C072-AE43DB37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910D-A6AE-0743-A4AD-CCF89AB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BE28-731D-7ADB-A1DC-B3182F7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21789-0C26-F5C2-879F-7BA7012D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C13B5-2718-41C9-2253-41C0D116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2DCDA-BAD2-D62F-3CC3-645CE6F5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44ABD-ABE4-6C33-312E-DEC37BD1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6293-CF5E-1461-478C-35B5408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EFF8-513B-C7F9-EC81-FAF8262F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808-9125-ED3E-6235-8E251ECC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5206F-A7C1-5703-E5C5-5CDF54A0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E29C-FC88-E862-7381-397C0DF3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0FA2-6D3B-4B11-6A4F-D6406356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D6F5-1D3B-4769-5F67-603B0C1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25C2-D6BC-E241-871B-7633F89A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487E4-E907-D85A-A5E7-E251337C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8FD54-E7CA-7B38-25DD-FA428A09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9FBD-67ED-30F3-5FB1-84258A5B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41EF-7BE9-F6F0-7459-BE85A68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D5E7-E596-657F-BDC2-F91E575A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395DC-4623-9424-2288-CF810665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FD3F-041B-180F-86BB-3A3908CB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151D-C50D-A484-F8E0-8BCC950F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F1C62-951A-3540-9DEB-F7940D445A9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0A81-D6CE-AF9E-564F-6A609022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B8C6-159D-7B3D-0D50-BD085DBEB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765C-13CE-8AAE-20E7-DBA4E25D2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Network – Switch &amp; Access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CE78-6D34-466C-5CBE-6C45FEA7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Paragon</a:t>
            </a:r>
          </a:p>
        </p:txBody>
      </p:sp>
    </p:spTree>
    <p:extLst>
      <p:ext uri="{BB962C8B-B14F-4D97-AF65-F5344CB8AC3E}">
        <p14:creationId xmlns:p14="http://schemas.microsoft.com/office/powerpoint/2010/main" val="30960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50B3-959A-4DD5-69E7-7F0FFC16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A5F2-5668-B8E1-D66C-77F578A6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Paragon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kecantikan</a:t>
            </a:r>
            <a:r>
              <a:rPr lang="en-ID" dirty="0"/>
              <a:t> Indonesia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kebaikan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/>
              <a:t>Paragon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mengupgrade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1Gbps backbone </a:t>
            </a:r>
            <a:r>
              <a:rPr lang="en-US" dirty="0" err="1"/>
              <a:t>menjadi</a:t>
            </a:r>
            <a:r>
              <a:rPr lang="en-US" dirty="0"/>
              <a:t> 10Gbps backbone.</a:t>
            </a:r>
          </a:p>
        </p:txBody>
      </p:sp>
    </p:spTree>
    <p:extLst>
      <p:ext uri="{BB962C8B-B14F-4D97-AF65-F5344CB8AC3E}">
        <p14:creationId xmlns:p14="http://schemas.microsoft.com/office/powerpoint/2010/main" val="117075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B9D-28E7-266B-F044-F7251A1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23EA3-D76B-4DA9-88CA-0274E1144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9" y="577699"/>
            <a:ext cx="10314988" cy="56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FB37-1571-38D1-7028-AC3398AB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F73-2B39-FA03-B6B6-A15CC38B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Menyediakan</a:t>
            </a:r>
            <a:r>
              <a:rPr lang="en-US" dirty="0"/>
              <a:t> Ethernet Switch</a:t>
            </a:r>
          </a:p>
          <a:p>
            <a:r>
              <a:rPr lang="en-ID" dirty="0" err="1"/>
              <a:t>Menyediakan</a:t>
            </a:r>
            <a:r>
              <a:rPr lang="en-ID" dirty="0"/>
              <a:t> Access Point</a:t>
            </a:r>
          </a:p>
          <a:p>
            <a:r>
              <a:rPr lang="en-ID" dirty="0" err="1"/>
              <a:t>Menyediakan</a:t>
            </a:r>
            <a:r>
              <a:rPr lang="en-ID" dirty="0"/>
              <a:t> Wireless Controller</a:t>
            </a:r>
          </a:p>
          <a:p>
            <a:r>
              <a:rPr lang="en-ID" dirty="0" err="1"/>
              <a:t>Menyediakan</a:t>
            </a:r>
            <a:r>
              <a:rPr lang="en-ID" dirty="0"/>
              <a:t> SDN Controller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disepakat</a:t>
            </a:r>
            <a:r>
              <a:rPr lang="en-ID" dirty="0" err="1"/>
              <a:t>i</a:t>
            </a:r>
            <a:r>
              <a:rPr lang="en-ID" dirty="0"/>
              <a:t>.</a:t>
            </a:r>
          </a:p>
          <a:p>
            <a:r>
              <a:rPr lang="en-ID" dirty="0" err="1"/>
              <a:t>Menyediakan</a:t>
            </a:r>
            <a:r>
              <a:rPr lang="en-ID" dirty="0"/>
              <a:t> Testing dan </a:t>
            </a:r>
            <a:r>
              <a:rPr lang="en-ID" dirty="0" err="1"/>
              <a:t>Dokumentasi</a:t>
            </a:r>
            <a:r>
              <a:rPr lang="en-ID" dirty="0"/>
              <a:t> (System Design,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User Guide).</a:t>
            </a:r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Huawei AP, WAC dan Switch </a:t>
            </a:r>
            <a:r>
              <a:rPr lang="en-ID" dirty="0" err="1"/>
              <a:t>untuk</a:t>
            </a:r>
            <a:r>
              <a:rPr lang="en-ID" dirty="0"/>
              <a:t> Gedung Utara dan Selatan,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Upgrade NCE </a:t>
            </a:r>
            <a:r>
              <a:rPr lang="en-ID" dirty="0" err="1"/>
              <a:t>Jatake</a:t>
            </a:r>
            <a:r>
              <a:rPr lang="en-ID" dirty="0"/>
              <a:t> 4 dan Upgrade WLAN AC </a:t>
            </a:r>
            <a:r>
              <a:rPr lang="en-ID" dirty="0" err="1"/>
              <a:t>Jatake</a:t>
            </a:r>
            <a:r>
              <a:rPr lang="en-ID" dirty="0"/>
              <a:t> 4.</a:t>
            </a:r>
          </a:p>
          <a:p>
            <a:r>
              <a:rPr lang="en-ID" dirty="0" err="1"/>
              <a:t>Melakukan</a:t>
            </a:r>
            <a:r>
              <a:rPr lang="en-ID" dirty="0"/>
              <a:t> Corrective Maintenance dan Preventive Maintenance </a:t>
            </a:r>
            <a:r>
              <a:rPr lang="en-ID" dirty="0" err="1"/>
              <a:t>setiap</a:t>
            </a:r>
            <a:r>
              <a:rPr lang="en-ID" dirty="0"/>
              <a:t> 3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3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terhitung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Go Live.</a:t>
            </a:r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maintenance </a:t>
            </a:r>
            <a:r>
              <a:rPr lang="en-ID" dirty="0" err="1"/>
              <a:t>untuk</a:t>
            </a:r>
            <a:r>
              <a:rPr lang="en-ID" dirty="0"/>
              <a:t> tuning, change request, reconfiguration </a:t>
            </a:r>
            <a:r>
              <a:rPr lang="en-ID" dirty="0" err="1"/>
              <a:t>selama</a:t>
            </a:r>
            <a:r>
              <a:rPr lang="en-ID" dirty="0"/>
              <a:t> 3 </a:t>
            </a:r>
            <a:r>
              <a:rPr lang="en-ID" dirty="0" err="1"/>
              <a:t>tahun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CC80-5933-E3A4-5744-29067EFD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D7104-6CE4-2E35-6737-421227011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35" y="1226314"/>
            <a:ext cx="8007019" cy="54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72D2-A1F0-14A1-041F-D9642954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8D0C3-F791-E817-E173-EB41CF0F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8248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AA6F9-5F29-8DB9-D263-6A0CF2EC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" y="228600"/>
            <a:ext cx="1158596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4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6A78D-0C81-954A-9F75-B4DC80939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504" b="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7C57-B2CE-AA7A-C472-0DCBF80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25FC-F1D8-01F6-7C07-2397B19E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151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Implementasi Network – Switch &amp; Access Point</vt:lpstr>
      <vt:lpstr>Latar Belakang</vt:lpstr>
      <vt:lpstr>Topology</vt:lpstr>
      <vt:lpstr>Scope of Work</vt:lpstr>
      <vt:lpstr>Timeline Project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 Wahyu</dc:creator>
  <cp:lastModifiedBy>Wahyu Wahyu</cp:lastModifiedBy>
  <cp:revision>1</cp:revision>
  <dcterms:created xsi:type="dcterms:W3CDTF">2024-11-18T14:46:23Z</dcterms:created>
  <dcterms:modified xsi:type="dcterms:W3CDTF">2024-11-18T15:06:09Z</dcterms:modified>
</cp:coreProperties>
</file>