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4/7/2024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96358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64300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934322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91327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530398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321746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870589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503424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047344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853040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313706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312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4/7/2024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5109400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5834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83456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4/7/2024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7724160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4/7/2024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3718722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47768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640358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2286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375575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86032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91769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90400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727103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4/7/2024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91461609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cyber security </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DHARMENDIRAN R-SBM COLLEGE OF ENGG AND TECH-COMPUTER SCIENCE </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7608339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683389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3662124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711077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467317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375498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5028402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956803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6627828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594435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56557452"/>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2024-04-07T03:13:53Z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