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8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8607"/>
            <a:ext cx="5661410" cy="72753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Infinity service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1769" y="4481737"/>
            <a:ext cx="5278514" cy="155580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Presenter By:</a:t>
            </a:r>
          </a:p>
          <a:p>
            <a:r>
              <a:rPr lang="en-US" dirty="0">
                <a:solidFill>
                  <a:schemeClr val="tx1"/>
                </a:solidFill>
              </a:rPr>
              <a:t>Dharmendra Kumar Ram</a:t>
            </a:r>
          </a:p>
          <a:p>
            <a:r>
              <a:rPr lang="en-US" dirty="0">
                <a:solidFill>
                  <a:schemeClr val="tx1"/>
                </a:solidFill>
              </a:rPr>
              <a:t>Bibek Chaudhary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A492D51-4DBA-40BC-82AA-A33BD0D3F74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8143875" y="947737"/>
            <a:ext cx="4048124" cy="4962525"/>
          </a:xfr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6075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5FFE6-A315-F751-AFFA-CE1F26D999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96917" y="3316057"/>
            <a:ext cx="1972458" cy="551855"/>
          </a:xfrm>
          <a:prstGeom prst="rect">
            <a:avLst/>
          </a:prstGeom>
        </p:spPr>
      </p:pic>
      <p:sp>
        <p:nvSpPr>
          <p:cNvPr id="11" name="Google Shape;236;p1">
            <a:extLst>
              <a:ext uri="{FF2B5EF4-FFF2-40B4-BE49-F238E27FC236}">
                <a16:creationId xmlns:a16="http://schemas.microsoft.com/office/drawing/2014/main" id="{A093BA3D-7DFA-A859-1B38-95D0B3663FDB}"/>
              </a:ext>
            </a:extLst>
          </p:cNvPr>
          <p:cNvSpPr/>
          <p:nvPr/>
        </p:nvSpPr>
        <p:spPr>
          <a:xfrm>
            <a:off x="1531275" y="689431"/>
            <a:ext cx="2138100" cy="19800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844E1-B999-0EE6-1580-75B5343417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1127341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6B8B73-53CA-9F0F-455A-61DD6DE11DB5}"/>
              </a:ext>
            </a:extLst>
          </p:cNvPr>
          <p:cNvSpPr txBox="1">
            <a:spLocks/>
          </p:cNvSpPr>
          <p:nvPr/>
        </p:nvSpPr>
        <p:spPr>
          <a:xfrm>
            <a:off x="4927946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INFINITY SERVICE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D4D55D8-CE47-0BEB-C446-129CDF410DF9}"/>
              </a:ext>
            </a:extLst>
          </p:cNvPr>
          <p:cNvSpPr txBox="1">
            <a:spLocks/>
          </p:cNvSpPr>
          <p:nvPr/>
        </p:nvSpPr>
        <p:spPr>
          <a:xfrm>
            <a:off x="10534388" y="6356350"/>
            <a:ext cx="81941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1729D4-A164-47A3-830D-E792BCE699E4}" type="slidenum">
              <a:rPr lang="en-US" sz="1000" smtClean="0"/>
              <a:pPr/>
              <a:t>10</a:t>
            </a:fld>
            <a:endParaRPr lang="en-US" sz="1000" dirty="0"/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D823F10E-1AC9-01AE-1F9E-A2B0F651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10" y="1416424"/>
            <a:ext cx="9223512" cy="44644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791E0-BD89-4BF9-9312-2C2127176C6C}"/>
              </a:ext>
            </a:extLst>
          </p:cNvPr>
          <p:cNvSpPr txBox="1"/>
          <p:nvPr/>
        </p:nvSpPr>
        <p:spPr>
          <a:xfrm>
            <a:off x="4392706" y="5933932"/>
            <a:ext cx="57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System Flow Chart</a:t>
            </a:r>
          </a:p>
        </p:txBody>
      </p:sp>
    </p:spTree>
    <p:extLst>
      <p:ext uri="{BB962C8B-B14F-4D97-AF65-F5344CB8AC3E}">
        <p14:creationId xmlns:p14="http://schemas.microsoft.com/office/powerpoint/2010/main" val="9585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844E1-B999-0EE6-1580-75B5343417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1127341"/>
          </a:xfrm>
        </p:spPr>
        <p:txBody>
          <a:bodyPr/>
          <a:lstStyle/>
          <a:p>
            <a:pPr algn="ctr"/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6B8B73-53CA-9F0F-455A-61DD6DE11DB5}"/>
              </a:ext>
            </a:extLst>
          </p:cNvPr>
          <p:cNvSpPr txBox="1">
            <a:spLocks/>
          </p:cNvSpPr>
          <p:nvPr/>
        </p:nvSpPr>
        <p:spPr>
          <a:xfrm>
            <a:off x="4927946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INFINITY SERVICE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D4D55D8-CE47-0BEB-C446-129CDF410DF9}"/>
              </a:ext>
            </a:extLst>
          </p:cNvPr>
          <p:cNvSpPr txBox="1">
            <a:spLocks/>
          </p:cNvSpPr>
          <p:nvPr/>
        </p:nvSpPr>
        <p:spPr>
          <a:xfrm>
            <a:off x="10534388" y="6356350"/>
            <a:ext cx="81941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1729D4-A164-47A3-830D-E792BCE699E4}" type="slidenum">
              <a:rPr lang="en-US" sz="1000" smtClean="0"/>
              <a:pPr/>
              <a:t>11</a:t>
            </a:fld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B8FB9-4F51-42D1-90AC-D9A36A43F6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40418" y="1301115"/>
            <a:ext cx="5489818" cy="4310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2AE877-4943-4E3D-B851-91D34CFBD9BD}"/>
              </a:ext>
            </a:extLst>
          </p:cNvPr>
          <p:cNvSpPr txBox="1"/>
          <p:nvPr/>
        </p:nvSpPr>
        <p:spPr>
          <a:xfrm>
            <a:off x="4867839" y="5782232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54515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844E1-B999-0EE6-1580-75B5343417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1127341"/>
          </a:xfrm>
        </p:spPr>
        <p:txBody>
          <a:bodyPr/>
          <a:lstStyle/>
          <a:p>
            <a:pPr algn="ctr"/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(DFD)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6B8B73-53CA-9F0F-455A-61DD6DE11DB5}"/>
              </a:ext>
            </a:extLst>
          </p:cNvPr>
          <p:cNvSpPr txBox="1">
            <a:spLocks/>
          </p:cNvSpPr>
          <p:nvPr/>
        </p:nvSpPr>
        <p:spPr>
          <a:xfrm>
            <a:off x="4927946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INFINITY SERVICE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D4D55D8-CE47-0BEB-C446-129CDF410DF9}"/>
              </a:ext>
            </a:extLst>
          </p:cNvPr>
          <p:cNvSpPr txBox="1">
            <a:spLocks/>
          </p:cNvSpPr>
          <p:nvPr/>
        </p:nvSpPr>
        <p:spPr>
          <a:xfrm>
            <a:off x="10534388" y="6356350"/>
            <a:ext cx="81941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1729D4-A164-47A3-830D-E792BCE699E4}" type="slidenum">
              <a:rPr lang="en-US" sz="1000" smtClean="0"/>
              <a:pPr/>
              <a:t>12</a:t>
            </a:fld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5284CF-DF62-431E-8B8E-00E563536A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8956" y="1934377"/>
            <a:ext cx="8097856" cy="27541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612F53-716C-433F-9A09-714184F49D6E}"/>
              </a:ext>
            </a:extLst>
          </p:cNvPr>
          <p:cNvSpPr txBox="1"/>
          <p:nvPr/>
        </p:nvSpPr>
        <p:spPr>
          <a:xfrm>
            <a:off x="4061013" y="4760260"/>
            <a:ext cx="462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DFD 0 Level of Infinity Service</a:t>
            </a:r>
          </a:p>
        </p:txBody>
      </p:sp>
    </p:spTree>
    <p:extLst>
      <p:ext uri="{BB962C8B-B14F-4D97-AF65-F5344CB8AC3E}">
        <p14:creationId xmlns:p14="http://schemas.microsoft.com/office/powerpoint/2010/main" val="425996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844E1-B999-0EE6-1580-75B5343417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1127341"/>
          </a:xfrm>
        </p:spPr>
        <p:txBody>
          <a:bodyPr/>
          <a:lstStyle/>
          <a:p>
            <a:pPr algn="ctr"/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of Proposed System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6B8B73-53CA-9F0F-455A-61DD6DE11DB5}"/>
              </a:ext>
            </a:extLst>
          </p:cNvPr>
          <p:cNvSpPr txBox="1">
            <a:spLocks/>
          </p:cNvSpPr>
          <p:nvPr/>
        </p:nvSpPr>
        <p:spPr>
          <a:xfrm>
            <a:off x="4927946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INFINITY SERVICE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D4D55D8-CE47-0BEB-C446-129CDF410DF9}"/>
              </a:ext>
            </a:extLst>
          </p:cNvPr>
          <p:cNvSpPr txBox="1">
            <a:spLocks/>
          </p:cNvSpPr>
          <p:nvPr/>
        </p:nvSpPr>
        <p:spPr>
          <a:xfrm>
            <a:off x="10534388" y="6356350"/>
            <a:ext cx="81941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1729D4-A164-47A3-830D-E792BCE699E4}" type="slidenum">
              <a:rPr lang="en-US" sz="1000" smtClean="0"/>
              <a:pPr/>
              <a:t>13</a:t>
            </a:fld>
            <a:endParaRPr lang="en-US" sz="1000" dirty="0"/>
          </a:p>
        </p:txBody>
      </p:sp>
      <p:pic>
        <p:nvPicPr>
          <p:cNvPr id="3" name="image4.jpg">
            <a:extLst>
              <a:ext uri="{FF2B5EF4-FFF2-40B4-BE49-F238E27FC236}">
                <a16:creationId xmlns:a16="http://schemas.microsoft.com/office/drawing/2014/main" id="{0639CBFE-9386-A126-517B-A63685ED9792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89042" y="1206830"/>
            <a:ext cx="9236765" cy="4526279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BAA1A2-321E-8836-9D40-2B70E1177E3B}"/>
              </a:ext>
            </a:extLst>
          </p:cNvPr>
          <p:cNvSpPr txBox="1"/>
          <p:nvPr/>
        </p:nvSpPr>
        <p:spPr>
          <a:xfrm>
            <a:off x="4702302" y="579466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Fig:- 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176472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844E1-B999-0EE6-1580-75B5343417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1127341"/>
          </a:xfrm>
        </p:spPr>
        <p:txBody>
          <a:bodyPr/>
          <a:lstStyle/>
          <a:p>
            <a:pPr algn="ctr"/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6B8B73-53CA-9F0F-455A-61DD6DE11DB5}"/>
              </a:ext>
            </a:extLst>
          </p:cNvPr>
          <p:cNvSpPr txBox="1">
            <a:spLocks/>
          </p:cNvSpPr>
          <p:nvPr/>
        </p:nvSpPr>
        <p:spPr>
          <a:xfrm>
            <a:off x="4927946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INFINITY SERVICE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D4D55D8-CE47-0BEB-C446-129CDF410DF9}"/>
              </a:ext>
            </a:extLst>
          </p:cNvPr>
          <p:cNvSpPr txBox="1">
            <a:spLocks/>
          </p:cNvSpPr>
          <p:nvPr/>
        </p:nvSpPr>
        <p:spPr>
          <a:xfrm>
            <a:off x="10534388" y="6356350"/>
            <a:ext cx="81941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1729D4-A164-47A3-830D-E792BCE699E4}" type="slidenum">
              <a:rPr lang="en-US" sz="1000" smtClean="0"/>
              <a:pPr/>
              <a:t>14</a:t>
            </a:fld>
            <a:endParaRPr lang="en-US" sz="1000" dirty="0"/>
          </a:p>
        </p:txBody>
      </p:sp>
      <p:pic>
        <p:nvPicPr>
          <p:cNvPr id="10" name="Google Shape;353;p13">
            <a:extLst>
              <a:ext uri="{FF2B5EF4-FFF2-40B4-BE49-F238E27FC236}">
                <a16:creationId xmlns:a16="http://schemas.microsoft.com/office/drawing/2014/main" id="{E1E4699C-9A66-9D9F-DA59-D4F3ED9DDD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363" y="1192306"/>
            <a:ext cx="9815436" cy="4640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2912DD-BFB9-4634-BBD6-422DDAC48925}"/>
              </a:ext>
            </a:extLst>
          </p:cNvPr>
          <p:cNvSpPr txBox="1"/>
          <p:nvPr/>
        </p:nvSpPr>
        <p:spPr>
          <a:xfrm>
            <a:off x="4195482" y="5832946"/>
            <a:ext cx="34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Scheduling </a:t>
            </a:r>
          </a:p>
        </p:txBody>
      </p:sp>
    </p:spTree>
    <p:extLst>
      <p:ext uri="{BB962C8B-B14F-4D97-AF65-F5344CB8AC3E}">
        <p14:creationId xmlns:p14="http://schemas.microsoft.com/office/powerpoint/2010/main" val="35343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844E1-B999-0EE6-1580-75B5343417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-27432"/>
            <a:ext cx="12192000" cy="1127341"/>
          </a:xfrm>
        </p:spPr>
        <p:txBody>
          <a:bodyPr/>
          <a:lstStyle/>
          <a:p>
            <a:pPr algn="ctr"/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6B8B73-53CA-9F0F-455A-61DD6DE11DB5}"/>
              </a:ext>
            </a:extLst>
          </p:cNvPr>
          <p:cNvSpPr txBox="1">
            <a:spLocks/>
          </p:cNvSpPr>
          <p:nvPr/>
        </p:nvSpPr>
        <p:spPr>
          <a:xfrm>
            <a:off x="4927946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INFINITY SERVICE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D4D55D8-CE47-0BEB-C446-129CDF410DF9}"/>
              </a:ext>
            </a:extLst>
          </p:cNvPr>
          <p:cNvSpPr txBox="1">
            <a:spLocks/>
          </p:cNvSpPr>
          <p:nvPr/>
        </p:nvSpPr>
        <p:spPr>
          <a:xfrm>
            <a:off x="10534388" y="6356350"/>
            <a:ext cx="81941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1729D4-A164-47A3-830D-E792BCE699E4}" type="slidenum">
              <a:rPr lang="en-US" sz="1000" smtClean="0"/>
              <a:pPr/>
              <a:t>15</a:t>
            </a:fld>
            <a:endParaRPr lang="en-US" sz="1000" dirty="0"/>
          </a:p>
        </p:txBody>
      </p:sp>
      <p:pic>
        <p:nvPicPr>
          <p:cNvPr id="2" name="Google Shape;359;p14">
            <a:extLst>
              <a:ext uri="{FF2B5EF4-FFF2-40B4-BE49-F238E27FC236}">
                <a16:creationId xmlns:a16="http://schemas.microsoft.com/office/drawing/2014/main" id="{AA7C98A5-5DDD-C4AA-E29A-91A3A40D06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2961" y="1231182"/>
            <a:ext cx="10377770" cy="4748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661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DD48C8EC-56C5-4A2A-BB21-811BC510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3429000"/>
            <a:ext cx="3298952" cy="9784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 &amp; Conclusion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22AFC99-B8B0-4D49-8242-D5D9E488CA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0" y="-27433"/>
            <a:ext cx="12263718" cy="212517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E72FF0-3C0E-499A-8DA6-324675513B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5700" y="2555368"/>
            <a:ext cx="5118100" cy="242926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Saves own identity of workshops.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Reliable platform for booking bike appointment for servicing and maintenance.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Saves time.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B6A72E84-A1D7-4314-81A0-543131AE3C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0" y="5442261"/>
            <a:ext cx="12192000" cy="145231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CDDBD-4C85-4716-86C0-5D527FE8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Infinity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6E66-3A4B-4617-8D7C-D91AD354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1F92B90-FD10-47FA-922C-60FD7F0E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237" y="1096375"/>
            <a:ext cx="4045527" cy="159079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81D276C-2EB5-4A5D-AD46-BA67480003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0" y="951274"/>
            <a:ext cx="2743201" cy="4747564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DC61EE9-9548-4422-9A3B-8519063F019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/>
          <a:stretch/>
        </p:blipFill>
        <p:spPr>
          <a:xfrm>
            <a:off x="9448800" y="951274"/>
            <a:ext cx="2743200" cy="474756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6962E-1AC0-4AE8-9E04-6FECBB97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Infinity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EF685-39C2-409F-97E3-2C4713F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0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F3F083B8-4B95-4C15-B710-4BC526A2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80" y="389444"/>
            <a:ext cx="4694420" cy="77547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8E3964-EE54-4BDC-A0A3-DC7D197FF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10586" y="1181450"/>
            <a:ext cx="5040317" cy="4705989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Statement of Problem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Feasibility study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System Architecture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Flow Chart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 case Diagram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DFD Diagram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Waterfall model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Project Planning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Expected Outcomes &amp; Conclusion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C08D0-D6EE-4AF3-849A-12E06451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BF0FB-0046-4D3C-AC29-2382CF05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Infinity service</a:t>
            </a:r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1573DF6C-A3E4-4821-B550-4A14F71D3AA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7183361" y="371108"/>
            <a:ext cx="3598052" cy="2403498"/>
          </a:xfrm>
        </p:spPr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8B396EA2-87A9-49C1-BCCC-F8C1867D92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183361" y="3609039"/>
            <a:ext cx="3598052" cy="32581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E626F-057D-4E99-A748-F97765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4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8D036FB-049F-42B9-8221-9EAE4768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0" y="1781134"/>
            <a:ext cx="4749800" cy="52705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2E34CE8-EDAD-4F1F-B483-DB47EDF53E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838200" y="492125"/>
            <a:ext cx="4114800" cy="53721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7599" y="2514602"/>
            <a:ext cx="5451605" cy="324737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Platform for small workshops for bikes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Service providing website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Easy bike servicing &amp; maintenance appointments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Easy maintenance incase of break down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Bike spare parts as secondary trade dealership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35BF3-F379-4230-ADAD-0D67A84D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Infinity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2679-6595-4663-A854-969937BB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5CC355-F6A6-4B5D-BE90-7C2313A8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0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7D3E7A5-4BD8-44AD-B116-D2CED7043D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1265129"/>
          </a:xfrm>
        </p:spPr>
        <p:txBody>
          <a:bodyPr/>
          <a:lstStyle/>
          <a:p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234CD-5DC7-3505-846C-EFC63DB236C7}"/>
              </a:ext>
            </a:extLst>
          </p:cNvPr>
          <p:cNvSpPr txBox="1"/>
          <p:nvPr/>
        </p:nvSpPr>
        <p:spPr>
          <a:xfrm>
            <a:off x="1189973" y="1763454"/>
            <a:ext cx="6425852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No digitalization in workshops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Wait in long queue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No records of previous servicing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No access to mechanic 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F7288BA-4ADE-521C-DE97-B61D690903C5}"/>
              </a:ext>
            </a:extLst>
          </p:cNvPr>
          <p:cNvSpPr txBox="1">
            <a:spLocks/>
          </p:cNvSpPr>
          <p:nvPr/>
        </p:nvSpPr>
        <p:spPr>
          <a:xfrm>
            <a:off x="4927946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INFINITY SERVICE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80E39A3-A9DE-4B47-B4F4-68BC8E04E2AA}"/>
              </a:ext>
            </a:extLst>
          </p:cNvPr>
          <p:cNvSpPr txBox="1">
            <a:spLocks/>
          </p:cNvSpPr>
          <p:nvPr/>
        </p:nvSpPr>
        <p:spPr>
          <a:xfrm>
            <a:off x="10534388" y="6356350"/>
            <a:ext cx="81941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1729D4-A164-47A3-830D-E792BCE699E4}" type="slidenum">
              <a:rPr lang="en-US" sz="1000" smtClean="0"/>
              <a:pPr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31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844E1-B999-0EE6-1580-75B5343417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1127341"/>
          </a:xfrm>
        </p:spPr>
        <p:txBody>
          <a:bodyPr/>
          <a:lstStyle/>
          <a:p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56455-BAFE-0408-1A40-137ACFB3C4D1}"/>
              </a:ext>
            </a:extLst>
          </p:cNvPr>
          <p:cNvSpPr txBox="1"/>
          <p:nvPr/>
        </p:nvSpPr>
        <p:spPr>
          <a:xfrm>
            <a:off x="1277655" y="1763454"/>
            <a:ext cx="6425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Time Management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Digital record keeping of servicing and maintenance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Digital record keeping of inventories of spare parts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Easy access to mechanic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6B8B73-53CA-9F0F-455A-61DD6DE11DB5}"/>
              </a:ext>
            </a:extLst>
          </p:cNvPr>
          <p:cNvSpPr txBox="1">
            <a:spLocks/>
          </p:cNvSpPr>
          <p:nvPr/>
        </p:nvSpPr>
        <p:spPr>
          <a:xfrm>
            <a:off x="4927946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INFINITY SERVICE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D4D55D8-CE47-0BEB-C446-129CDF410DF9}"/>
              </a:ext>
            </a:extLst>
          </p:cNvPr>
          <p:cNvSpPr txBox="1">
            <a:spLocks/>
          </p:cNvSpPr>
          <p:nvPr/>
        </p:nvSpPr>
        <p:spPr>
          <a:xfrm>
            <a:off x="10534388" y="6356350"/>
            <a:ext cx="81941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1729D4-A164-47A3-830D-E792BCE699E4}" type="slidenum">
              <a:rPr lang="en-US" sz="1000" smtClean="0"/>
              <a:pPr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1925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844E1-B999-0EE6-1580-75B5343417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1127341"/>
          </a:xfrm>
        </p:spPr>
        <p:txBody>
          <a:bodyPr/>
          <a:lstStyle/>
          <a:p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56455-BAFE-0408-1A40-137ACFB3C4D1}"/>
              </a:ext>
            </a:extLst>
          </p:cNvPr>
          <p:cNvSpPr txBox="1"/>
          <p:nvPr/>
        </p:nvSpPr>
        <p:spPr>
          <a:xfrm>
            <a:off x="1277655" y="1763454"/>
            <a:ext cx="6425852" cy="280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Register and login by users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Login to the admin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Users submitting forms for using different type of services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Buy products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6B8B73-53CA-9F0F-455A-61DD6DE11DB5}"/>
              </a:ext>
            </a:extLst>
          </p:cNvPr>
          <p:cNvSpPr txBox="1">
            <a:spLocks/>
          </p:cNvSpPr>
          <p:nvPr/>
        </p:nvSpPr>
        <p:spPr>
          <a:xfrm>
            <a:off x="4927946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INFINITY SERVICE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D4D55D8-CE47-0BEB-C446-129CDF410DF9}"/>
              </a:ext>
            </a:extLst>
          </p:cNvPr>
          <p:cNvSpPr txBox="1">
            <a:spLocks/>
          </p:cNvSpPr>
          <p:nvPr/>
        </p:nvSpPr>
        <p:spPr>
          <a:xfrm>
            <a:off x="10534388" y="6356350"/>
            <a:ext cx="81941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1729D4-A164-47A3-830D-E792BCE699E4}" type="slidenum">
              <a:rPr lang="en-US" sz="1000" smtClean="0"/>
              <a:pPr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784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844E1-B999-0EE6-1580-75B5343417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1127341"/>
          </a:xfrm>
        </p:spPr>
        <p:txBody>
          <a:bodyPr/>
          <a:lstStyle/>
          <a:p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56455-BAFE-0408-1A40-137ACFB3C4D1}"/>
              </a:ext>
            </a:extLst>
          </p:cNvPr>
          <p:cNvSpPr txBox="1"/>
          <p:nvPr/>
        </p:nvSpPr>
        <p:spPr>
          <a:xfrm>
            <a:off x="1277656" y="2206750"/>
            <a:ext cx="4546948" cy="1174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b="1" dirty="0"/>
              <a:t>Requirement of existing system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/>
              <a:t>Third Wheel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6B8B73-53CA-9F0F-455A-61DD6DE11DB5}"/>
              </a:ext>
            </a:extLst>
          </p:cNvPr>
          <p:cNvSpPr txBox="1">
            <a:spLocks/>
          </p:cNvSpPr>
          <p:nvPr/>
        </p:nvSpPr>
        <p:spPr>
          <a:xfrm>
            <a:off x="4927946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INFINITY SERVICE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D4D55D8-CE47-0BEB-C446-129CDF410DF9}"/>
              </a:ext>
            </a:extLst>
          </p:cNvPr>
          <p:cNvSpPr txBox="1">
            <a:spLocks/>
          </p:cNvSpPr>
          <p:nvPr/>
        </p:nvSpPr>
        <p:spPr>
          <a:xfrm>
            <a:off x="10534388" y="6356350"/>
            <a:ext cx="81941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1729D4-A164-47A3-830D-E792BCE699E4}" type="slidenum">
              <a:rPr lang="en-US" sz="1000" smtClean="0"/>
              <a:pPr/>
              <a:t>7</a:t>
            </a:fld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8F096-9938-D6BE-532D-59A7153A84ED}"/>
              </a:ext>
            </a:extLst>
          </p:cNvPr>
          <p:cNvSpPr txBox="1"/>
          <p:nvPr/>
        </p:nvSpPr>
        <p:spPr>
          <a:xfrm>
            <a:off x="1277655" y="1369070"/>
            <a:ext cx="6588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Identification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2E11A-5D87-73A5-D05E-16FABE1D60F4}"/>
              </a:ext>
            </a:extLst>
          </p:cNvPr>
          <p:cNvSpPr txBox="1"/>
          <p:nvPr/>
        </p:nvSpPr>
        <p:spPr>
          <a:xfrm>
            <a:off x="5824604" y="2181149"/>
            <a:ext cx="5235879" cy="182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Requirement Collection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/>
              <a:t>Questionnaire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61102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844E1-B999-0EE6-1580-75B5343417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1127341"/>
          </a:xfrm>
        </p:spPr>
        <p:txBody>
          <a:bodyPr/>
          <a:lstStyle/>
          <a:p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6B8B73-53CA-9F0F-455A-61DD6DE11DB5}"/>
              </a:ext>
            </a:extLst>
          </p:cNvPr>
          <p:cNvSpPr txBox="1">
            <a:spLocks/>
          </p:cNvSpPr>
          <p:nvPr/>
        </p:nvSpPr>
        <p:spPr>
          <a:xfrm>
            <a:off x="4927946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INFINITY SERVICE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D4D55D8-CE47-0BEB-C446-129CDF410DF9}"/>
              </a:ext>
            </a:extLst>
          </p:cNvPr>
          <p:cNvSpPr txBox="1">
            <a:spLocks/>
          </p:cNvSpPr>
          <p:nvPr/>
        </p:nvSpPr>
        <p:spPr>
          <a:xfrm>
            <a:off x="10534388" y="6356350"/>
            <a:ext cx="81941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1729D4-A164-47A3-830D-E792BCE699E4}" type="slidenum">
              <a:rPr lang="en-US" sz="1000" smtClean="0"/>
              <a:pPr/>
              <a:t>8</a:t>
            </a:fld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8F096-9938-D6BE-532D-59A7153A84ED}"/>
              </a:ext>
            </a:extLst>
          </p:cNvPr>
          <p:cNvSpPr txBox="1"/>
          <p:nvPr/>
        </p:nvSpPr>
        <p:spPr>
          <a:xfrm>
            <a:off x="1277655" y="1369070"/>
            <a:ext cx="6588690" cy="1751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/>
              <a:t>Technical Feasibility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/>
              <a:t>Operational Feasibility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/>
              <a:t>Economic Feasibility</a:t>
            </a:r>
          </a:p>
        </p:txBody>
      </p:sp>
    </p:spTree>
    <p:extLst>
      <p:ext uri="{BB962C8B-B14F-4D97-AF65-F5344CB8AC3E}">
        <p14:creationId xmlns:p14="http://schemas.microsoft.com/office/powerpoint/2010/main" val="287236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844E1-B999-0EE6-1580-75B5343417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1127341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6B8B73-53CA-9F0F-455A-61DD6DE11DB5}"/>
              </a:ext>
            </a:extLst>
          </p:cNvPr>
          <p:cNvSpPr txBox="1">
            <a:spLocks/>
          </p:cNvSpPr>
          <p:nvPr/>
        </p:nvSpPr>
        <p:spPr>
          <a:xfrm>
            <a:off x="4927946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INFINITY SERVICE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D4D55D8-CE47-0BEB-C446-129CDF410DF9}"/>
              </a:ext>
            </a:extLst>
          </p:cNvPr>
          <p:cNvSpPr txBox="1">
            <a:spLocks/>
          </p:cNvSpPr>
          <p:nvPr/>
        </p:nvSpPr>
        <p:spPr>
          <a:xfrm>
            <a:off x="10534388" y="6356350"/>
            <a:ext cx="81941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1729D4-A164-47A3-830D-E792BCE699E4}" type="slidenum">
              <a:rPr lang="en-US" sz="1000" smtClean="0"/>
              <a:pPr/>
              <a:t>9</a:t>
            </a:fld>
            <a:endParaRPr lang="en-US" sz="1000" dirty="0"/>
          </a:p>
        </p:txBody>
      </p:sp>
      <p:pic>
        <p:nvPicPr>
          <p:cNvPr id="5" name="image6.png">
            <a:extLst>
              <a:ext uri="{FF2B5EF4-FFF2-40B4-BE49-F238E27FC236}">
                <a16:creationId xmlns:a16="http://schemas.microsoft.com/office/drawing/2014/main" id="{DFBE58FD-6441-4B15-A0BD-8060BF855F7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7624" y="1237129"/>
            <a:ext cx="4294093" cy="39086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132D65-79FD-482F-887E-4B3CAE238902}"/>
              </a:ext>
            </a:extLst>
          </p:cNvPr>
          <p:cNvSpPr txBox="1"/>
          <p:nvPr/>
        </p:nvSpPr>
        <p:spPr>
          <a:xfrm>
            <a:off x="4069978" y="5432612"/>
            <a:ext cx="534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</a:t>
            </a:r>
            <a:r>
              <a:rPr lang="en-US"/>
              <a:t>: Three-tier </a:t>
            </a:r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6644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84E3F0-7763-473A-A672-F70F538D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0C81F5-4E08-4068-8DC9-6D21305E57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107</TotalTime>
  <Words>273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Times New Roman</vt:lpstr>
      <vt:lpstr>Twentieth Century</vt:lpstr>
      <vt:lpstr>Wingdings</vt:lpstr>
      <vt:lpstr>Office Theme</vt:lpstr>
      <vt:lpstr>Infinity service</vt:lpstr>
      <vt:lpstr>Agenda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Outcomes &amp;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Infinity Workshop</dc:title>
  <dc:creator>Dharemndra Mahara</dc:creator>
  <cp:lastModifiedBy>Dharemndra Mahara</cp:lastModifiedBy>
  <cp:revision>53</cp:revision>
  <dcterms:created xsi:type="dcterms:W3CDTF">2023-08-03T05:51:54Z</dcterms:created>
  <dcterms:modified xsi:type="dcterms:W3CDTF">2023-10-09T01:37:38Z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