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Super Store Analysis Report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b="0" i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Created By-Usama Mogal</a:t>
            </a:r>
            <a:endParaRPr b="0" i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Mentor-Ashwini Hambarde</a:t>
            </a:r>
            <a:endParaRPr/>
          </a:p>
        </p:txBody>
      </p:sp>
      <p:pic>
        <p:nvPicPr>
          <p:cNvPr id="86" name="Google Shape;86;p13" descr="Business Administration: Data Analytics | Mercy Colle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254"/>
                </a:srgbClr>
              </a:gs>
              <a:gs pos="24000">
                <a:srgbClr val="000000">
                  <a:alpha val="97254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Management System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630816" y="5654351"/>
            <a:ext cx="343366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–</a:t>
            </a:r>
            <a:r>
              <a:rPr lang="en-US" sz="1800" dirty="0">
                <a:solidFill>
                  <a:schemeClr val="lt1"/>
                </a:solidFill>
                <a:ea typeface="Calibri"/>
              </a:rPr>
              <a:t>Dharmendra   Gupta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61054" y="998376"/>
            <a:ext cx="10834400" cy="53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Title </a:t>
            </a:r>
            <a:r>
              <a:rPr lang="en-US" sz="2000" dirty="0"/>
              <a:t>: Vehicle Management System</a:t>
            </a:r>
            <a:endParaRPr sz="2000"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Technology: </a:t>
            </a:r>
            <a:r>
              <a:rPr lang="en-US" sz="2000" dirty="0"/>
              <a:t>MySQL</a:t>
            </a:r>
            <a:r>
              <a:rPr lang="en-US" sz="2000" b="1" dirty="0"/>
              <a:t> 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Software Used: </a:t>
            </a:r>
            <a:r>
              <a:rPr lang="en-US" sz="2000" dirty="0"/>
              <a:t>Draw.io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5" name="Google Shape;95;p14"/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670962" y="4646644"/>
            <a:ext cx="152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652160" y="4646644"/>
            <a:ext cx="12394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35086" y="4637309"/>
            <a:ext cx="14392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Multivalve Attribute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>
            <a:endCxn id="96" idx="2"/>
          </p:cNvCxnSpPr>
          <p:nvPr/>
        </p:nvCxnSpPr>
        <p:spPr>
          <a:xfrm>
            <a:off x="2855226" y="4203440"/>
            <a:ext cx="992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838200" y="1267634"/>
            <a:ext cx="10515600" cy="52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Entities Slide</a:t>
            </a:r>
            <a:r>
              <a:rPr lang="en-US" sz="2000" dirty="0"/>
              <a:t>: List and describe the main entities in your diagram, such as Vehicle, Owner, Maintenance, etc. Mention each entity’s purpose.</a:t>
            </a: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sz="2000" dirty="0"/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Attributes Slide</a:t>
            </a:r>
            <a:r>
              <a:rPr lang="en-US" sz="2000" dirty="0"/>
              <a:t>: Break down the attributes for each entity. Highlight any key attributes that are particularly important for the system.</a:t>
            </a: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sz="2000" dirty="0"/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Multivalued Attributes Slide: </a:t>
            </a:r>
            <a:r>
              <a:rPr lang="en-US" sz="2000" dirty="0"/>
              <a:t>Explain any multivalued attributes. For instance, a Vehicle entity might have multiple Maintenance Dates.</a:t>
            </a:r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sz="2000" dirty="0"/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/>
              <a:t>Relationship Slide</a:t>
            </a:r>
            <a:r>
              <a:rPr lang="en-US" sz="2000" dirty="0"/>
              <a:t>: Describe the relationships between the entities. Use terms like one-to-one, one-to-many, or many-to-many.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0" y="1131216"/>
            <a:ext cx="11988282" cy="556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30200">
              <a:lnSpc>
                <a:spcPct val="150000"/>
              </a:lnSpc>
              <a:buSzPts val="2000"/>
              <a:buNone/>
            </a:pPr>
            <a:r>
              <a:rPr lang="en-US" sz="2000" dirty="0"/>
              <a:t>      Briefly describe the project’s purpose, such as "The Vehicle Management System is designed to efficiently manage vehicle data, including owners, maintenance records, and other relevant information.“</a:t>
            </a:r>
          </a:p>
          <a:p>
            <a:pPr lvl="0" indent="-330200">
              <a:lnSpc>
                <a:spcPct val="150000"/>
              </a:lnSpc>
              <a:buSzPts val="2000"/>
              <a:buNone/>
            </a:pPr>
            <a:r>
              <a:rPr lang="en-US" sz="2000" dirty="0"/>
              <a:t>       * Managing vehicle information.</a:t>
            </a:r>
          </a:p>
          <a:p>
            <a:pPr lvl="0" indent="-330200">
              <a:lnSpc>
                <a:spcPct val="150000"/>
              </a:lnSpc>
              <a:buSzPts val="2000"/>
              <a:buNone/>
            </a:pPr>
            <a:r>
              <a:rPr lang="en-US" sz="2000" dirty="0"/>
              <a:t>       * Tracking maintenance schedules.</a:t>
            </a:r>
          </a:p>
          <a:p>
            <a:pPr lvl="0" indent="-330200">
              <a:lnSpc>
                <a:spcPct val="150000"/>
              </a:lnSpc>
              <a:buSzPts val="2000"/>
              <a:buNone/>
            </a:pPr>
            <a:r>
              <a:rPr lang="en-US" sz="2000" dirty="0"/>
              <a:t>        * Recording owner details.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697585" y="1819373"/>
            <a:ext cx="10086680" cy="143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30480" lvl="0" indent="0" algn="just" rtl="0">
              <a:lnSpc>
                <a:spcPct val="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 b="1" dirty="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198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DHARMENDRA GUPTA</dc:creator>
  <cp:lastModifiedBy>DHARMENDRA GUPTA</cp:lastModifiedBy>
  <cp:revision>30</cp:revision>
  <dcterms:modified xsi:type="dcterms:W3CDTF">2024-08-17T03:54:11Z</dcterms:modified>
</cp:coreProperties>
</file>