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Super Store Analysis Report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rPr lang="en-US" b="0" i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Created By-Usama Mogal</a:t>
            </a:r>
            <a:endParaRPr b="0" i="0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</a:pPr>
            <a:r>
              <a:rPr lang="en-US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Mentor-Ashwini Hambarde</a:t>
            </a:r>
            <a:endParaRPr/>
          </a:p>
        </p:txBody>
      </p:sp>
      <p:pic>
        <p:nvPicPr>
          <p:cNvPr id="86" name="Google Shape;86;p13" descr="Business Administration: Data Analytics | Mercy Colle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0">
                <a:srgbClr val="000000">
                  <a:alpha val="97254"/>
                </a:srgbClr>
              </a:gs>
              <a:gs pos="24000">
                <a:srgbClr val="000000">
                  <a:alpha val="97254"/>
                </a:srgbClr>
              </a:gs>
              <a:gs pos="63000">
                <a:srgbClr val="7F7F7F">
                  <a:alpha val="80000"/>
                </a:srgbClr>
              </a:gs>
              <a:gs pos="100000">
                <a:srgbClr val="D8D8D8">
                  <a:alpha val="40392"/>
                </a:srgbClr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lang="en-US" sz="66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Cafe Restaurant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8630816" y="5654351"/>
            <a:ext cx="343366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 –</a:t>
            </a:r>
            <a:r>
              <a:rPr lang="en-US" sz="1800" dirty="0">
                <a:solidFill>
                  <a:schemeClr val="lt1"/>
                </a:solidFill>
                <a:ea typeface="Calibri"/>
              </a:rPr>
              <a:t>Dharmendra   Gupta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4746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b="1">
                <a:solidFill>
                  <a:schemeClr val="dk2"/>
                </a:solidFill>
              </a:rPr>
              <a:t>Project Details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961054" y="998376"/>
            <a:ext cx="10834400" cy="5393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Title </a:t>
            </a:r>
            <a:r>
              <a:rPr lang="en-US" sz="2000" dirty="0"/>
              <a:t>: Cafe Restaurant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Technology: </a:t>
            </a:r>
            <a:r>
              <a:rPr lang="en-US" sz="2000" dirty="0"/>
              <a:t>Python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Software Used: </a:t>
            </a:r>
            <a:r>
              <a:rPr lang="en-US" sz="2000" dirty="0"/>
              <a:t>Jupiter Notebook</a:t>
            </a:r>
            <a:endParaRPr dirty="0"/>
          </a:p>
          <a:p>
            <a:pPr marL="22860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Workflow</a:t>
            </a:r>
            <a:r>
              <a:rPr lang="en-US" sz="2000" dirty="0"/>
              <a:t> :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95" name="Google Shape;95;p14"/>
          <p:cNvSpPr/>
          <p:nvPr/>
        </p:nvSpPr>
        <p:spPr>
          <a:xfrm>
            <a:off x="2006085" y="3760236"/>
            <a:ext cx="849086" cy="886408"/>
          </a:xfrm>
          <a:prstGeom prst="ellipse">
            <a:avLst/>
          </a:prstGeom>
          <a:solidFill>
            <a:srgbClr val="B3C6E7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3847326" y="3760236"/>
            <a:ext cx="849086" cy="886408"/>
          </a:xfrm>
          <a:prstGeom prst="ellipse">
            <a:avLst/>
          </a:prstGeom>
          <a:solidFill>
            <a:srgbClr val="8DA9D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5688567" y="3760236"/>
            <a:ext cx="849086" cy="88640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7529808" y="3760236"/>
            <a:ext cx="849086" cy="886408"/>
          </a:xfrm>
          <a:prstGeom prst="ellipse">
            <a:avLst/>
          </a:prstGeom>
          <a:solidFill>
            <a:srgbClr val="2F549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670962" y="4646644"/>
            <a:ext cx="15208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Menu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3652160" y="4646644"/>
            <a:ext cx="123941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Dictionary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5435086" y="4637309"/>
            <a:ext cx="143924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300424" y="4649132"/>
            <a:ext cx="143924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Input</a:t>
            </a:r>
            <a:endParaRPr dirty="0"/>
          </a:p>
        </p:txBody>
      </p:sp>
      <p:sp>
        <p:nvSpPr>
          <p:cNvPr id="103" name="Google Shape;103;p14"/>
          <p:cNvSpPr/>
          <p:nvPr/>
        </p:nvSpPr>
        <p:spPr>
          <a:xfrm>
            <a:off x="9371049" y="3760236"/>
            <a:ext cx="849086" cy="886408"/>
          </a:xfrm>
          <a:prstGeom prst="ellipse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9075968" y="4646644"/>
            <a:ext cx="143924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Condition	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4"/>
          <p:cNvCxnSpPr>
            <a:endCxn id="96" idx="2"/>
          </p:cNvCxnSpPr>
          <p:nvPr/>
        </p:nvCxnSpPr>
        <p:spPr>
          <a:xfrm>
            <a:off x="2855226" y="4203440"/>
            <a:ext cx="992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14"/>
          <p:cNvCxnSpPr/>
          <p:nvPr/>
        </p:nvCxnSpPr>
        <p:spPr>
          <a:xfrm>
            <a:off x="4696412" y="4220545"/>
            <a:ext cx="99215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6537653" y="4198772"/>
            <a:ext cx="99215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8" name="Google Shape;108;p14"/>
          <p:cNvCxnSpPr/>
          <p:nvPr/>
        </p:nvCxnSpPr>
        <p:spPr>
          <a:xfrm>
            <a:off x="8378894" y="4220545"/>
            <a:ext cx="99215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b="1">
                <a:solidFill>
                  <a:schemeClr val="dk2"/>
                </a:solidFill>
              </a:rPr>
              <a:t>Project Details(..Continue)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676400" y="1267634"/>
            <a:ext cx="10515600" cy="5225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Targeted Audience : </a:t>
            </a:r>
            <a:r>
              <a:rPr lang="en-US" sz="2000" dirty="0"/>
              <a:t>Retail , Cafe Restaurant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 dirty="0"/>
              <a:t>Functionality :</a:t>
            </a:r>
            <a:endParaRPr dirty="0"/>
          </a:p>
          <a:p>
            <a:pPr marL="4572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dirty="0"/>
              <a:t>KPI : </a:t>
            </a:r>
            <a:r>
              <a:rPr lang="en-US" sz="2000" dirty="0"/>
              <a:t>Product name </a:t>
            </a:r>
            <a:r>
              <a:rPr lang="en-US" sz="1600" dirty="0"/>
              <a:t>, Product amount, Add, Total orders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dirty="0"/>
              <a:t>Menu Management</a:t>
            </a:r>
            <a:r>
              <a:rPr lang="en-US" sz="1600" dirty="0"/>
              <a:t>: </a:t>
            </a:r>
            <a:r>
              <a:rPr lang="en-US" dirty="0"/>
              <a:t> </a:t>
            </a:r>
            <a:r>
              <a:rPr lang="en-US" sz="2000" dirty="0"/>
              <a:t>Display menu item with price, Add menu items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dirty="0"/>
              <a:t>Order Management</a:t>
            </a:r>
            <a:r>
              <a:rPr lang="en-US" sz="2000" dirty="0"/>
              <a:t>: Take Order from customer, Handle Multiple items</a:t>
            </a:r>
          </a:p>
          <a:p>
            <a:pPr marL="457200" lvl="0" indent="-4572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b="1" dirty="0"/>
              <a:t>Billing System</a:t>
            </a:r>
            <a:r>
              <a:rPr lang="en-US" sz="2000" dirty="0"/>
              <a:t>: Calculate the total amount of the order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b="1">
                <a:solidFill>
                  <a:schemeClr val="dk2"/>
                </a:solidFill>
              </a:rPr>
              <a:t>Project Details(..Continue)</a:t>
            </a:r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0" y="1131216"/>
            <a:ext cx="11988282" cy="556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330200">
              <a:lnSpc>
                <a:spcPct val="150000"/>
              </a:lnSpc>
              <a:buSzPts val="2000"/>
              <a:buNone/>
            </a:pPr>
            <a:r>
              <a:rPr lang="en-US" sz="2000" dirty="0"/>
              <a:t>      Creating a Python project for a Cafe Restaurant can be an exciting way to build a real-world application that incorporates various programming concepts. The project can include functionalities like managing a menu, placing order, Calculate amount.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697585" y="1819373"/>
            <a:ext cx="10086680" cy="143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30480" lvl="0" indent="0" algn="just" rtl="0">
              <a:lnSpc>
                <a:spcPct val="3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5000" b="1" dirty="0">
              <a:solidFill>
                <a:srgbClr val="5B9BD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152</Words>
  <Application>Microsoft Office PowerPoint</Application>
  <PresentationFormat>Widescreen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Super Store Analysis Report</vt:lpstr>
      <vt:lpstr>Project Details</vt:lpstr>
      <vt:lpstr>Project Details(..Continue)</vt:lpstr>
      <vt:lpstr>Project Details(..Continue)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DHARMENDRA GUPTA</dc:creator>
  <cp:lastModifiedBy>DHARMENDRA GUPTA</cp:lastModifiedBy>
  <cp:revision>23</cp:revision>
  <dcterms:modified xsi:type="dcterms:W3CDTF">2024-08-15T10:21:25Z</dcterms:modified>
</cp:coreProperties>
</file>