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3B4C5-9E7B-4B14-A79E-CA5E5148F323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322208-3BB0-4409-96BD-592F754F167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56623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322208-3BB0-4409-96BD-592F754F1673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655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AFC0-D42E-BAA0-9A2E-938547E891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4E2DAB-13E5-3CAB-FD5B-F9B647E185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66AC14-01D6-8088-7A15-E663D6EDC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0001C-848B-D62C-8CF4-D16414CF9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E9AA3-85FC-1FA6-33AF-5B24F32F18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7445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CC25B-340A-9B0C-A012-25912D279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1BE102-B4DC-2096-8290-890868860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A7C0D-5B5F-0E6C-E3E0-FA823A8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11819-00F7-E7D6-4B8F-FA77ADE2C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1605F1-38B6-062F-0E53-16B062081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8464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010F7A-F4A4-C354-FFDA-D5F188109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541355-49DE-CFFB-C7D0-F38E4A10B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EE714-094F-1B96-049D-7CFE0D5262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5874E-67B7-34D5-FEF9-2E17BFE4D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64866-8E6E-29AD-7A8E-39A61110E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5285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E4F8D-AC38-C05D-3809-C681C4B4E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914B8-2768-8851-0088-C1F528188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CC379-E59F-DA16-6E37-6929CD2CC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B1C5D6-F6D6-2BA0-7FBB-18B106299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BD4D2-0E2F-81BC-1799-54C544A6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2959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F8CC2-F180-7AD3-0D4C-402C8D421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2E19FC-3B59-4E12-1EDC-D823AA0B83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9A357-956D-797A-5545-555C54766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B205C-D662-4704-4495-A6B8E837E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D85E6-6948-A263-7769-10CA32BEB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96566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B7E20-C1F1-FF0B-CCB9-F3B2C404B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9279C-A7F1-4E89-450F-69444130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3A4CF-D9E5-71D4-423C-1F5F736D67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47B122-C315-AC68-D7BA-F62CF8701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735DD7-6C18-DF12-C34C-A6FD0C060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AAF4BF-AAEF-2FC9-6870-FC04E1CA8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508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61144-7F9E-F514-26C9-7CB2BAA3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62DF95-3945-B908-BA18-166B542B4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16654C-A997-D7EF-34B5-989BDCE8F8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226FD6-3AB8-F188-7E45-06FFE265E2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43D274-FF97-9CAA-6EA5-4E4804EA60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E91B88-28A2-D02C-4C07-8B2AD1A4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E53CDD-3DD4-27F2-0E6F-42F6E9090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C3ECDB-F6BD-051A-4D9E-1AFE17181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900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DECCA-7951-E45F-5627-61A8D071D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118DED8-7817-C479-E5F2-0BDD20CFE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BBC190-3F80-4589-D710-B82BA6C9F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19B807-7878-B182-BFAC-C0177FEA9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7746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2FE75-5A62-D4F8-1AC8-12B9F2A9E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CA7764-B1B0-6A01-2EA1-B0EDF2D60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E42041-DDA7-F294-C3C8-134222D8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9040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59AD7-2577-1964-258E-3C483DE99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5A042C-5620-DFA6-C65C-9F0C13164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17E21C-C19C-014C-858A-00D5E1392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70922B-9541-5D97-C8BD-C0BC40E4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28FAA4-338D-6553-D339-12E962CDB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787515-474D-B6AE-3C39-984AF682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870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C3880-F1CE-F45A-CF9D-1539264D4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CEEC9C-8A31-D693-F110-60CE46F6F9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CDFDBF-E33B-E3BB-211D-EC938637A2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1B7634-0BFE-2B03-9E14-2535ED7B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05D27F-B1EB-9E75-F051-547D8E06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789FAC-770D-8687-406E-9884C2DF5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419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2E5618-68D8-9026-B020-AA12B5C88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CDAC5B-B5D5-F66D-D65E-2F4BF3AF4A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7FB129-7691-0983-4C56-4172376EB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2F0B35-E5E4-4A5D-ACEF-0B13ED968414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EC829-983B-5E73-66E7-6409242282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B10FBC-4E9B-A3EC-50C5-AA26C8E31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098DCF-794A-4B23-8FF3-4E914870F4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571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28B74-5E84-4371-7D34-7651FFBD0C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58DDB-C18B-9366-9424-76687AE68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4AD0555-13D9-9EB6-E130-E1CC5A3B24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8827" y="0"/>
            <a:ext cx="12359149" cy="6866022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C490ADC-4A94-83D0-ED0B-8AFA33E09BAA}"/>
              </a:ext>
            </a:extLst>
          </p:cNvPr>
          <p:cNvSpPr/>
          <p:nvPr/>
        </p:nvSpPr>
        <p:spPr>
          <a:xfrm>
            <a:off x="-68826" y="5927365"/>
            <a:ext cx="5161935" cy="930635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Calisto MT" panose="02040603050505030304" pitchFamily="18" charset="0"/>
              </a:rPr>
              <a:t>Booking Analysis Report</a:t>
            </a:r>
            <a:endParaRPr lang="en-IN" sz="3600" dirty="0">
              <a:latin typeface="Calisto MT" panose="02040603050505030304" pitchFamily="18" charset="0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F0DB7B2B-FA63-065F-CEEC-6620CCC17379}"/>
              </a:ext>
            </a:extLst>
          </p:cNvPr>
          <p:cNvSpPr/>
          <p:nvPr/>
        </p:nvSpPr>
        <p:spPr>
          <a:xfrm flipH="1">
            <a:off x="9193161" y="6019056"/>
            <a:ext cx="2930013" cy="747252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By :- Dharmesh Sen</a:t>
            </a:r>
            <a:endParaRPr lang="en-IN" sz="24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072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C94F0-BCF2-3725-6DB8-5700D5DF24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A69F1-84E8-B102-D1B7-B9F92A4A0C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93865-41D5-DDD2-4FD4-4644DD1CC6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4F9DDF-6AC3-D8E4-6961-9BED8467D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40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0CE556-57A2-3875-6ADA-AFFA77565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611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4C6E05-BF29-48F3-3208-FFB726787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708366-A26F-B86F-6618-43BD83977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015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29077-C80A-FDDB-EE64-2E8CF4CCF7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"/>
            <a:ext cx="12300155" cy="6735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30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BFE4F-F173-2E16-3E1D-AD6D3F3D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933E82-C03B-BC2B-A5D0-A4463E6FE9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06093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3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Calisto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aayushsen791@gmail.com</dc:creator>
  <cp:lastModifiedBy>aayushsen791@gmail.com</cp:lastModifiedBy>
  <cp:revision>1</cp:revision>
  <dcterms:created xsi:type="dcterms:W3CDTF">2025-10-28T05:55:37Z</dcterms:created>
  <dcterms:modified xsi:type="dcterms:W3CDTF">2025-10-28T06:03:05Z</dcterms:modified>
</cp:coreProperties>
</file>