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26c281f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f26c281f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f26c281f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f26c281f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f26c281f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f26c281f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f26c281f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f26c281f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f26c281f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f26c281f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f26c281f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f26c281f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f26c281f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f26c281f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f26c281f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f26c281f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f26c281f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f26c281f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f26c281f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f26c281f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26c281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26c281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f26c281f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f26c281f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f26c281f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f26c281f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f26c281f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f26c281f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f26c281f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f26c281f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f26c281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f26c281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f26c281f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f26c281f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f26c281f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f26c281f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f26c281f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f26c281f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f26c281f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f26c281f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f26c281f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f26c281f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f26c281f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f26c281f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evernote.com/shard/s14/nl/1698070/d9c29f68-ca41-4273-ba80-422435555a16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Scalable Systems 2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Niloy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 sharding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 by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Shard 0: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N1 -&gt; [connection list between member id 0 and member id 10000]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all member ids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Shard 1: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N1 -&gt; [connection list between member id 10000 and member id 20000]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all member ids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 Processing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 a data center having hundreds of servers (1000) each emitting thousands of metrics per second (2000) (such as CPU utilization, memory utilization)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need to build a system that serves a dashboard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Given a server id, return min, max, avg of all stats within a time window of 2 days (at a granularity of 1 min)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Given a metric id, return min, max, avg of all hosts within a time window of 2 days minutes (at a granularity of 1 min)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Given a server id and a time range, return min, max, avg of all stats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Given a statistic id and a time range, return min, max, avg of all hosts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Data will live for an year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collection - pub/sub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aggregation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Web server tier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In-memory tier - has the same logic and data model, but organization and amount of data differs (here 2 days)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Storage tier (1 year)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K-V: K: &lt;server id, metric id, timestamp&gt;: value: value of metric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Revised data model: K: &lt;server id, metric id, 1 min bucket&gt;: V: min, max, avg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Organization in memory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server approach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Tiers: Web tier, in-memory for 30 minutes, storage for an year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Model and 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K-V: K: &lt;Server id, stat id, timestamp/minute&gt;: V: min, max, avg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Collection get APIs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Table_1 minute: K&lt;server id, stat id&gt; value: min max avg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helps in timestamp and server id based queries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Table_shadow_1min: K&lt;stat id, server id&gt;: value : min max avg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“Time series “ databases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distributed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Horizontal hash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Pub-sub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Events can be of any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schema knowledge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to many: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producer/consumer can publish/subscribe to multiple channels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producers/</a:t>
            </a:r>
            <a:r>
              <a:rPr lang="en"/>
              <a:t>consumers</a:t>
            </a:r>
            <a:r>
              <a:rPr lang="en"/>
              <a:t> can publish/subscribe to one channel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Ordering of 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Consumers should be able to randomly consume from any offset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Retention for x days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compaction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Durability: no event loss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Semantics of visibility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Exactly once semantics: TCP like, more costly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least once semantics: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Kafka is a CP system: masterless quorum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tier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Producer clients sitting in producer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Consumer clients sitting in consumer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 web facing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Problem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 graph processor that determines the degree of connection between two members in a social graph.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system has to solve the following 3 APIs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isFirstDegree(int n1, int n2) returns true if n1 and n2 are connected to each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isSecondDegree(int n1, int n2) returns true if n1 is connected to some X and that X is connected to n2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</a:t>
            </a:r>
            <a:r>
              <a:rPr lang="en"/>
              <a:t>s3rd Degree(int n1, int n2) returns true if n1 is connected to some X and that X is connected to some Y and that Y is connected to n2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Graph is a K-V store: K: member id: V: </a:t>
            </a:r>
            <a:r>
              <a:rPr b="1" lang="en"/>
              <a:t>sorted</a:t>
            </a:r>
            <a:r>
              <a:rPr lang="en"/>
              <a:t> array of adjacency list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Undirected graph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getAdjList(n) -&gt; returns the reference to the sorted array of adjlist of member n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916275" y="477452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https://www.evernote.com/shard/s14/nl/1698070/d9c29f68-ca41-4273-ba80-422435555a16/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K-V: K: msg id: V: full event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Metadata K-V: msg id: pointer to the event in storage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V: keep the events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Metadata can be stored row major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Data: Store in an append only file like a circular log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Metadata table actually acts as an index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Metadata can be maintained as a skiplist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0 -&gt; pointer, 100-&gt;pointer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Appends take care of the ordering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Visibility</a:t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Kafka internally maintains the consumer offset when the consumer is polling constantly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the consumer does not maintain the msg id it last saw, then there is of course duplication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producer fails to get ack,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Service may have stored already or may not have. In case if producer retries, same event may be stored more than once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distributed</a:t>
            </a:r>
            <a:endParaRPr/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Storage: storage can be huge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Throughput: millions of events produced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Availability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Reduction of latency - Single event logging is not parallelized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dumb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multiple channels: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K: channel: msgid: V: event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Producer: create(channel, event)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Consumer: read(channel:msg id, event)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Horizontal hash on channel id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Kafka creates topics: Each topic can be created with multiple partitions. Ordering is guaranteed within a channel: Channel is [topic id: partition id]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take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microsservices: single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tiers: Only focus on in-memory tier as the graph is a hashmap in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Each tier starts out as a single system where you logically solve the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Data structures, ie, data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Algorithms of APIs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Why distributed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Ask a few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the distributed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General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Data/workload distribution into shards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Rest of all geeric, not specific to the current problem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isFirstDegree(int n1, int n2)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Get adjacency list of n1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Binary search of n2 in the 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O(log 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Average n: 1000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Worst case: all members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isSecondDegree(int n1, int n2)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(each member in n1’s connection list), check whether 1stDegree(member, n2);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N1list = getAdjList(n1)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N2list = getAdjList(n2)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Find intersection (merge step of merge sort)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O(nlogn) -&gt; O(n)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isThirdDegree(int n1, int n2)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N1list = getAdjList(n1);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(each member in n1list) check isSecondDegree(member, n2)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O(n^2)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need to scale /distributed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Storage: Number of unique keys and size of each K-V: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For example, LinkedIn has 600 million members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Weighted average connection list size (median, 90% percentile, 99% percentile)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Volume of API calls :Throughput: Qps: Ops /second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Hundreds of thousands per second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Geo distribution is a good candidate 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Availability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Reduce the latency of a single API call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the system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of worker servers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or more load balancers/routers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Cluster manager + control plane metadata manager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Data/API distribution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Horizontal: Partitioning by key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this case, subsets of memberids with their full connection list in a partition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latency does not improve compared to the single server approach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