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3716000" cy="9753600"/>
  <p:notesSz cx="97536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2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26" Type="http://schemas.openxmlformats.org/officeDocument/2006/relationships/image" Target="../media/image38.png"/><Relationship Id="rId39" Type="http://schemas.openxmlformats.org/officeDocument/2006/relationships/image" Target="../media/image51.sv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7" Type="http://schemas.openxmlformats.org/officeDocument/2006/relationships/image" Target="../media/image19.sv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5" Type="http://schemas.openxmlformats.org/officeDocument/2006/relationships/image" Target="../media/image37.svg"/><Relationship Id="rId33" Type="http://schemas.openxmlformats.org/officeDocument/2006/relationships/image" Target="../media/image45.svg"/><Relationship Id="rId38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svg"/><Relationship Id="rId20" Type="http://schemas.openxmlformats.org/officeDocument/2006/relationships/image" Target="../media/image32.sv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svg"/><Relationship Id="rId5" Type="http://schemas.openxmlformats.org/officeDocument/2006/relationships/image" Target="../media/image17.svg"/><Relationship Id="rId15" Type="http://schemas.openxmlformats.org/officeDocument/2006/relationships/image" Target="../media/image27.pn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31" Type="http://schemas.openxmlformats.org/officeDocument/2006/relationships/image" Target="../media/image43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png"/><Relationship Id="rId27" Type="http://schemas.openxmlformats.org/officeDocument/2006/relationships/image" Target="../media/image39.svg"/><Relationship Id="rId30" Type="http://schemas.openxmlformats.org/officeDocument/2006/relationships/image" Target="../media/image42.png"/><Relationship Id="rId35" Type="http://schemas.openxmlformats.org/officeDocument/2006/relationships/image" Target="../media/image47.svg"/><Relationship Id="rId8" Type="http://schemas.openxmlformats.org/officeDocument/2006/relationships/image" Target="../media/image20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svg"/><Relationship Id="rId26" Type="http://schemas.openxmlformats.org/officeDocument/2006/relationships/image" Target="../media/image68.svg"/><Relationship Id="rId39" Type="http://schemas.openxmlformats.org/officeDocument/2006/relationships/image" Target="../media/image78.svg"/><Relationship Id="rId21" Type="http://schemas.openxmlformats.org/officeDocument/2006/relationships/image" Target="../media/image63.png"/><Relationship Id="rId34" Type="http://schemas.openxmlformats.org/officeDocument/2006/relationships/image" Target="../media/image44.png"/><Relationship Id="rId7" Type="http://schemas.openxmlformats.org/officeDocument/2006/relationships/image" Target="../media/image19.svg"/><Relationship Id="rId12" Type="http://schemas.openxmlformats.org/officeDocument/2006/relationships/image" Target="../media/image54.sv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svg"/><Relationship Id="rId38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8.svg"/><Relationship Id="rId20" Type="http://schemas.openxmlformats.org/officeDocument/2006/relationships/image" Target="../media/image62.svg"/><Relationship Id="rId29" Type="http://schemas.openxmlformats.org/officeDocument/2006/relationships/image" Target="../media/image7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53.png"/><Relationship Id="rId24" Type="http://schemas.openxmlformats.org/officeDocument/2006/relationships/image" Target="../media/image66.svg"/><Relationship Id="rId32" Type="http://schemas.openxmlformats.org/officeDocument/2006/relationships/image" Target="../media/image74.png"/><Relationship Id="rId37" Type="http://schemas.openxmlformats.org/officeDocument/2006/relationships/image" Target="../media/image77.svg"/><Relationship Id="rId5" Type="http://schemas.openxmlformats.org/officeDocument/2006/relationships/image" Target="../media/image17.sv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6.png"/><Relationship Id="rId10" Type="http://schemas.openxmlformats.org/officeDocument/2006/relationships/image" Target="../media/image22.svg"/><Relationship Id="rId19" Type="http://schemas.openxmlformats.org/officeDocument/2006/relationships/image" Target="../media/image61.png"/><Relationship Id="rId31" Type="http://schemas.openxmlformats.org/officeDocument/2006/relationships/image" Target="../media/image73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56.svg"/><Relationship Id="rId22" Type="http://schemas.openxmlformats.org/officeDocument/2006/relationships/image" Target="../media/image64.svg"/><Relationship Id="rId27" Type="http://schemas.openxmlformats.org/officeDocument/2006/relationships/image" Target="../media/image69.jpeg"/><Relationship Id="rId30" Type="http://schemas.openxmlformats.org/officeDocument/2006/relationships/image" Target="../media/image72.png"/><Relationship Id="rId35" Type="http://schemas.openxmlformats.org/officeDocument/2006/relationships/image" Target="../media/image45.svg"/><Relationship Id="rId8" Type="http://schemas.openxmlformats.org/officeDocument/2006/relationships/image" Target="../media/image20.png"/><Relationship Id="rId3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46.png"/><Relationship Id="rId18" Type="http://schemas.openxmlformats.org/officeDocument/2006/relationships/image" Target="../media/image86.svg"/><Relationship Id="rId3" Type="http://schemas.openxmlformats.org/officeDocument/2006/relationships/image" Target="../media/image52.png"/><Relationship Id="rId7" Type="http://schemas.openxmlformats.org/officeDocument/2006/relationships/image" Target="../media/image27.png"/><Relationship Id="rId12" Type="http://schemas.openxmlformats.org/officeDocument/2006/relationships/image" Target="../media/image45.sv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44.png"/><Relationship Id="rId5" Type="http://schemas.openxmlformats.org/officeDocument/2006/relationships/image" Target="../media/image17.svg"/><Relationship Id="rId15" Type="http://schemas.openxmlformats.org/officeDocument/2006/relationships/image" Target="../media/image83.png"/><Relationship Id="rId10" Type="http://schemas.openxmlformats.org/officeDocument/2006/relationships/image" Target="../media/image81.svg"/><Relationship Id="rId19" Type="http://schemas.openxmlformats.org/officeDocument/2006/relationships/image" Target="../media/image87.png"/><Relationship Id="rId4" Type="http://schemas.openxmlformats.org/officeDocument/2006/relationships/image" Target="../media/image16.png"/><Relationship Id="rId9" Type="http://schemas.openxmlformats.org/officeDocument/2006/relationships/image" Target="../media/image80.png"/><Relationship Id="rId14" Type="http://schemas.openxmlformats.org/officeDocument/2006/relationships/image" Target="../media/image8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500185"/>
            <a:ext cx="13716000" cy="875323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70901" y="1509817"/>
            <a:ext cx="10374199" cy="626157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0" y="0"/>
            <a:ext cx="13716000" cy="96331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26108" y="55577"/>
            <a:ext cx="5844750" cy="60051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673854" y="101891"/>
            <a:ext cx="3853274" cy="768802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0" y="8697655"/>
            <a:ext cx="13716000" cy="105594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1591229" y="9012586"/>
            <a:ext cx="1935900" cy="277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69564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58000" y="200025"/>
            <a:ext cx="4676775" cy="3619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296775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448050" y="1352550"/>
            <a:ext cx="9182" cy="74961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61950" y="1638300"/>
            <a:ext cx="2867025" cy="74961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810000" y="1819275"/>
            <a:ext cx="6105525" cy="5238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895725" y="5238750"/>
            <a:ext cx="3629025" cy="18954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895725" y="5257800"/>
            <a:ext cx="3629025" cy="18954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/>
          <a:srcRect/>
          <a:stretch/>
        </p:blipFill>
        <p:spPr>
          <a:xfrm>
            <a:off x="4010025" y="5362575"/>
            <a:ext cx="3371850" cy="11525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4105275" y="4324350"/>
            <a:ext cx="3171825" cy="31432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933825" y="2895600"/>
            <a:ext cx="3629025" cy="189547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8372475" y="2895600"/>
            <a:ext cx="3629025" cy="1895475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8543925" y="4324350"/>
            <a:ext cx="3171825" cy="31432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4048125" y="3000375"/>
            <a:ext cx="3390900" cy="1152525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8372475" y="2895600"/>
            <a:ext cx="3629025" cy="1895475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29"/>
          <a:srcRect/>
          <a:stretch/>
        </p:blipFill>
        <p:spPr>
          <a:xfrm>
            <a:off x="8486775" y="3000375"/>
            <a:ext cx="3381375" cy="1152525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4048125" y="6686550"/>
            <a:ext cx="3171825" cy="314325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>
          <a:xfrm>
            <a:off x="4105275" y="4171950"/>
            <a:ext cx="3257550" cy="3810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>
          <a:xfrm>
            <a:off x="8658225" y="4171950"/>
            <a:ext cx="325755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58000" y="200025"/>
            <a:ext cx="4676775" cy="3619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296775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448050" y="1352550"/>
            <a:ext cx="9525" cy="80676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3848100" y="1905000"/>
            <a:ext cx="8191500" cy="10668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914775" y="2000250"/>
            <a:ext cx="8124825" cy="1143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848100" y="3448050"/>
            <a:ext cx="8191500" cy="6953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914775" y="3609975"/>
            <a:ext cx="7600950" cy="533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3829050" y="4610100"/>
            <a:ext cx="8191500" cy="5810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914775" y="4705350"/>
            <a:ext cx="6877050" cy="33337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3914775" y="5753100"/>
            <a:ext cx="8105775" cy="22098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7"/>
          <a:srcRect/>
          <a:stretch/>
        </p:blipFill>
        <p:spPr>
          <a:xfrm>
            <a:off x="7239000" y="5934075"/>
            <a:ext cx="1400175" cy="12573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3914775" y="7458075"/>
            <a:ext cx="7696200" cy="44767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9734550" y="8801100"/>
            <a:ext cx="2305050" cy="542925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9906000" y="8801100"/>
            <a:ext cx="1933575" cy="333375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>
          <a:xfrm>
            <a:off x="581025" y="1733550"/>
            <a:ext cx="2867025" cy="7496175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33450" y="1581150"/>
            <a:ext cx="1828800" cy="1752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81350" y="2514600"/>
            <a:ext cx="6105525" cy="5238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125200" y="200025"/>
            <a:ext cx="2590800" cy="3619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381375" y="3648075"/>
            <a:ext cx="9525" cy="53054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3867150"/>
            <a:ext cx="2219325" cy="50863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3676650" y="3895725"/>
            <a:ext cx="7743825" cy="15167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Custom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ANUPAM JAIN</cp:lastModifiedBy>
  <cp:revision>2</cp:revision>
  <dcterms:created xsi:type="dcterms:W3CDTF">2023-09-20T23:00:00Z</dcterms:created>
  <dcterms:modified xsi:type="dcterms:W3CDTF">2023-09-21T05:07:22Z</dcterms:modified>
</cp:coreProperties>
</file>