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4" r:id="rId5"/>
    <p:sldId id="265" r:id="rId6"/>
    <p:sldId id="259" r:id="rId7"/>
    <p:sldId id="266" r:id="rId8"/>
    <p:sldId id="261" r:id="rId9"/>
    <p:sldId id="260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3716000" cy="10029825"/>
  <p:notesSz cx="10029825" cy="13716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14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35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8A37EC-0D97-AC29-364D-35E9FA9298E2}"/>
              </a:ext>
            </a:extLst>
          </p:cNvPr>
          <p:cNvSpPr txBox="1"/>
          <p:nvPr/>
        </p:nvSpPr>
        <p:spPr>
          <a:xfrm>
            <a:off x="1018903" y="1637780"/>
            <a:ext cx="11913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4-Technostacks</a:t>
            </a:r>
          </a:p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E-Learning platform</a:t>
            </a:r>
          </a:p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UX Design</a:t>
            </a:r>
          </a:p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Updates:29-09-2023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8E316-4A39-B201-77CF-D1E1D975C3CA}"/>
              </a:ext>
            </a:extLst>
          </p:cNvPr>
          <p:cNvSpPr txBox="1"/>
          <p:nvPr/>
        </p:nvSpPr>
        <p:spPr>
          <a:xfrm>
            <a:off x="1149531" y="5760720"/>
            <a:ext cx="11625943" cy="3829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Authors:-</a:t>
            </a:r>
          </a:p>
          <a:p>
            <a:r>
              <a:rPr lang="en-IN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Arayan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Jakhar  21BCS11851</a:t>
            </a:r>
          </a:p>
          <a:p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Anupam 21BCS3710</a:t>
            </a:r>
          </a:p>
          <a:p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Isha </a:t>
            </a:r>
            <a:r>
              <a:rPr lang="en-IN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Limbasiya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21CBS1066</a:t>
            </a:r>
          </a:p>
          <a:p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Dhruv 21BCS11322</a:t>
            </a:r>
          </a:p>
          <a:p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Sanskar Gautam 21BCS4553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Dharmesh </a:t>
            </a:r>
            <a:r>
              <a:rPr lang="en-IN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Gidwani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21BCS10745</a:t>
            </a:r>
          </a:p>
          <a:p>
            <a:b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985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6BA7ABA-C667-9565-9012-F3E8387F4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33" t="2166" b="10215"/>
          <a:stretch/>
        </p:blipFill>
        <p:spPr>
          <a:xfrm>
            <a:off x="0" y="914400"/>
            <a:ext cx="13716000" cy="88714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790020-A2B4-E9EC-0BAB-8700AE971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8410"/>
            <a:ext cx="13716000" cy="591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5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BB46956-CAD5-DB64-3E18-259157C0E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8342"/>
            <a:ext cx="13716000" cy="79664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C7DAC7-D55F-1168-A4AF-C28034076BED}"/>
              </a:ext>
            </a:extLst>
          </p:cNvPr>
          <p:cNvSpPr txBox="1"/>
          <p:nvPr/>
        </p:nvSpPr>
        <p:spPr>
          <a:xfrm>
            <a:off x="2860767" y="3892731"/>
            <a:ext cx="8726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Teacher/Admin Side Website</a:t>
            </a:r>
          </a:p>
        </p:txBody>
      </p:sp>
    </p:spTree>
    <p:extLst>
      <p:ext uri="{BB962C8B-B14F-4D97-AF65-F5344CB8AC3E}">
        <p14:creationId xmlns:p14="http://schemas.microsoft.com/office/powerpoint/2010/main" val="310511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699ECD-18CA-C0F7-4DE6-D13E29A61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3828"/>
            <a:ext cx="13716000" cy="592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7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86FF43C-53F9-2D00-1420-7FBF57A5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572"/>
            <a:ext cx="13716000" cy="70541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148587D4-4EE8-B394-D292-CDF79B8C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9713"/>
            <a:ext cx="13614400" cy="65380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97DA0F9-B5A8-0458-967D-BD856442A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1" y="1573213"/>
            <a:ext cx="13665199" cy="64175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3E45CAE-C1A2-74F0-3B44-7072C092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8185"/>
            <a:ext cx="13576300" cy="65988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6DCB0-5829-F73E-21E3-D133123DFBAE}"/>
              </a:ext>
            </a:extLst>
          </p:cNvPr>
          <p:cNvSpPr txBox="1"/>
          <p:nvPr/>
        </p:nvSpPr>
        <p:spPr>
          <a:xfrm>
            <a:off x="3944982" y="3735978"/>
            <a:ext cx="6443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Side Website</a:t>
            </a:r>
          </a:p>
        </p:txBody>
      </p:sp>
    </p:spTree>
    <p:extLst>
      <p:ext uri="{BB962C8B-B14F-4D97-AF65-F5344CB8AC3E}">
        <p14:creationId xmlns:p14="http://schemas.microsoft.com/office/powerpoint/2010/main" val="373467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695804-B2A0-47CB-9F67-F636F1EC5A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9"/>
          <a:stretch/>
        </p:blipFill>
        <p:spPr>
          <a:xfrm>
            <a:off x="0" y="965222"/>
            <a:ext cx="13716000" cy="80993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CC47A5-7C0A-3F0F-A68C-3A75976D3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" y="1763486"/>
            <a:ext cx="13713817" cy="62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3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BEAF4C-B048-80A5-1724-D3E92E1DF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846"/>
            <a:ext cx="13716000" cy="689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4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F7E4555B-AA99-486B-4CA4-C685039B73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9"/>
          <a:stretch/>
        </p:blipFill>
        <p:spPr>
          <a:xfrm>
            <a:off x="0" y="1201782"/>
            <a:ext cx="13716000" cy="80993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444140C-AAF9-B6BF-5B7D-FDEB4A773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43" t="7086" b="9757"/>
          <a:stretch/>
        </p:blipFill>
        <p:spPr>
          <a:xfrm>
            <a:off x="0" y="1384662"/>
            <a:ext cx="13716000" cy="80989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4F3EA92-112B-DDBB-AFD3-661E44B155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81"/>
          <a:stretch/>
        </p:blipFill>
        <p:spPr>
          <a:xfrm>
            <a:off x="0" y="1267096"/>
            <a:ext cx="13716000" cy="80340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83A62A2E-7747-5643-F772-5F6C3A2694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9"/>
          <a:stretch/>
        </p:blipFill>
        <p:spPr>
          <a:xfrm>
            <a:off x="39189" y="953585"/>
            <a:ext cx="13716000" cy="80993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Custom</PresentationFormat>
  <Paragraphs>25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ANUPAM JAIN</cp:lastModifiedBy>
  <cp:revision>4</cp:revision>
  <dcterms:created xsi:type="dcterms:W3CDTF">2023-09-21T06:26:42Z</dcterms:created>
  <dcterms:modified xsi:type="dcterms:W3CDTF">2023-09-28T20:18:13Z</dcterms:modified>
</cp:coreProperties>
</file>