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57" r:id="rId6"/>
    <p:sldId id="262" r:id="rId7"/>
    <p:sldId id="258" r:id="rId8"/>
  </p:sldIdLst>
  <p:sldSz cx="13716000" cy="10029825"/>
  <p:notesSz cx="10029825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14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35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sv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45.png"/><Relationship Id="rId39" Type="http://schemas.openxmlformats.org/officeDocument/2006/relationships/image" Target="../media/image54.png"/><Relationship Id="rId21" Type="http://schemas.openxmlformats.org/officeDocument/2006/relationships/image" Target="../media/image42.png"/><Relationship Id="rId34" Type="http://schemas.openxmlformats.org/officeDocument/2006/relationships/image" Target="../media/image51.png"/><Relationship Id="rId42" Type="http://schemas.openxmlformats.org/officeDocument/2006/relationships/image" Target="../media/image57.svg"/><Relationship Id="rId47" Type="http://schemas.openxmlformats.org/officeDocument/2006/relationships/image" Target="../media/image6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svg"/><Relationship Id="rId29" Type="http://schemas.openxmlformats.org/officeDocument/2006/relationships/image" Target="../media/image48.svg"/><Relationship Id="rId11" Type="http://schemas.openxmlformats.org/officeDocument/2006/relationships/image" Target="../media/image8.svg"/><Relationship Id="rId24" Type="http://schemas.openxmlformats.org/officeDocument/2006/relationships/image" Target="../media/image21.svg"/><Relationship Id="rId32" Type="http://schemas.openxmlformats.org/officeDocument/2006/relationships/image" Target="../media/image30.png"/><Relationship Id="rId37" Type="http://schemas.openxmlformats.org/officeDocument/2006/relationships/image" Target="../media/image34.png"/><Relationship Id="rId40" Type="http://schemas.openxmlformats.org/officeDocument/2006/relationships/image" Target="../media/image55.png"/><Relationship Id="rId45" Type="http://schemas.openxmlformats.org/officeDocument/2006/relationships/image" Target="../media/image60.svg"/><Relationship Id="rId5" Type="http://schemas.openxmlformats.org/officeDocument/2006/relationships/image" Target="../media/image38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47.svg"/><Relationship Id="rId36" Type="http://schemas.openxmlformats.org/officeDocument/2006/relationships/image" Target="../media/image53.png"/><Relationship Id="rId49" Type="http://schemas.openxmlformats.org/officeDocument/2006/relationships/image" Target="../media/image64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50.svg"/><Relationship Id="rId44" Type="http://schemas.openxmlformats.org/officeDocument/2006/relationships/image" Target="../media/image59.png"/><Relationship Id="rId4" Type="http://schemas.openxmlformats.org/officeDocument/2006/relationships/image" Target="../media/image37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43.svg"/><Relationship Id="rId27" Type="http://schemas.openxmlformats.org/officeDocument/2006/relationships/image" Target="../media/image46.svg"/><Relationship Id="rId30" Type="http://schemas.openxmlformats.org/officeDocument/2006/relationships/image" Target="../media/image49.png"/><Relationship Id="rId35" Type="http://schemas.openxmlformats.org/officeDocument/2006/relationships/image" Target="../media/image52.svg"/><Relationship Id="rId43" Type="http://schemas.openxmlformats.org/officeDocument/2006/relationships/image" Target="../media/image58.png"/><Relationship Id="rId48" Type="http://schemas.openxmlformats.org/officeDocument/2006/relationships/image" Target="../media/image63.svg"/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44.png"/><Relationship Id="rId33" Type="http://schemas.openxmlformats.org/officeDocument/2006/relationships/image" Target="../media/image31.png"/><Relationship Id="rId38" Type="http://schemas.openxmlformats.org/officeDocument/2006/relationships/image" Target="../media/image35.svg"/><Relationship Id="rId46" Type="http://schemas.openxmlformats.org/officeDocument/2006/relationships/image" Target="../media/image61.svg"/><Relationship Id="rId20" Type="http://schemas.openxmlformats.org/officeDocument/2006/relationships/image" Target="../media/image17.sv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13" Type="http://schemas.openxmlformats.org/officeDocument/2006/relationships/image" Target="../media/image18.png"/><Relationship Id="rId18" Type="http://schemas.openxmlformats.org/officeDocument/2006/relationships/image" Target="../media/image74.svg"/><Relationship Id="rId26" Type="http://schemas.openxmlformats.org/officeDocument/2006/relationships/image" Target="../media/image82.png"/><Relationship Id="rId3" Type="http://schemas.openxmlformats.org/officeDocument/2006/relationships/image" Target="../media/image6.png"/><Relationship Id="rId21" Type="http://schemas.openxmlformats.org/officeDocument/2006/relationships/image" Target="../media/image77.png"/><Relationship Id="rId7" Type="http://schemas.openxmlformats.org/officeDocument/2006/relationships/image" Target="../media/image66.png"/><Relationship Id="rId12" Type="http://schemas.openxmlformats.org/officeDocument/2006/relationships/image" Target="../media/image17.sv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2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16.png"/><Relationship Id="rId24" Type="http://schemas.openxmlformats.org/officeDocument/2006/relationships/image" Target="../media/image80.svg"/><Relationship Id="rId5" Type="http://schemas.openxmlformats.org/officeDocument/2006/relationships/image" Target="../media/image8.sv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9.svg"/><Relationship Id="rId19" Type="http://schemas.openxmlformats.org/officeDocument/2006/relationships/image" Target="../media/image75.png"/><Relationship Id="rId4" Type="http://schemas.openxmlformats.org/officeDocument/2006/relationships/image" Target="../media/image7.png"/><Relationship Id="rId9" Type="http://schemas.openxmlformats.org/officeDocument/2006/relationships/image" Target="../media/image68.png"/><Relationship Id="rId14" Type="http://schemas.openxmlformats.org/officeDocument/2006/relationships/image" Target="../media/image70.svg"/><Relationship Id="rId22" Type="http://schemas.openxmlformats.org/officeDocument/2006/relationships/image" Target="../media/image78.svg"/><Relationship Id="rId27" Type="http://schemas.openxmlformats.org/officeDocument/2006/relationships/image" Target="../media/image83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86.svg"/><Relationship Id="rId26" Type="http://schemas.openxmlformats.org/officeDocument/2006/relationships/image" Target="../media/image94.svg"/><Relationship Id="rId39" Type="http://schemas.openxmlformats.org/officeDocument/2006/relationships/image" Target="../media/image107.png"/><Relationship Id="rId21" Type="http://schemas.openxmlformats.org/officeDocument/2006/relationships/image" Target="../media/image89.png"/><Relationship Id="rId34" Type="http://schemas.openxmlformats.org/officeDocument/2006/relationships/image" Target="../media/image102.svg"/><Relationship Id="rId42" Type="http://schemas.openxmlformats.org/officeDocument/2006/relationships/image" Target="../media/image110.sv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2.svg"/><Relationship Id="rId20" Type="http://schemas.openxmlformats.org/officeDocument/2006/relationships/image" Target="../media/image88.svg"/><Relationship Id="rId29" Type="http://schemas.openxmlformats.org/officeDocument/2006/relationships/image" Target="../media/image97.png"/><Relationship Id="rId41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16.png"/><Relationship Id="rId24" Type="http://schemas.openxmlformats.org/officeDocument/2006/relationships/image" Target="../media/image92.svg"/><Relationship Id="rId32" Type="http://schemas.openxmlformats.org/officeDocument/2006/relationships/image" Target="../media/image100.svg"/><Relationship Id="rId37" Type="http://schemas.openxmlformats.org/officeDocument/2006/relationships/image" Target="../media/image105.png"/><Relationship Id="rId40" Type="http://schemas.openxmlformats.org/officeDocument/2006/relationships/image" Target="../media/image108.svg"/><Relationship Id="rId5" Type="http://schemas.openxmlformats.org/officeDocument/2006/relationships/image" Target="../media/image8.svg"/><Relationship Id="rId15" Type="http://schemas.openxmlformats.org/officeDocument/2006/relationships/image" Target="../media/image71.png"/><Relationship Id="rId23" Type="http://schemas.openxmlformats.org/officeDocument/2006/relationships/image" Target="../media/image91.png"/><Relationship Id="rId28" Type="http://schemas.openxmlformats.org/officeDocument/2006/relationships/image" Target="../media/image96.svg"/><Relationship Id="rId36" Type="http://schemas.openxmlformats.org/officeDocument/2006/relationships/image" Target="../media/image104.svg"/><Relationship Id="rId10" Type="http://schemas.openxmlformats.org/officeDocument/2006/relationships/image" Target="../media/image69.svg"/><Relationship Id="rId19" Type="http://schemas.openxmlformats.org/officeDocument/2006/relationships/image" Target="../media/image87.png"/><Relationship Id="rId31" Type="http://schemas.openxmlformats.org/officeDocument/2006/relationships/image" Target="../media/image99.png"/><Relationship Id="rId4" Type="http://schemas.openxmlformats.org/officeDocument/2006/relationships/image" Target="../media/image7.png"/><Relationship Id="rId9" Type="http://schemas.openxmlformats.org/officeDocument/2006/relationships/image" Target="../media/image68.png"/><Relationship Id="rId14" Type="http://schemas.openxmlformats.org/officeDocument/2006/relationships/image" Target="../media/image84.svg"/><Relationship Id="rId22" Type="http://schemas.openxmlformats.org/officeDocument/2006/relationships/image" Target="../media/image90.svg"/><Relationship Id="rId27" Type="http://schemas.openxmlformats.org/officeDocument/2006/relationships/image" Target="../media/image95.png"/><Relationship Id="rId30" Type="http://schemas.openxmlformats.org/officeDocument/2006/relationships/image" Target="../media/image98.svg"/><Relationship Id="rId35" Type="http://schemas.openxmlformats.org/officeDocument/2006/relationships/image" Target="../media/image103.png"/><Relationship Id="rId8" Type="http://schemas.openxmlformats.org/officeDocument/2006/relationships/image" Target="../media/image67.svg"/><Relationship Id="rId3" Type="http://schemas.openxmlformats.org/officeDocument/2006/relationships/image" Target="../media/image6.png"/><Relationship Id="rId12" Type="http://schemas.openxmlformats.org/officeDocument/2006/relationships/image" Target="../media/image17.sv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33" Type="http://schemas.openxmlformats.org/officeDocument/2006/relationships/image" Target="../media/image101.png"/><Relationship Id="rId38" Type="http://schemas.openxmlformats.org/officeDocument/2006/relationships/image" Target="../media/image10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695804-B2A0-47CB-9F67-F636F1EC5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8662"/>
            <a:ext cx="13716000" cy="857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F7E4555B-AA99-486B-4CA4-C685039B7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8662"/>
            <a:ext cx="13716000" cy="8572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83A62A2E-7747-5643-F772-5F6C3A269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8662"/>
            <a:ext cx="13716000" cy="857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877550" y="3333750"/>
            <a:ext cx="1600200" cy="3714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2401550" y="219075"/>
            <a:ext cx="1314450" cy="28117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039225" y="200025"/>
            <a:ext cx="4676775" cy="3619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00050" y="1466850"/>
            <a:ext cx="8124825" cy="56197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400050" y="923925"/>
            <a:ext cx="3143250" cy="3524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514350" y="2581275"/>
            <a:ext cx="11696700" cy="17145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495300" y="2581275"/>
            <a:ext cx="8734425" cy="17145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12315825" y="2466975"/>
            <a:ext cx="523875" cy="485775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533400" y="2133600"/>
            <a:ext cx="2543175" cy="333375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8"/>
          <a:srcRect/>
          <a:stretch/>
        </p:blipFill>
        <p:spPr>
          <a:xfrm>
            <a:off x="600075" y="3333750"/>
            <a:ext cx="12715875" cy="4572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29"/>
          <a:srcRect/>
          <a:stretch/>
        </p:blipFill>
        <p:spPr>
          <a:xfrm>
            <a:off x="600075" y="5629275"/>
            <a:ext cx="12715875" cy="4572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30"/>
          <a:srcRect/>
          <a:stretch/>
        </p:blipFill>
        <p:spPr>
          <a:xfrm>
            <a:off x="600075" y="6324600"/>
            <a:ext cx="12715875" cy="4572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31"/>
          <a:srcRect/>
          <a:stretch/>
        </p:blipFill>
        <p:spPr>
          <a:xfrm>
            <a:off x="609600" y="7019925"/>
            <a:ext cx="12715875" cy="4572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2"/>
          <a:srcRect/>
          <a:stretch/>
        </p:blipFill>
        <p:spPr>
          <a:xfrm>
            <a:off x="600075" y="7667625"/>
            <a:ext cx="12715875" cy="4572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704850" y="3905250"/>
            <a:ext cx="87153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563350" y="6105525"/>
            <a:ext cx="1190625" cy="5048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25000" y="6105525"/>
            <a:ext cx="1676400" cy="5048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619625" y="6124575"/>
            <a:ext cx="1114425" cy="4857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933450" y="123825"/>
            <a:ext cx="3314700" cy="4381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1677650" y="76200"/>
            <a:ext cx="533400" cy="533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2401550" y="219075"/>
            <a:ext cx="1314450" cy="281178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039225" y="200025"/>
            <a:ext cx="4676775" cy="3619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762500" y="1295400"/>
            <a:ext cx="8124825" cy="56197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400050" y="923925"/>
            <a:ext cx="3143250" cy="35242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495300" y="2047875"/>
            <a:ext cx="12715875" cy="4572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790950" y="1990725"/>
            <a:ext cx="457200" cy="4572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3790950" y="4229100"/>
            <a:ext cx="457200" cy="4572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3790950" y="4962525"/>
            <a:ext cx="457200" cy="4572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790950" y="5686425"/>
            <a:ext cx="457200" cy="4572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32"/>
          <a:srcRect/>
          <a:stretch/>
        </p:blipFill>
        <p:spPr>
          <a:xfrm>
            <a:off x="495300" y="4343400"/>
            <a:ext cx="12715875" cy="4572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3"/>
          <a:srcRect/>
          <a:stretch/>
        </p:blipFill>
        <p:spPr>
          <a:xfrm>
            <a:off x="495300" y="5038725"/>
            <a:ext cx="12715875" cy="4572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34"/>
          <a:srcRect/>
          <a:stretch/>
        </p:blipFill>
        <p:spPr>
          <a:xfrm>
            <a:off x="504825" y="5734050"/>
            <a:ext cx="3914775" cy="4572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3790950" y="6305550"/>
            <a:ext cx="457200" cy="4572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36"/>
          <a:srcRect/>
          <a:stretch/>
        </p:blipFill>
        <p:spPr>
          <a:xfrm>
            <a:off x="495300" y="6381750"/>
            <a:ext cx="3924300" cy="4572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600075" y="2619375"/>
            <a:ext cx="8715375" cy="1609725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39"/>
          <a:srcRect/>
          <a:stretch/>
        </p:blipFill>
        <p:spPr>
          <a:xfrm>
            <a:off x="5448300" y="2447925"/>
            <a:ext cx="6496050" cy="3343275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40"/>
          <a:srcRect/>
          <a:stretch/>
        </p:blipFill>
        <p:spPr>
          <a:xfrm>
            <a:off x="4686300" y="6124575"/>
            <a:ext cx="8153400" cy="276225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7867650" y="3286125"/>
            <a:ext cx="1314450" cy="1666875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43"/>
          <a:srcRect/>
          <a:stretch/>
        </p:blipFill>
        <p:spPr>
          <a:xfrm>
            <a:off x="152400" y="76200"/>
            <a:ext cx="638175" cy="5715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400050" y="1504950"/>
            <a:ext cx="3267075" cy="523875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/>
          <a:stretch/>
        </p:blipFill>
        <p:spPr>
          <a:xfrm>
            <a:off x="3790950" y="1476375"/>
            <a:ext cx="457200" cy="457200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4248795" y="1009650"/>
            <a:ext cx="46980" cy="7743874"/>
          </a:xfrm>
          <a:prstGeom prst="rect">
            <a:avLst/>
          </a:prstGeom>
        </p:spPr>
      </p:pic>
      <p:pic>
        <p:nvPicPr>
          <p:cNvPr id="33" name="Image 31" descr="preencoded.png"/>
          <p:cNvPicPr>
            <a:picLocks noChangeAspect="1"/>
          </p:cNvPicPr>
          <p:nvPr/>
        </p:nvPicPr>
        <p:blipFill>
          <a:blip r:embed="rId49"/>
          <a:srcRect/>
          <a:stretch/>
        </p:blipFill>
        <p:spPr>
          <a:xfrm>
            <a:off x="5448300" y="5419725"/>
            <a:ext cx="6477001" cy="3166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33450" y="1581150"/>
            <a:ext cx="1828800" cy="1752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181350" y="2514600"/>
            <a:ext cx="6105525" cy="5238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125200" y="200025"/>
            <a:ext cx="2590800" cy="3619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381375" y="3648075"/>
            <a:ext cx="9525" cy="53054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71550" y="3867150"/>
            <a:ext cx="2219325" cy="50863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686175" y="4219575"/>
            <a:ext cx="6067425" cy="3143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3781425" y="5038725"/>
            <a:ext cx="8743950" cy="8572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771900" y="5038725"/>
            <a:ext cx="6534150" cy="8572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12582525" y="4905375"/>
            <a:ext cx="390525" cy="2667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781425" y="4591050"/>
            <a:ext cx="1905000" cy="2886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3716000" cy="8096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123825"/>
            <a:ext cx="3314700" cy="4381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33450" y="1581150"/>
            <a:ext cx="1828800" cy="1752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181350" y="2514600"/>
            <a:ext cx="6105525" cy="5238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125200" y="200025"/>
            <a:ext cx="2590800" cy="3619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0" y="9382125"/>
            <a:ext cx="13716000" cy="37147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8600" y="9315450"/>
            <a:ext cx="3314700" cy="4381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925300" y="9429750"/>
            <a:ext cx="1790700" cy="2857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381375" y="3648075"/>
            <a:ext cx="9525" cy="53054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71550" y="3867150"/>
            <a:ext cx="2219325" cy="50863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4619625" y="3752850"/>
            <a:ext cx="7772400" cy="6381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4629150" y="4876800"/>
            <a:ext cx="7762875" cy="10668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4953000" y="3895725"/>
            <a:ext cx="4533900" cy="37147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4848225" y="4810125"/>
            <a:ext cx="6762750" cy="8001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4714875" y="6429375"/>
            <a:ext cx="3790950" cy="428625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4886325" y="6486525"/>
            <a:ext cx="3343275" cy="333375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4714875" y="7229475"/>
            <a:ext cx="7677150" cy="43815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4886325" y="7324725"/>
            <a:ext cx="5019675" cy="3429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8696325" y="6429375"/>
            <a:ext cx="3771900" cy="3810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8829675" y="6496050"/>
            <a:ext cx="3286125" cy="32385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>
          <a:xfrm>
            <a:off x="10668000" y="8296275"/>
            <a:ext cx="1885950" cy="4572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0877550" y="8382000"/>
            <a:ext cx="1514475" cy="285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</Words>
  <Application>Microsoft Office PowerPoint</Application>
  <PresentationFormat>Custom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ANUPAM JAIN</cp:lastModifiedBy>
  <cp:revision>4</cp:revision>
  <dcterms:created xsi:type="dcterms:W3CDTF">2023-09-21T06:26:42Z</dcterms:created>
  <dcterms:modified xsi:type="dcterms:W3CDTF">2023-09-28T19:47:42Z</dcterms:modified>
</cp:coreProperties>
</file>