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29" Type="http://schemas.openxmlformats.org/officeDocument/2006/relationships/image" Target="../media/image41.svg"/><Relationship Id="rId41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17.svg"/><Relationship Id="rId15" Type="http://schemas.openxmlformats.org/officeDocument/2006/relationships/image" Target="../media/image27.jpe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svg"/><Relationship Id="rId44" Type="http://schemas.openxmlformats.org/officeDocument/2006/relationships/image" Target="../media/image56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5.svg"/><Relationship Id="rId26" Type="http://schemas.openxmlformats.org/officeDocument/2006/relationships/image" Target="../media/image37.svg"/><Relationship Id="rId3" Type="http://schemas.openxmlformats.org/officeDocument/2006/relationships/image" Target="../media/image15.png"/><Relationship Id="rId21" Type="http://schemas.openxmlformats.org/officeDocument/2006/relationships/image" Target="../media/image66.png"/><Relationship Id="rId34" Type="http://schemas.openxmlformats.org/officeDocument/2006/relationships/image" Target="../media/image75.svg"/><Relationship Id="rId7" Type="http://schemas.openxmlformats.org/officeDocument/2006/relationships/image" Target="../media/image21.png"/><Relationship Id="rId12" Type="http://schemas.openxmlformats.org/officeDocument/2006/relationships/image" Target="../media/image60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svg"/><Relationship Id="rId20" Type="http://schemas.openxmlformats.org/officeDocument/2006/relationships/image" Target="../media/image35.sv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9.png"/><Relationship Id="rId24" Type="http://schemas.openxmlformats.org/officeDocument/2006/relationships/image" Target="../media/image69.svg"/><Relationship Id="rId32" Type="http://schemas.openxmlformats.org/officeDocument/2006/relationships/image" Target="../media/image73.svg"/><Relationship Id="rId5" Type="http://schemas.openxmlformats.org/officeDocument/2006/relationships/image" Target="../media/image17.svg"/><Relationship Id="rId15" Type="http://schemas.openxmlformats.org/officeDocument/2006/relationships/image" Target="../media/image63.png"/><Relationship Id="rId23" Type="http://schemas.openxmlformats.org/officeDocument/2006/relationships/image" Target="../media/image68.png"/><Relationship Id="rId28" Type="http://schemas.openxmlformats.org/officeDocument/2006/relationships/image" Target="../media/image33.png"/><Relationship Id="rId36" Type="http://schemas.openxmlformats.org/officeDocument/2006/relationships/image" Target="../media/image77.svg"/><Relationship Id="rId10" Type="http://schemas.openxmlformats.org/officeDocument/2006/relationships/image" Target="../media/image58.svg"/><Relationship Id="rId19" Type="http://schemas.openxmlformats.org/officeDocument/2006/relationships/image" Target="../media/image34.png"/><Relationship Id="rId31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67.svg"/><Relationship Id="rId27" Type="http://schemas.openxmlformats.org/officeDocument/2006/relationships/image" Target="../media/image30.png"/><Relationship Id="rId30" Type="http://schemas.openxmlformats.org/officeDocument/2006/relationships/image" Target="../media/image71.svg"/><Relationship Id="rId35" Type="http://schemas.openxmlformats.org/officeDocument/2006/relationships/image" Target="../media/image76.png"/><Relationship Id="rId8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2.svg"/><Relationship Id="rId26" Type="http://schemas.openxmlformats.org/officeDocument/2006/relationships/image" Target="../media/image90.png"/><Relationship Id="rId3" Type="http://schemas.openxmlformats.org/officeDocument/2006/relationships/image" Target="../media/image78.png"/><Relationship Id="rId21" Type="http://schemas.openxmlformats.org/officeDocument/2006/relationships/image" Target="../media/image85.png"/><Relationship Id="rId34" Type="http://schemas.openxmlformats.org/officeDocument/2006/relationships/image" Target="../media/image98.svg"/><Relationship Id="rId7" Type="http://schemas.openxmlformats.org/officeDocument/2006/relationships/image" Target="../media/image17.svg"/><Relationship Id="rId12" Type="http://schemas.openxmlformats.org/officeDocument/2006/relationships/image" Target="../media/image58.svg"/><Relationship Id="rId17" Type="http://schemas.openxmlformats.org/officeDocument/2006/relationships/image" Target="../media/image76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svg"/><Relationship Id="rId20" Type="http://schemas.openxmlformats.org/officeDocument/2006/relationships/image" Target="../media/image84.sv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7.png"/><Relationship Id="rId24" Type="http://schemas.openxmlformats.org/officeDocument/2006/relationships/image" Target="../media/image88.svg"/><Relationship Id="rId32" Type="http://schemas.openxmlformats.org/officeDocument/2006/relationships/image" Target="../media/image96.png"/><Relationship Id="rId5" Type="http://schemas.openxmlformats.org/officeDocument/2006/relationships/image" Target="../media/image15.png"/><Relationship Id="rId15" Type="http://schemas.openxmlformats.org/officeDocument/2006/relationships/image" Target="../media/image74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22.sv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79.svg"/><Relationship Id="rId9" Type="http://schemas.openxmlformats.org/officeDocument/2006/relationships/image" Target="../media/image21.png"/><Relationship Id="rId14" Type="http://schemas.openxmlformats.org/officeDocument/2006/relationships/image" Target="../media/image81.svg"/><Relationship Id="rId22" Type="http://schemas.openxmlformats.org/officeDocument/2006/relationships/image" Target="../media/image86.svg"/><Relationship Id="rId27" Type="http://schemas.openxmlformats.org/officeDocument/2006/relationships/image" Target="../media/image91.svg"/><Relationship Id="rId30" Type="http://schemas.openxmlformats.org/officeDocument/2006/relationships/image" Target="../media/image94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81.svg"/><Relationship Id="rId26" Type="http://schemas.openxmlformats.org/officeDocument/2006/relationships/image" Target="../media/image108.png"/><Relationship Id="rId39" Type="http://schemas.openxmlformats.org/officeDocument/2006/relationships/image" Target="../media/image117.png"/><Relationship Id="rId21" Type="http://schemas.openxmlformats.org/officeDocument/2006/relationships/image" Target="../media/image105.png"/><Relationship Id="rId34" Type="http://schemas.openxmlformats.org/officeDocument/2006/relationships/image" Target="../media/image114.png"/><Relationship Id="rId42" Type="http://schemas.openxmlformats.org/officeDocument/2006/relationships/image" Target="../media/image120.svg"/><Relationship Id="rId47" Type="http://schemas.openxmlformats.org/officeDocument/2006/relationships/image" Target="../media/image125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svg"/><Relationship Id="rId29" Type="http://schemas.openxmlformats.org/officeDocument/2006/relationships/image" Target="../media/image111.svg"/><Relationship Id="rId11" Type="http://schemas.openxmlformats.org/officeDocument/2006/relationships/image" Target="../media/image17.svg"/><Relationship Id="rId24" Type="http://schemas.openxmlformats.org/officeDocument/2006/relationships/image" Target="../media/image84.svg"/><Relationship Id="rId32" Type="http://schemas.openxmlformats.org/officeDocument/2006/relationships/image" Target="../media/image93.png"/><Relationship Id="rId37" Type="http://schemas.openxmlformats.org/officeDocument/2006/relationships/image" Target="../media/image97.png"/><Relationship Id="rId40" Type="http://schemas.openxmlformats.org/officeDocument/2006/relationships/image" Target="../media/image118.png"/><Relationship Id="rId45" Type="http://schemas.openxmlformats.org/officeDocument/2006/relationships/image" Target="../media/image123.svg"/><Relationship Id="rId5" Type="http://schemas.openxmlformats.org/officeDocument/2006/relationships/image" Target="../media/image101.png"/><Relationship Id="rId15" Type="http://schemas.openxmlformats.org/officeDocument/2006/relationships/image" Target="../media/image57.png"/><Relationship Id="rId23" Type="http://schemas.openxmlformats.org/officeDocument/2006/relationships/image" Target="../media/image83.png"/><Relationship Id="rId28" Type="http://schemas.openxmlformats.org/officeDocument/2006/relationships/image" Target="../media/image110.svg"/><Relationship Id="rId36" Type="http://schemas.openxmlformats.org/officeDocument/2006/relationships/image" Target="../media/image116.png"/><Relationship Id="rId49" Type="http://schemas.openxmlformats.org/officeDocument/2006/relationships/image" Target="../media/image127.png"/><Relationship Id="rId10" Type="http://schemas.openxmlformats.org/officeDocument/2006/relationships/image" Target="../media/image16.png"/><Relationship Id="rId19" Type="http://schemas.openxmlformats.org/officeDocument/2006/relationships/image" Target="../media/image74.png"/><Relationship Id="rId31" Type="http://schemas.openxmlformats.org/officeDocument/2006/relationships/image" Target="../media/image113.svg"/><Relationship Id="rId44" Type="http://schemas.openxmlformats.org/officeDocument/2006/relationships/image" Target="../media/image122.png"/><Relationship Id="rId4" Type="http://schemas.openxmlformats.org/officeDocument/2006/relationships/image" Target="../media/image100.svg"/><Relationship Id="rId9" Type="http://schemas.openxmlformats.org/officeDocument/2006/relationships/image" Target="../media/image15.png"/><Relationship Id="rId14" Type="http://schemas.openxmlformats.org/officeDocument/2006/relationships/image" Target="../media/image22.svg"/><Relationship Id="rId22" Type="http://schemas.openxmlformats.org/officeDocument/2006/relationships/image" Target="../media/image106.svg"/><Relationship Id="rId27" Type="http://schemas.openxmlformats.org/officeDocument/2006/relationships/image" Target="../media/image109.svg"/><Relationship Id="rId30" Type="http://schemas.openxmlformats.org/officeDocument/2006/relationships/image" Target="../media/image112.png"/><Relationship Id="rId35" Type="http://schemas.openxmlformats.org/officeDocument/2006/relationships/image" Target="../media/image115.svg"/><Relationship Id="rId43" Type="http://schemas.openxmlformats.org/officeDocument/2006/relationships/image" Target="../media/image121.png"/><Relationship Id="rId48" Type="http://schemas.openxmlformats.org/officeDocument/2006/relationships/image" Target="../media/image126.svg"/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12" Type="http://schemas.openxmlformats.org/officeDocument/2006/relationships/image" Target="../media/image20.png"/><Relationship Id="rId17" Type="http://schemas.openxmlformats.org/officeDocument/2006/relationships/image" Target="../media/image80.png"/><Relationship Id="rId25" Type="http://schemas.openxmlformats.org/officeDocument/2006/relationships/image" Target="../media/image107.png"/><Relationship Id="rId33" Type="http://schemas.openxmlformats.org/officeDocument/2006/relationships/image" Target="../media/image94.png"/><Relationship Id="rId38" Type="http://schemas.openxmlformats.org/officeDocument/2006/relationships/image" Target="../media/image98.svg"/><Relationship Id="rId46" Type="http://schemas.openxmlformats.org/officeDocument/2006/relationships/image" Target="../media/image124.svg"/><Relationship Id="rId20" Type="http://schemas.openxmlformats.org/officeDocument/2006/relationships/image" Target="../media/image75.sv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svg"/><Relationship Id="rId13" Type="http://schemas.openxmlformats.org/officeDocument/2006/relationships/image" Target="../media/image76.png"/><Relationship Id="rId18" Type="http://schemas.openxmlformats.org/officeDocument/2006/relationships/image" Target="../media/image137.svg"/><Relationship Id="rId26" Type="http://schemas.openxmlformats.org/officeDocument/2006/relationships/image" Target="../media/image145.png"/><Relationship Id="rId3" Type="http://schemas.openxmlformats.org/officeDocument/2006/relationships/image" Target="../media/image15.png"/><Relationship Id="rId21" Type="http://schemas.openxmlformats.org/officeDocument/2006/relationships/image" Target="../media/image140.png"/><Relationship Id="rId7" Type="http://schemas.openxmlformats.org/officeDocument/2006/relationships/image" Target="../media/image129.png"/><Relationship Id="rId12" Type="http://schemas.openxmlformats.org/officeDocument/2006/relationships/image" Target="../media/image75.sv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5.svg"/><Relationship Id="rId20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74.png"/><Relationship Id="rId24" Type="http://schemas.openxmlformats.org/officeDocument/2006/relationships/image" Target="../media/image143.svg"/><Relationship Id="rId5" Type="http://schemas.openxmlformats.org/officeDocument/2006/relationships/image" Target="../media/image17.sv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10" Type="http://schemas.openxmlformats.org/officeDocument/2006/relationships/image" Target="../media/image132.svg"/><Relationship Id="rId19" Type="http://schemas.openxmlformats.org/officeDocument/2006/relationships/image" Target="../media/image138.png"/><Relationship Id="rId4" Type="http://schemas.openxmlformats.org/officeDocument/2006/relationships/image" Target="../media/image16.png"/><Relationship Id="rId9" Type="http://schemas.openxmlformats.org/officeDocument/2006/relationships/image" Target="../media/image131.png"/><Relationship Id="rId14" Type="http://schemas.openxmlformats.org/officeDocument/2006/relationships/image" Target="../media/image133.svg"/><Relationship Id="rId22" Type="http://schemas.openxmlformats.org/officeDocument/2006/relationships/image" Target="../media/image141.svg"/><Relationship Id="rId27" Type="http://schemas.openxmlformats.org/officeDocument/2006/relationships/image" Target="../media/image146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49.svg"/><Relationship Id="rId26" Type="http://schemas.openxmlformats.org/officeDocument/2006/relationships/image" Target="../media/image157.svg"/><Relationship Id="rId39" Type="http://schemas.openxmlformats.org/officeDocument/2006/relationships/image" Target="../media/image170.png"/><Relationship Id="rId21" Type="http://schemas.openxmlformats.org/officeDocument/2006/relationships/image" Target="../media/image152.png"/><Relationship Id="rId34" Type="http://schemas.openxmlformats.org/officeDocument/2006/relationships/image" Target="../media/image165.svg"/><Relationship Id="rId42" Type="http://schemas.openxmlformats.org/officeDocument/2006/relationships/image" Target="../media/image173.sv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5.svg"/><Relationship Id="rId20" Type="http://schemas.openxmlformats.org/officeDocument/2006/relationships/image" Target="../media/image151.svg"/><Relationship Id="rId29" Type="http://schemas.openxmlformats.org/officeDocument/2006/relationships/image" Target="../media/image160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74.png"/><Relationship Id="rId24" Type="http://schemas.openxmlformats.org/officeDocument/2006/relationships/image" Target="../media/image155.svg"/><Relationship Id="rId32" Type="http://schemas.openxmlformats.org/officeDocument/2006/relationships/image" Target="../media/image163.svg"/><Relationship Id="rId37" Type="http://schemas.openxmlformats.org/officeDocument/2006/relationships/image" Target="../media/image168.png"/><Relationship Id="rId40" Type="http://schemas.openxmlformats.org/officeDocument/2006/relationships/image" Target="../media/image171.svg"/><Relationship Id="rId5" Type="http://schemas.openxmlformats.org/officeDocument/2006/relationships/image" Target="../media/image17.svg"/><Relationship Id="rId15" Type="http://schemas.openxmlformats.org/officeDocument/2006/relationships/image" Target="../media/image134.png"/><Relationship Id="rId23" Type="http://schemas.openxmlformats.org/officeDocument/2006/relationships/image" Target="../media/image154.png"/><Relationship Id="rId28" Type="http://schemas.openxmlformats.org/officeDocument/2006/relationships/image" Target="../media/image159.svg"/><Relationship Id="rId36" Type="http://schemas.openxmlformats.org/officeDocument/2006/relationships/image" Target="../media/image167.svg"/><Relationship Id="rId10" Type="http://schemas.openxmlformats.org/officeDocument/2006/relationships/image" Target="../media/image132.sv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" Type="http://schemas.openxmlformats.org/officeDocument/2006/relationships/image" Target="../media/image16.png"/><Relationship Id="rId9" Type="http://schemas.openxmlformats.org/officeDocument/2006/relationships/image" Target="../media/image131.png"/><Relationship Id="rId14" Type="http://schemas.openxmlformats.org/officeDocument/2006/relationships/image" Target="../media/image147.svg"/><Relationship Id="rId22" Type="http://schemas.openxmlformats.org/officeDocument/2006/relationships/image" Target="../media/image153.svg"/><Relationship Id="rId27" Type="http://schemas.openxmlformats.org/officeDocument/2006/relationships/image" Target="../media/image158.png"/><Relationship Id="rId30" Type="http://schemas.openxmlformats.org/officeDocument/2006/relationships/image" Target="../media/image161.svg"/><Relationship Id="rId35" Type="http://schemas.openxmlformats.org/officeDocument/2006/relationships/image" Target="../media/image166.png"/><Relationship Id="rId8" Type="http://schemas.openxmlformats.org/officeDocument/2006/relationships/image" Target="../media/image130.svg"/><Relationship Id="rId3" Type="http://schemas.openxmlformats.org/officeDocument/2006/relationships/image" Target="../media/image15.png"/><Relationship Id="rId12" Type="http://schemas.openxmlformats.org/officeDocument/2006/relationships/image" Target="../media/image75.sv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image" Target="../media/image1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514350"/>
            <a:ext cx="13716000" cy="90011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4000" y="1552575"/>
            <a:ext cx="10668000" cy="6438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0"/>
            <a:ext cx="13716000" cy="990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52450" y="57150"/>
            <a:ext cx="6010275" cy="6175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753600" y="104775"/>
            <a:ext cx="3962400" cy="790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0" y="8943975"/>
            <a:ext cx="13716000" cy="1085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1725275" y="9267825"/>
            <a:ext cx="19907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90550" y="1219200"/>
            <a:ext cx="12230100" cy="4000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42950" y="1257300"/>
            <a:ext cx="2124075" cy="2952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2820650" y="1209675"/>
            <a:ext cx="457200" cy="3905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0" y="2190750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33375" y="3714750"/>
            <a:ext cx="7743825" cy="151676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38150" y="2400300"/>
            <a:ext cx="2657475" cy="4095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8534400" y="2552700"/>
            <a:ext cx="4743450" cy="23241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9344025" y="5267325"/>
            <a:ext cx="3124200" cy="533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401175" y="5362575"/>
            <a:ext cx="2809875" cy="476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143625" y="5934075"/>
            <a:ext cx="142875" cy="1238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391275" y="5934075"/>
            <a:ext cx="142875" cy="1238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638925" y="5934075"/>
            <a:ext cx="142875" cy="1238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886575" y="5934075"/>
            <a:ext cx="142875" cy="1238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7134225" y="5934075"/>
            <a:ext cx="142875" cy="123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8575" y="6372225"/>
            <a:ext cx="13687425" cy="4191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66725" y="7000875"/>
            <a:ext cx="3733800" cy="2295525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143500" y="7124700"/>
            <a:ext cx="3467100" cy="140017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5191125" y="8724900"/>
            <a:ext cx="3257550" cy="3810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9572625" y="6972300"/>
            <a:ext cx="3733800" cy="2295525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90550" y="7124700"/>
            <a:ext cx="3467100" cy="14001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638175" y="8724900"/>
            <a:ext cx="3257550" cy="3810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9572625" y="7000875"/>
            <a:ext cx="3733800" cy="229552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42"/>
          <a:srcRect/>
          <a:stretch/>
        </p:blipFill>
        <p:spPr>
          <a:xfrm>
            <a:off x="9696450" y="7124700"/>
            <a:ext cx="3467100" cy="1400175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9744075" y="872490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14325" y="6477000"/>
            <a:ext cx="13077825" cy="3276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33375" y="5695950"/>
            <a:ext cx="2400300" cy="4476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725" y="5743575"/>
            <a:ext cx="2266950" cy="28860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0" y="1304925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344025" y="4381500"/>
            <a:ext cx="3124200" cy="533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914650" y="5695950"/>
            <a:ext cx="1943100" cy="4476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038475" y="5743575"/>
            <a:ext cx="1819275" cy="288608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401175" y="4476750"/>
            <a:ext cx="2809875" cy="4762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333375" y="2828925"/>
            <a:ext cx="7743825" cy="1516761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8534400" y="1666875"/>
            <a:ext cx="4743450" cy="23241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5038725" y="5695950"/>
            <a:ext cx="1476375" cy="4476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5172075" y="5743575"/>
            <a:ext cx="1400175" cy="2857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63350" y="6105525"/>
            <a:ext cx="1190625" cy="5048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000" y="6105525"/>
            <a:ext cx="1676400" cy="5048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619625" y="6124575"/>
            <a:ext cx="1114425" cy="4857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3450" y="123825"/>
            <a:ext cx="3314700" cy="4381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762500" y="1295400"/>
            <a:ext cx="8124825" cy="5619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495300" y="2047875"/>
            <a:ext cx="12715875" cy="4572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90950" y="1990725"/>
            <a:ext cx="457200" cy="4572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790950" y="4229100"/>
            <a:ext cx="457200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790950" y="496252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790950" y="5686425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495300" y="4343400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495300" y="50387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04825" y="5734050"/>
            <a:ext cx="3914775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3790950" y="6305550"/>
            <a:ext cx="457200" cy="4572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495300" y="6381750"/>
            <a:ext cx="3924300" cy="4572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600075" y="2619375"/>
            <a:ext cx="8715375" cy="160972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448300" y="2447925"/>
            <a:ext cx="6496050" cy="334327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4686300" y="6124575"/>
            <a:ext cx="8153400" cy="27622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7867650" y="3286125"/>
            <a:ext cx="1314450" cy="16668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3"/>
          <a:srcRect/>
          <a:stretch/>
        </p:blipFill>
        <p:spPr>
          <a:xfrm>
            <a:off x="152400" y="76200"/>
            <a:ext cx="638175" cy="5715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400050" y="1504950"/>
            <a:ext cx="3267075" cy="52387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3790950" y="1476375"/>
            <a:ext cx="457200" cy="4572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4248795" y="1009650"/>
            <a:ext cx="46980" cy="7743874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49"/>
          <a:srcRect/>
          <a:stretch/>
        </p:blipFill>
        <p:spPr>
          <a:xfrm>
            <a:off x="5448300" y="5419725"/>
            <a:ext cx="6477001" cy="31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619625" y="3752850"/>
            <a:ext cx="7772400" cy="6381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629150" y="4876800"/>
            <a:ext cx="7762875" cy="1066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0" y="3895725"/>
            <a:ext cx="4533900" cy="3714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848225" y="4810125"/>
            <a:ext cx="6762750" cy="8001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4714875" y="6429375"/>
            <a:ext cx="3790950" cy="4286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4886325" y="6486525"/>
            <a:ext cx="3343275" cy="3333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4714875" y="7229475"/>
            <a:ext cx="7677150" cy="4381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4886325" y="7324725"/>
            <a:ext cx="5019675" cy="342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8696325" y="6429375"/>
            <a:ext cx="37719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8829675" y="6496050"/>
            <a:ext cx="3286125" cy="3238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10668000" y="8296275"/>
            <a:ext cx="1885950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0877550" y="8382000"/>
            <a:ext cx="1514475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2</cp:revision>
  <dcterms:created xsi:type="dcterms:W3CDTF">2023-09-21T06:26:42Z</dcterms:created>
  <dcterms:modified xsi:type="dcterms:W3CDTF">2023-09-22T04:16:48Z</dcterms:modified>
</cp:coreProperties>
</file>