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3716000" cy="9753600"/>
  <p:notesSz cx="9753600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3" Type="http://schemas.openxmlformats.org/officeDocument/2006/relationships/image" Target="../media/image-1-3.png"/><Relationship Id="rId4" Type="http://schemas.openxmlformats.org/officeDocument/2006/relationships/image" Target="../media/image-1-4.sv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image" Target="../media/image-1-7.png"/><Relationship Id="rId8" Type="http://schemas.openxmlformats.org/officeDocument/2006/relationships/image" Target="../media/image-1-8.svg"/><Relationship Id="rId9" Type="http://schemas.openxmlformats.org/officeDocument/2006/relationships/image" Target="../media/image-1-9.png"/><Relationship Id="rId10" Type="http://schemas.openxmlformats.org/officeDocument/2006/relationships/image" Target="../media/image-1-10.svg"/><Relationship Id="rId11" Type="http://schemas.openxmlformats.org/officeDocument/2006/relationships/image" Target="../media/image-1-11.png"/><Relationship Id="rId12" Type="http://schemas.openxmlformats.org/officeDocument/2006/relationships/image" Target="../media/image-1-12.svg"/><Relationship Id="rId13" Type="http://schemas.openxmlformats.org/officeDocument/2006/relationships/image" Target="../media/image-1-13.png"/><Relationship Id="rId14" Type="http://schemas.openxmlformats.org/officeDocument/2006/relationships/image" Target="../media/image-1-14.svg"/><Relationship Id="rId15" Type="http://schemas.openxmlformats.org/officeDocument/2006/relationships/image" Target="../media/image-1-15.png"/><Relationship Id="rId16" Type="http://schemas.openxmlformats.org/officeDocument/2006/relationships/image" Target="../media/image-1-16.svg"/><Relationship Id="rId17" Type="http://schemas.openxmlformats.org/officeDocument/2006/relationships/image" Target="../media/image-1-17.png"/><Relationship Id="rId18" Type="http://schemas.openxmlformats.org/officeDocument/2006/relationships/image" Target="../media/image-1-18.svg"/><Relationship Id="rId19" Type="http://schemas.openxmlformats.org/officeDocument/2006/relationships/image" Target="../media/image-1-19.png"/><Relationship Id="rId20" Type="http://schemas.openxmlformats.org/officeDocument/2006/relationships/image" Target="../media/image-1-20.svg"/><Relationship Id="rId21" Type="http://schemas.openxmlformats.org/officeDocument/2006/relationships/image" Target="../media/image-1-21.png"/><Relationship Id="rId22" Type="http://schemas.openxmlformats.org/officeDocument/2006/relationships/image" Target="../media/image-1-22.svg"/><Relationship Id="rId23" Type="http://schemas.openxmlformats.org/officeDocument/2006/relationships/image" Target="../media/image-1-23.png"/><Relationship Id="rId24" Type="http://schemas.openxmlformats.org/officeDocument/2006/relationships/image" Target="../media/image-1-24.svg"/><Relationship Id="rId25" Type="http://schemas.openxmlformats.org/officeDocument/2006/relationships/slideLayout" Target="../slideLayouts/slideLayout1.xml"/><Relationship Id="rId2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image" Target="../media/image-2-4.png"/><Relationship Id="rId5" Type="http://schemas.openxmlformats.org/officeDocument/2006/relationships/image" Target="../media/image-2-5.sv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svg"/><Relationship Id="rId9" Type="http://schemas.openxmlformats.org/officeDocument/2006/relationships/image" Target="../media/image-2-9.png"/><Relationship Id="rId10" Type="http://schemas.openxmlformats.org/officeDocument/2006/relationships/image" Target="../media/image-2-10.svg"/><Relationship Id="rId11" Type="http://schemas.openxmlformats.org/officeDocument/2006/relationships/image" Target="../media/image-2-11.png"/><Relationship Id="rId12" Type="http://schemas.openxmlformats.org/officeDocument/2006/relationships/image" Target="../media/image-2-12.svg"/><Relationship Id="rId13" Type="http://schemas.openxmlformats.org/officeDocument/2006/relationships/image" Target="../media/image-2-13.jpeg"/><Relationship Id="rId14" Type="http://schemas.openxmlformats.org/officeDocument/2006/relationships/image" Target="../media/image-2-14.png"/><Relationship Id="rId15" Type="http://schemas.openxmlformats.org/officeDocument/2006/relationships/image" Target="../media/image-2-15.svg"/><Relationship Id="rId16" Type="http://schemas.openxmlformats.org/officeDocument/2006/relationships/image" Target="../media/image-2-16.png"/><Relationship Id="rId17" Type="http://schemas.openxmlformats.org/officeDocument/2006/relationships/image" Target="../media/image-2-17.png"/><Relationship Id="rId18" Type="http://schemas.openxmlformats.org/officeDocument/2006/relationships/image" Target="../media/image-2-18.svg"/><Relationship Id="rId19" Type="http://schemas.openxmlformats.org/officeDocument/2006/relationships/image" Target="../media/image-2-19.png"/><Relationship Id="rId20" Type="http://schemas.openxmlformats.org/officeDocument/2006/relationships/image" Target="../media/image-2-20.png"/><Relationship Id="rId21" Type="http://schemas.openxmlformats.org/officeDocument/2006/relationships/image" Target="../media/image-2-21.svg"/><Relationship Id="rId22" Type="http://schemas.openxmlformats.org/officeDocument/2006/relationships/image" Target="../media/image-2-22.png"/><Relationship Id="rId23" Type="http://schemas.openxmlformats.org/officeDocument/2006/relationships/image" Target="../media/image-2-23.svg"/><Relationship Id="rId24" Type="http://schemas.openxmlformats.org/officeDocument/2006/relationships/image" Target="../media/image-2-24.png"/><Relationship Id="rId25" Type="http://schemas.openxmlformats.org/officeDocument/2006/relationships/image" Target="../media/image-2-25.svg"/><Relationship Id="rId26" Type="http://schemas.openxmlformats.org/officeDocument/2006/relationships/image" Target="../media/image-2-26.png"/><Relationship Id="rId27" Type="http://schemas.openxmlformats.org/officeDocument/2006/relationships/image" Target="../media/image-2-27.svg"/><Relationship Id="rId28" Type="http://schemas.openxmlformats.org/officeDocument/2006/relationships/image" Target="../media/image-2-28.png"/><Relationship Id="rId29" Type="http://schemas.openxmlformats.org/officeDocument/2006/relationships/image" Target="../media/image-2-29.svg"/><Relationship Id="rId30" Type="http://schemas.openxmlformats.org/officeDocument/2006/relationships/image" Target="../media/image-2-30.png"/><Relationship Id="rId31" Type="http://schemas.openxmlformats.org/officeDocument/2006/relationships/image" Target="../media/image-2-31.svg"/><Relationship Id="rId32" Type="http://schemas.openxmlformats.org/officeDocument/2006/relationships/image" Target="../media/image-2-32.png"/><Relationship Id="rId33" Type="http://schemas.openxmlformats.org/officeDocument/2006/relationships/image" Target="../media/image-2-33.svg"/><Relationship Id="rId34" Type="http://schemas.openxmlformats.org/officeDocument/2006/relationships/image" Target="../media/image-2-34.png"/><Relationship Id="rId35" Type="http://schemas.openxmlformats.org/officeDocument/2006/relationships/image" Target="../media/image-2-35.svg"/><Relationship Id="rId36" Type="http://schemas.openxmlformats.org/officeDocument/2006/relationships/image" Target="../media/image-2-36.png"/><Relationship Id="rId37" Type="http://schemas.openxmlformats.org/officeDocument/2006/relationships/image" Target="../media/image-2-37.svg"/><Relationship Id="rId38" Type="http://schemas.openxmlformats.org/officeDocument/2006/relationships/image" Target="../media/image-2-38.png"/><Relationship Id="rId39" Type="http://schemas.openxmlformats.org/officeDocument/2006/relationships/image" Target="../media/image-2-39.svg"/><Relationship Id="rId40" Type="http://schemas.openxmlformats.org/officeDocument/2006/relationships/image" Target="../media/image-2-40.png"/><Relationship Id="rId41" Type="http://schemas.openxmlformats.org/officeDocument/2006/relationships/image" Target="../media/image-2-41.svg"/><Relationship Id="rId42" Type="http://schemas.openxmlformats.org/officeDocument/2006/relationships/image" Target="../media/image-2-42.png"/><Relationship Id="rId43" Type="http://schemas.openxmlformats.org/officeDocument/2006/relationships/image" Target="../media/image-2-43.png"/><Relationship Id="rId44" Type="http://schemas.openxmlformats.org/officeDocument/2006/relationships/image" Target="../media/image-2-44.svg"/><Relationship Id="rId45" Type="http://schemas.openxmlformats.org/officeDocument/2006/relationships/image" Target="../media/image-2-45.png"/><Relationship Id="rId46" Type="http://schemas.openxmlformats.org/officeDocument/2006/relationships/image" Target="../media/image-2-46.svg"/><Relationship Id="rId47" Type="http://schemas.openxmlformats.org/officeDocument/2006/relationships/image" Target="../media/image-2-47.png"/><Relationship Id="rId48" Type="http://schemas.openxmlformats.org/officeDocument/2006/relationships/image" Target="../media/image-2-48.png"/><Relationship Id="rId49" Type="http://schemas.openxmlformats.org/officeDocument/2006/relationships/image" Target="../media/image-2-49.svg"/><Relationship Id="rId50" Type="http://schemas.openxmlformats.org/officeDocument/2006/relationships/image" Target="../media/image-2-50.png"/><Relationship Id="rId51" Type="http://schemas.openxmlformats.org/officeDocument/2006/relationships/image" Target="../media/image-2-51.svg"/><Relationship Id="rId52" Type="http://schemas.openxmlformats.org/officeDocument/2006/relationships/image" Target="../media/image-2-52.png"/><Relationship Id="rId53" Type="http://schemas.openxmlformats.org/officeDocument/2006/relationships/image" Target="../media/image-2-53.png"/><Relationship Id="rId54" Type="http://schemas.openxmlformats.org/officeDocument/2006/relationships/image" Target="../media/image-2-54.svg"/><Relationship Id="rId55" Type="http://schemas.openxmlformats.org/officeDocument/2006/relationships/slideLayout" Target="../slideLayouts/slideLayout1.xml"/><Relationship Id="rId5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svg"/><Relationship Id="rId7" Type="http://schemas.openxmlformats.org/officeDocument/2006/relationships/image" Target="../media/image-3-7.png"/><Relationship Id="rId8" Type="http://schemas.openxmlformats.org/officeDocument/2006/relationships/image" Target="../media/image-3-8.svg"/><Relationship Id="rId9" Type="http://schemas.openxmlformats.org/officeDocument/2006/relationships/image" Target="../media/image-3-9.png"/><Relationship Id="rId10" Type="http://schemas.openxmlformats.org/officeDocument/2006/relationships/image" Target="../media/image-3-10.svg"/><Relationship Id="rId11" Type="http://schemas.openxmlformats.org/officeDocument/2006/relationships/image" Target="../media/image-3-11.png"/><Relationship Id="rId12" Type="http://schemas.openxmlformats.org/officeDocument/2006/relationships/image" Target="../media/image-3-12.svg"/><Relationship Id="rId13" Type="http://schemas.openxmlformats.org/officeDocument/2006/relationships/image" Target="../media/image-3-13.png"/><Relationship Id="rId14" Type="http://schemas.openxmlformats.org/officeDocument/2006/relationships/image" Target="../media/image-3-14.svg"/><Relationship Id="rId15" Type="http://schemas.openxmlformats.org/officeDocument/2006/relationships/image" Target="../media/image-3-15.png"/><Relationship Id="rId16" Type="http://schemas.openxmlformats.org/officeDocument/2006/relationships/image" Target="../media/image-3-16.svg"/><Relationship Id="rId17" Type="http://schemas.openxmlformats.org/officeDocument/2006/relationships/image" Target="../media/image-3-17.png"/><Relationship Id="rId18" Type="http://schemas.openxmlformats.org/officeDocument/2006/relationships/image" Target="../media/image-3-18.svg"/><Relationship Id="rId19" Type="http://schemas.openxmlformats.org/officeDocument/2006/relationships/image" Target="../media/image-3-19.png"/><Relationship Id="rId20" Type="http://schemas.openxmlformats.org/officeDocument/2006/relationships/image" Target="../media/image-3-20.svg"/><Relationship Id="rId21" Type="http://schemas.openxmlformats.org/officeDocument/2006/relationships/image" Target="../media/image-3-21.png"/><Relationship Id="rId22" Type="http://schemas.openxmlformats.org/officeDocument/2006/relationships/image" Target="../media/image-3-22.svg"/><Relationship Id="rId23" Type="http://schemas.openxmlformats.org/officeDocument/2006/relationships/image" Target="../media/image-3-23.png"/><Relationship Id="rId24" Type="http://schemas.openxmlformats.org/officeDocument/2006/relationships/image" Target="../media/image-3-24.svg"/><Relationship Id="rId25" Type="http://schemas.openxmlformats.org/officeDocument/2006/relationships/image" Target="../media/image-3-25.png"/><Relationship Id="rId26" Type="http://schemas.openxmlformats.org/officeDocument/2006/relationships/image" Target="../media/image-3-26.png"/><Relationship Id="rId27" Type="http://schemas.openxmlformats.org/officeDocument/2006/relationships/image" Target="../media/image-3-27.png"/><Relationship Id="rId28" Type="http://schemas.openxmlformats.org/officeDocument/2006/relationships/image" Target="../media/image-3-28.svg"/><Relationship Id="rId29" Type="http://schemas.openxmlformats.org/officeDocument/2006/relationships/image" Target="../media/image-3-29.png"/><Relationship Id="rId30" Type="http://schemas.openxmlformats.org/officeDocument/2006/relationships/image" Target="../media/image-3-30.svg"/><Relationship Id="rId31" Type="http://schemas.openxmlformats.org/officeDocument/2006/relationships/image" Target="../media/image-3-31.png"/><Relationship Id="rId32" Type="http://schemas.openxmlformats.org/officeDocument/2006/relationships/image" Target="../media/image-3-32.svg"/><Relationship Id="rId33" Type="http://schemas.openxmlformats.org/officeDocument/2006/relationships/image" Target="../media/image-3-33.png"/><Relationship Id="rId34" Type="http://schemas.openxmlformats.org/officeDocument/2006/relationships/image" Target="../media/image-3-34.svg"/><Relationship Id="rId35" Type="http://schemas.openxmlformats.org/officeDocument/2006/relationships/image" Target="../media/image-3-35.png"/><Relationship Id="rId36" Type="http://schemas.openxmlformats.org/officeDocument/2006/relationships/image" Target="../media/image-3-36.svg"/><Relationship Id="rId37" Type="http://schemas.openxmlformats.org/officeDocument/2006/relationships/slideLayout" Target="../slideLayouts/slideLayout1.xml"/><Relationship Id="rId3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sv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svg"/><Relationship Id="rId9" Type="http://schemas.openxmlformats.org/officeDocument/2006/relationships/image" Target="../media/image-4-9.png"/><Relationship Id="rId10" Type="http://schemas.openxmlformats.org/officeDocument/2006/relationships/image" Target="../media/image-4-10.svg"/><Relationship Id="rId11" Type="http://schemas.openxmlformats.org/officeDocument/2006/relationships/image" Target="../media/image-4-11.png"/><Relationship Id="rId12" Type="http://schemas.openxmlformats.org/officeDocument/2006/relationships/image" Target="../media/image-4-12.svg"/><Relationship Id="rId13" Type="http://schemas.openxmlformats.org/officeDocument/2006/relationships/image" Target="../media/image-4-13.png"/><Relationship Id="rId14" Type="http://schemas.openxmlformats.org/officeDocument/2006/relationships/image" Target="../media/image-4-14.svg"/><Relationship Id="rId15" Type="http://schemas.openxmlformats.org/officeDocument/2006/relationships/image" Target="../media/image-4-15.png"/><Relationship Id="rId16" Type="http://schemas.openxmlformats.org/officeDocument/2006/relationships/image" Target="../media/image-4-16.svg"/><Relationship Id="rId17" Type="http://schemas.openxmlformats.org/officeDocument/2006/relationships/image" Target="../media/image-4-17.png"/><Relationship Id="rId18" Type="http://schemas.openxmlformats.org/officeDocument/2006/relationships/image" Target="../media/image-4-18.svg"/><Relationship Id="rId19" Type="http://schemas.openxmlformats.org/officeDocument/2006/relationships/image" Target="../media/image-4-19.png"/><Relationship Id="rId20" Type="http://schemas.openxmlformats.org/officeDocument/2006/relationships/image" Target="../media/image-4-20.svg"/><Relationship Id="rId21" Type="http://schemas.openxmlformats.org/officeDocument/2006/relationships/image" Target="../media/image-4-21.png"/><Relationship Id="rId22" Type="http://schemas.openxmlformats.org/officeDocument/2006/relationships/image" Target="../media/image-4-22.svg"/><Relationship Id="rId23" Type="http://schemas.openxmlformats.org/officeDocument/2006/relationships/image" Target="../media/image-4-23.png"/><Relationship Id="rId24" Type="http://schemas.openxmlformats.org/officeDocument/2006/relationships/image" Target="../media/image-4-24.svg"/><Relationship Id="rId25" Type="http://schemas.openxmlformats.org/officeDocument/2006/relationships/image" Target="../media/image-4-25.png"/><Relationship Id="rId26" Type="http://schemas.openxmlformats.org/officeDocument/2006/relationships/image" Target="../media/image-4-26.png"/><Relationship Id="rId27" Type="http://schemas.openxmlformats.org/officeDocument/2006/relationships/image" Target="../media/image-4-27.svg"/><Relationship Id="rId28" Type="http://schemas.openxmlformats.org/officeDocument/2006/relationships/image" Target="../media/image-4-28.png"/><Relationship Id="rId29" Type="http://schemas.openxmlformats.org/officeDocument/2006/relationships/image" Target="../media/image-4-29.png"/><Relationship Id="rId30" Type="http://schemas.openxmlformats.org/officeDocument/2006/relationships/image" Target="../media/image-4-30.png"/><Relationship Id="rId31" Type="http://schemas.openxmlformats.org/officeDocument/2006/relationships/image" Target="../media/image-4-31.png"/><Relationship Id="rId32" Type="http://schemas.openxmlformats.org/officeDocument/2006/relationships/image" Target="../media/image-4-32.png"/><Relationship Id="rId33" Type="http://schemas.openxmlformats.org/officeDocument/2006/relationships/image" Target="../media/image-4-33.png"/><Relationship Id="rId34" Type="http://schemas.openxmlformats.org/officeDocument/2006/relationships/image" Target="../media/image-4-34.svg"/><Relationship Id="rId35" Type="http://schemas.openxmlformats.org/officeDocument/2006/relationships/slideLayout" Target="../slideLayouts/slideLayout1.xml"/><Relationship Id="rId3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svg"/><Relationship Id="rId7" Type="http://schemas.openxmlformats.org/officeDocument/2006/relationships/image" Target="../media/image-5-7.png"/><Relationship Id="rId8" Type="http://schemas.openxmlformats.org/officeDocument/2006/relationships/image" Target="../media/image-5-8.svg"/><Relationship Id="rId9" Type="http://schemas.openxmlformats.org/officeDocument/2006/relationships/image" Target="../media/image-5-9.png"/><Relationship Id="rId10" Type="http://schemas.openxmlformats.org/officeDocument/2006/relationships/image" Target="../media/image-5-10.svg"/><Relationship Id="rId11" Type="http://schemas.openxmlformats.org/officeDocument/2006/relationships/image" Target="../media/image-5-11.png"/><Relationship Id="rId12" Type="http://schemas.openxmlformats.org/officeDocument/2006/relationships/image" Target="../media/image-5-12.svg"/><Relationship Id="rId13" Type="http://schemas.openxmlformats.org/officeDocument/2006/relationships/image" Target="../media/image-5-13.png"/><Relationship Id="rId14" Type="http://schemas.openxmlformats.org/officeDocument/2006/relationships/image" Target="../media/image-5-14.svg"/><Relationship Id="rId15" Type="http://schemas.openxmlformats.org/officeDocument/2006/relationships/image" Target="../media/image-5-15.png"/><Relationship Id="rId16" Type="http://schemas.openxmlformats.org/officeDocument/2006/relationships/image" Target="../media/image-5-16.svg"/><Relationship Id="rId17" Type="http://schemas.openxmlformats.org/officeDocument/2006/relationships/image" Target="../media/image-5-17.png"/><Relationship Id="rId18" Type="http://schemas.openxmlformats.org/officeDocument/2006/relationships/image" Target="../media/image-5-18.svg"/><Relationship Id="rId19" Type="http://schemas.openxmlformats.org/officeDocument/2006/relationships/image" Target="../media/image-5-19.png"/><Relationship Id="rId20" Type="http://schemas.openxmlformats.org/officeDocument/2006/relationships/image" Target="../media/image-5-20.svg"/><Relationship Id="rId21" Type="http://schemas.openxmlformats.org/officeDocument/2006/relationships/image" Target="../media/image-5-21.png"/><Relationship Id="rId22" Type="http://schemas.openxmlformats.org/officeDocument/2006/relationships/image" Target="../media/image-5-22.svg"/><Relationship Id="rId23" Type="http://schemas.openxmlformats.org/officeDocument/2006/relationships/image" Target="../media/image-5-23.png"/><Relationship Id="rId24" Type="http://schemas.openxmlformats.org/officeDocument/2006/relationships/image" Target="../media/image-5-24.svg"/><Relationship Id="rId25" Type="http://schemas.openxmlformats.org/officeDocument/2006/relationships/image" Target="../media/image-5-25.png"/><Relationship Id="rId26" Type="http://schemas.openxmlformats.org/officeDocument/2006/relationships/image" Target="../media/image-5-26.png"/><Relationship Id="rId27" Type="http://schemas.openxmlformats.org/officeDocument/2006/relationships/image" Target="../media/image-5-27.svg"/><Relationship Id="rId28" Type="http://schemas.openxmlformats.org/officeDocument/2006/relationships/slideLayout" Target="../slideLayouts/slideLayout1.xml"/><Relationship Id="rId29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3716000" cy="9753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3248025" y="1638300"/>
            <a:ext cx="7077075" cy="5076825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5200650" y="1971675"/>
            <a:ext cx="3314700" cy="47266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3609975" y="2905125"/>
            <a:ext cx="1457325" cy="36195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3609975" y="2867025"/>
            <a:ext cx="6496050" cy="43815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4829175" y="5143500"/>
            <a:ext cx="3686175" cy="352425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4829175" y="4333875"/>
            <a:ext cx="3686175" cy="352425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11811000" y="9286875"/>
            <a:ext cx="1905000" cy="28575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4933950" y="5924550"/>
            <a:ext cx="1524000" cy="3810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r="0" t="0" b="0"/>
          <a:stretch/>
        </p:blipFill>
        <p:spPr>
          <a:xfrm>
            <a:off x="6858000" y="5924550"/>
            <a:ext cx="1524000" cy="4191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r="0" t="0" b="0"/>
          <a:stretch/>
        </p:blipFill>
        <p:spPr>
          <a:xfrm>
            <a:off x="4829175" y="3867150"/>
            <a:ext cx="3924300" cy="2378507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0" r="0" t="0" b="0"/>
          <a:stretch/>
        </p:blipFill>
        <p:spPr>
          <a:xfrm>
            <a:off x="5048250" y="6343650"/>
            <a:ext cx="370522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6858000" y="200025"/>
            <a:ext cx="4676775" cy="36195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12296775" y="219075"/>
            <a:ext cx="1314450" cy="281178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590550" y="1219200"/>
            <a:ext cx="12230100" cy="40005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742950" y="1257300"/>
            <a:ext cx="2124075" cy="295275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13"/>
          <a:srcRect l="0" r="0" t="0" b="0"/>
          <a:stretch/>
        </p:blipFill>
        <p:spPr>
          <a:xfrm>
            <a:off x="12820650" y="1209675"/>
            <a:ext cx="457200" cy="390525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r="0" t="0" b="0"/>
          <a:stretch/>
        </p:blipFill>
        <p:spPr>
          <a:xfrm>
            <a:off x="0" y="2190750"/>
            <a:ext cx="13716000" cy="40005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6"/>
          <a:srcRect l="0" r="0" t="0" b="0"/>
          <a:stretch/>
        </p:blipFill>
        <p:spPr>
          <a:xfrm>
            <a:off x="333375" y="3714750"/>
            <a:ext cx="7743825" cy="1516761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438150" y="2400300"/>
            <a:ext cx="2657475" cy="409575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9"/>
          <a:srcRect l="0" r="0" t="0" b="0"/>
          <a:stretch/>
        </p:blipFill>
        <p:spPr>
          <a:xfrm>
            <a:off x="8534400" y="2552700"/>
            <a:ext cx="4743450" cy="232410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r="0" t="0" b="0"/>
          <a:stretch/>
        </p:blipFill>
        <p:spPr>
          <a:xfrm>
            <a:off x="9344025" y="5267325"/>
            <a:ext cx="3124200" cy="53340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r="0" t="0" b="0"/>
          <a:stretch/>
        </p:blipFill>
        <p:spPr>
          <a:xfrm>
            <a:off x="9401175" y="5362575"/>
            <a:ext cx="2809875" cy="47625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0" r="0" t="0" b="0"/>
          <a:stretch/>
        </p:blipFill>
        <p:spPr>
          <a:xfrm>
            <a:off x="6143625" y="5934075"/>
            <a:ext cx="142875" cy="123825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r="0" t="0" b="0"/>
          <a:stretch/>
        </p:blipFill>
        <p:spPr>
          <a:xfrm>
            <a:off x="6391275" y="5934075"/>
            <a:ext cx="142875" cy="123825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0" r="0" t="0" b="0"/>
          <a:stretch/>
        </p:blipFill>
        <p:spPr>
          <a:xfrm>
            <a:off x="6638925" y="5934075"/>
            <a:ext cx="142875" cy="123825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r="0" t="0" b="0"/>
          <a:stretch/>
        </p:blipFill>
        <p:spPr>
          <a:xfrm>
            <a:off x="6886575" y="5934075"/>
            <a:ext cx="142875" cy="123825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0" r="0" t="0" b="0"/>
          <a:stretch/>
        </p:blipFill>
        <p:spPr>
          <a:xfrm>
            <a:off x="7134225" y="5934075"/>
            <a:ext cx="142875" cy="123825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 l="0" r="0" t="0" b="0"/>
          <a:stretch/>
        </p:blipFill>
        <p:spPr>
          <a:xfrm>
            <a:off x="28575" y="6372225"/>
            <a:ext cx="13687425" cy="419100"/>
          </a:xfrm>
          <a:prstGeom prst="rect">
            <a:avLst/>
          </a:prstGeom>
        </p:spPr>
      </p:pic>
      <p:pic>
        <p:nvPicPr>
          <p:cNvPr id="22" name="Image 20" descr="preencoded.png">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 l="0" r="0" t="0" b="0"/>
          <a:stretch/>
        </p:blipFill>
        <p:spPr>
          <a:xfrm>
            <a:off x="466725" y="7000875"/>
            <a:ext cx="3733800" cy="2295525"/>
          </a:xfrm>
          <a:prstGeom prst="rect">
            <a:avLst/>
          </a:prstGeom>
        </p:spPr>
      </p:pic>
      <p:pic>
        <p:nvPicPr>
          <p:cNvPr id="23" name="Image 21" descr="preencoded.png">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 l="0" r="0" t="0" b="0"/>
          <a:stretch/>
        </p:blipFill>
        <p:spPr>
          <a:xfrm>
            <a:off x="5019675" y="7000875"/>
            <a:ext cx="3733800" cy="2295525"/>
          </a:xfrm>
          <a:prstGeom prst="rect">
            <a:avLst/>
          </a:prstGeom>
        </p:spPr>
      </p:pic>
      <p:pic>
        <p:nvPicPr>
          <p:cNvPr id="24" name="Image 22" descr="preencoded.png">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 l="0" r="0" t="0" b="0"/>
          <a:stretch/>
        </p:blipFill>
        <p:spPr>
          <a:xfrm>
            <a:off x="5019675" y="7000875"/>
            <a:ext cx="3733800" cy="2295525"/>
          </a:xfrm>
          <a:prstGeom prst="rect">
            <a:avLst/>
          </a:prstGeom>
        </p:spPr>
      </p:pic>
      <p:pic>
        <p:nvPicPr>
          <p:cNvPr id="25" name="Image 23" descr="preencoded.png">    </p:cNvPr>
          <p:cNvPicPr>
            <a:picLocks noChangeAspect="1"/>
          </p:cNvPicPr>
          <p:nvPr/>
        </p:nvPicPr>
        <p:blipFill>
          <a:blip r:embed="rId42"/>
          <a:srcRect l="0" r="0" t="0" b="0"/>
          <a:stretch/>
        </p:blipFill>
        <p:spPr>
          <a:xfrm>
            <a:off x="5143500" y="7124700"/>
            <a:ext cx="3467100" cy="1400175"/>
          </a:xfrm>
          <a:prstGeom prst="rect">
            <a:avLst/>
          </a:prstGeom>
        </p:spPr>
      </p:pic>
      <p:pic>
        <p:nvPicPr>
          <p:cNvPr id="26" name="Image 24" descr="preencoded.png">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rcRect l="0" r="0" t="0" b="0"/>
          <a:stretch/>
        </p:blipFill>
        <p:spPr>
          <a:xfrm>
            <a:off x="5191125" y="8724900"/>
            <a:ext cx="3257550" cy="381000"/>
          </a:xfrm>
          <a:prstGeom prst="rect">
            <a:avLst/>
          </a:prstGeom>
        </p:spPr>
      </p:pic>
      <p:pic>
        <p:nvPicPr>
          <p:cNvPr id="27" name="Image 25" descr="preencoded.png">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 l="0" r="0" t="0" b="0"/>
          <a:stretch/>
        </p:blipFill>
        <p:spPr>
          <a:xfrm>
            <a:off x="9572625" y="6972300"/>
            <a:ext cx="3733800" cy="2295525"/>
          </a:xfrm>
          <a:prstGeom prst="rect">
            <a:avLst/>
          </a:prstGeom>
        </p:spPr>
      </p:pic>
      <p:pic>
        <p:nvPicPr>
          <p:cNvPr id="28" name="Image 26" descr="preencoded.png">    </p:cNvPr>
          <p:cNvPicPr>
            <a:picLocks noChangeAspect="1"/>
          </p:cNvPicPr>
          <p:nvPr/>
        </p:nvPicPr>
        <p:blipFill>
          <a:blip r:embed="rId47"/>
          <a:srcRect l="0" r="0" t="0" b="0"/>
          <a:stretch/>
        </p:blipFill>
        <p:spPr>
          <a:xfrm>
            <a:off x="590550" y="7124700"/>
            <a:ext cx="3467100" cy="1400175"/>
          </a:xfrm>
          <a:prstGeom prst="rect">
            <a:avLst/>
          </a:prstGeom>
        </p:spPr>
      </p:pic>
      <p:pic>
        <p:nvPicPr>
          <p:cNvPr id="29" name="Image 27" descr="preencoded.png">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rcRect l="0" r="0" t="0" b="0"/>
          <a:stretch/>
        </p:blipFill>
        <p:spPr>
          <a:xfrm>
            <a:off x="638175" y="8724900"/>
            <a:ext cx="3257550" cy="381000"/>
          </a:xfrm>
          <a:prstGeom prst="rect">
            <a:avLst/>
          </a:prstGeom>
        </p:spPr>
      </p:pic>
      <p:pic>
        <p:nvPicPr>
          <p:cNvPr id="30" name="Image 28" descr="preencoded.png">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rcRect l="0" r="0" t="0" b="0"/>
          <a:stretch/>
        </p:blipFill>
        <p:spPr>
          <a:xfrm>
            <a:off x="9572625" y="7000875"/>
            <a:ext cx="3733800" cy="2295525"/>
          </a:xfrm>
          <a:prstGeom prst="rect">
            <a:avLst/>
          </a:prstGeom>
        </p:spPr>
      </p:pic>
      <p:pic>
        <p:nvPicPr>
          <p:cNvPr id="31" name="Image 29" descr="preencoded.png">    </p:cNvPr>
          <p:cNvPicPr>
            <a:picLocks noChangeAspect="1"/>
          </p:cNvPicPr>
          <p:nvPr/>
        </p:nvPicPr>
        <p:blipFill>
          <a:blip r:embed="rId52"/>
          <a:srcRect l="0" r="0" t="0" b="0"/>
          <a:stretch/>
        </p:blipFill>
        <p:spPr>
          <a:xfrm>
            <a:off x="9696450" y="7124700"/>
            <a:ext cx="3467100" cy="1400175"/>
          </a:xfrm>
          <a:prstGeom prst="rect">
            <a:avLst/>
          </a:prstGeom>
        </p:spPr>
      </p:pic>
      <p:pic>
        <p:nvPicPr>
          <p:cNvPr id="32" name="Image 30" descr="preencoded.png">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rcRect l="0" r="0" t="0" b="0"/>
          <a:stretch/>
        </p:blipFill>
        <p:spPr>
          <a:xfrm>
            <a:off x="9744075" y="8724900"/>
            <a:ext cx="32575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12401550" y="219075"/>
            <a:ext cx="1314450" cy="281178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9039225" y="200025"/>
            <a:ext cx="4676775" cy="36195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314325" y="6477000"/>
            <a:ext cx="13077825" cy="32766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333375" y="5695950"/>
            <a:ext cx="2400300" cy="447675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466725" y="5743575"/>
            <a:ext cx="2266950" cy="288607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0" y="1304925"/>
            <a:ext cx="13716000" cy="40005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9344025" y="4381500"/>
            <a:ext cx="3124200" cy="5334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r="0" t="0" b="0"/>
          <a:stretch/>
        </p:blipFill>
        <p:spPr>
          <a:xfrm>
            <a:off x="2914650" y="5695950"/>
            <a:ext cx="1943100" cy="447675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r="0" t="0" b="0"/>
          <a:stretch/>
        </p:blipFill>
        <p:spPr>
          <a:xfrm>
            <a:off x="3038475" y="5743575"/>
            <a:ext cx="1819275" cy="288608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0" r="0" t="0" b="0"/>
          <a:stretch/>
        </p:blipFill>
        <p:spPr>
          <a:xfrm>
            <a:off x="9401175" y="4476750"/>
            <a:ext cx="2809875" cy="47625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25"/>
          <a:srcRect l="0" r="0" t="0" b="0"/>
          <a:stretch/>
        </p:blipFill>
        <p:spPr>
          <a:xfrm>
            <a:off x="333375" y="2828925"/>
            <a:ext cx="7743825" cy="1516761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26"/>
          <a:srcRect l="0" r="0" t="0" b="0"/>
          <a:stretch/>
        </p:blipFill>
        <p:spPr>
          <a:xfrm>
            <a:off x="8534400" y="1666875"/>
            <a:ext cx="4743450" cy="2324100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 l="0" r="0" t="0" b="0"/>
          <a:stretch/>
        </p:blipFill>
        <p:spPr>
          <a:xfrm>
            <a:off x="5038725" y="5695950"/>
            <a:ext cx="1476375" cy="447675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 l="0" r="0" t="0" b="0"/>
          <a:stretch/>
        </p:blipFill>
        <p:spPr>
          <a:xfrm>
            <a:off x="5172075" y="5743575"/>
            <a:ext cx="1400175" cy="285750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 l="0" r="0" t="0" b="0"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 l="0" r="0" t="0" b="0"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 l="0" r="0" t="0" b="0"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0877550" y="3333750"/>
            <a:ext cx="1600200" cy="37147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12401550" y="219075"/>
            <a:ext cx="1314450" cy="281178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9039225" y="200025"/>
            <a:ext cx="4676775" cy="36195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400050" y="1466850"/>
            <a:ext cx="8124825" cy="561975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r="0" t="0" b="0"/>
          <a:stretch/>
        </p:blipFill>
        <p:spPr>
          <a:xfrm>
            <a:off x="400050" y="923925"/>
            <a:ext cx="3143250" cy="352425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r="0" t="0" b="0"/>
          <a:stretch/>
        </p:blipFill>
        <p:spPr>
          <a:xfrm>
            <a:off x="514350" y="2581275"/>
            <a:ext cx="11696700" cy="17145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0" r="0" t="0" b="0"/>
          <a:stretch/>
        </p:blipFill>
        <p:spPr>
          <a:xfrm>
            <a:off x="495300" y="2581275"/>
            <a:ext cx="8734425" cy="17145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25"/>
          <a:srcRect l="0" r="0" t="0" b="0"/>
          <a:stretch/>
        </p:blipFill>
        <p:spPr>
          <a:xfrm>
            <a:off x="12315825" y="2466975"/>
            <a:ext cx="523875" cy="485775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r="0" t="0" b="0"/>
          <a:stretch/>
        </p:blipFill>
        <p:spPr>
          <a:xfrm>
            <a:off x="533400" y="2133600"/>
            <a:ext cx="2543175" cy="333375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28"/>
          <a:srcRect l="0" r="0" t="0" b="0"/>
          <a:stretch/>
        </p:blipFill>
        <p:spPr>
          <a:xfrm>
            <a:off x="600075" y="3333750"/>
            <a:ext cx="12715875" cy="457200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29"/>
          <a:srcRect l="0" r="0" t="0" b="0"/>
          <a:stretch/>
        </p:blipFill>
        <p:spPr>
          <a:xfrm>
            <a:off x="600075" y="5629275"/>
            <a:ext cx="12715875" cy="457200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30"/>
          <a:srcRect l="0" r="0" t="0" b="0"/>
          <a:stretch/>
        </p:blipFill>
        <p:spPr>
          <a:xfrm>
            <a:off x="600075" y="6324600"/>
            <a:ext cx="12715875" cy="457200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31"/>
          <a:srcRect l="0" r="0" t="0" b="0"/>
          <a:stretch/>
        </p:blipFill>
        <p:spPr>
          <a:xfrm>
            <a:off x="609600" y="7019925"/>
            <a:ext cx="12715875" cy="457200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32"/>
          <a:srcRect l="0" r="0" t="0" b="0"/>
          <a:stretch/>
        </p:blipFill>
        <p:spPr>
          <a:xfrm>
            <a:off x="600075" y="7667625"/>
            <a:ext cx="12715875" cy="457200"/>
          </a:xfrm>
          <a:prstGeom prst="rect">
            <a:avLst/>
          </a:prstGeom>
        </p:spPr>
      </p:pic>
      <p:pic>
        <p:nvPicPr>
          <p:cNvPr id="22" name="Image 20" descr="preencoded.png">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 l="0" r="0" t="0" b="0"/>
          <a:stretch/>
        </p:blipFill>
        <p:spPr>
          <a:xfrm>
            <a:off x="704850" y="3905250"/>
            <a:ext cx="87153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933450" y="1581150"/>
            <a:ext cx="1828800" cy="17526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3181350" y="2514600"/>
            <a:ext cx="6105525" cy="523875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11125200" y="200025"/>
            <a:ext cx="2590800" cy="36195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3381375" y="3648075"/>
            <a:ext cx="9525" cy="5305425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971550" y="3867150"/>
            <a:ext cx="2219325" cy="508635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r="0" t="0" b="0"/>
          <a:stretch/>
        </p:blipFill>
        <p:spPr>
          <a:xfrm>
            <a:off x="3686175" y="4219575"/>
            <a:ext cx="6067425" cy="314325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r="0" t="0" b="0"/>
          <a:stretch/>
        </p:blipFill>
        <p:spPr>
          <a:xfrm>
            <a:off x="3781425" y="5038725"/>
            <a:ext cx="8743950" cy="85725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0" r="0" t="0" b="0"/>
          <a:stretch/>
        </p:blipFill>
        <p:spPr>
          <a:xfrm>
            <a:off x="3771900" y="5038725"/>
            <a:ext cx="6534150" cy="85725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25"/>
          <a:srcRect l="0" r="0" t="0" b="0"/>
          <a:stretch/>
        </p:blipFill>
        <p:spPr>
          <a:xfrm>
            <a:off x="12582525" y="4905375"/>
            <a:ext cx="390525" cy="26670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r="0" t="0" b="0"/>
          <a:stretch/>
        </p:blipFill>
        <p:spPr>
          <a:xfrm>
            <a:off x="3781425" y="4591050"/>
            <a:ext cx="1905000" cy="2886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2023-09-20T22:58:38Z</dcterms:created>
  <dcterms:modified xsi:type="dcterms:W3CDTF">2023-09-20T22:58:38Z</dcterms:modified>
</cp:coreProperties>
</file>