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3716000" cy="9753600"/>
  <p:notesSz cx="9753600" cy="13716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svg"/><Relationship Id="rId3" Type="http://schemas.openxmlformats.org/officeDocument/2006/relationships/image" Target="../media/image-1-3.png"/><Relationship Id="rId4" Type="http://schemas.openxmlformats.org/officeDocument/2006/relationships/image" Target="../media/image-1-4.svg"/><Relationship Id="rId5" Type="http://schemas.openxmlformats.org/officeDocument/2006/relationships/image" Target="../media/image-1-5.png"/><Relationship Id="rId6" Type="http://schemas.openxmlformats.org/officeDocument/2006/relationships/image" Target="../media/image-1-6.svg"/><Relationship Id="rId7" Type="http://schemas.openxmlformats.org/officeDocument/2006/relationships/image" Target="../media/image-1-7.png"/><Relationship Id="rId8" Type="http://schemas.openxmlformats.org/officeDocument/2006/relationships/image" Target="../media/image-1-8.svg"/><Relationship Id="rId9" Type="http://schemas.openxmlformats.org/officeDocument/2006/relationships/image" Target="../media/image-1-9.png"/><Relationship Id="rId10" Type="http://schemas.openxmlformats.org/officeDocument/2006/relationships/image" Target="../media/image-1-10.svg"/><Relationship Id="rId11" Type="http://schemas.openxmlformats.org/officeDocument/2006/relationships/image" Target="../media/image-1-11.png"/><Relationship Id="rId12" Type="http://schemas.openxmlformats.org/officeDocument/2006/relationships/image" Target="../media/image-1-12.svg"/><Relationship Id="rId13" Type="http://schemas.openxmlformats.org/officeDocument/2006/relationships/image" Target="../media/image-1-13.png"/><Relationship Id="rId14" Type="http://schemas.openxmlformats.org/officeDocument/2006/relationships/image" Target="../media/image-1-14.svg"/><Relationship Id="rId15" Type="http://schemas.openxmlformats.org/officeDocument/2006/relationships/image" Target="../media/image-1-15.png"/><Relationship Id="rId16" Type="http://schemas.openxmlformats.org/officeDocument/2006/relationships/image" Target="../media/image-1-16.svg"/><Relationship Id="rId17" Type="http://schemas.openxmlformats.org/officeDocument/2006/relationships/image" Target="../media/image-1-17.png"/><Relationship Id="rId18" Type="http://schemas.openxmlformats.org/officeDocument/2006/relationships/image" Target="../media/image-1-18.svg"/><Relationship Id="rId19" Type="http://schemas.openxmlformats.org/officeDocument/2006/relationships/image" Target="../media/image-1-19.png"/><Relationship Id="rId20" Type="http://schemas.openxmlformats.org/officeDocument/2006/relationships/image" Target="../media/image-1-20.svg"/><Relationship Id="rId21" Type="http://schemas.openxmlformats.org/officeDocument/2006/relationships/image" Target="../media/image-1-21.png"/><Relationship Id="rId22" Type="http://schemas.openxmlformats.org/officeDocument/2006/relationships/image" Target="../media/image-1-22.svg"/><Relationship Id="rId23" Type="http://schemas.openxmlformats.org/officeDocument/2006/relationships/image" Target="../media/image-1-23.png"/><Relationship Id="rId24" Type="http://schemas.openxmlformats.org/officeDocument/2006/relationships/image" Target="../media/image-1-24.svg"/><Relationship Id="rId25" Type="http://schemas.openxmlformats.org/officeDocument/2006/relationships/slideLayout" Target="../slideLayouts/slideLayout1.xml"/><Relationship Id="rId2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svg"/><Relationship Id="rId4" Type="http://schemas.openxmlformats.org/officeDocument/2006/relationships/image" Target="../media/image-2-4.png"/><Relationship Id="rId5" Type="http://schemas.openxmlformats.org/officeDocument/2006/relationships/image" Target="../media/image-2-5.sv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svg"/><Relationship Id="rId9" Type="http://schemas.openxmlformats.org/officeDocument/2006/relationships/image" Target="../media/image-2-9.png"/><Relationship Id="rId10" Type="http://schemas.openxmlformats.org/officeDocument/2006/relationships/image" Target="../media/image-2-10.svg"/><Relationship Id="rId11" Type="http://schemas.openxmlformats.org/officeDocument/2006/relationships/image" Target="../media/image-2-11.png"/><Relationship Id="rId12" Type="http://schemas.openxmlformats.org/officeDocument/2006/relationships/image" Target="../media/image-2-12.svg"/><Relationship Id="rId13" Type="http://schemas.openxmlformats.org/officeDocument/2006/relationships/image" Target="../media/image-2-13.png"/><Relationship Id="rId14" Type="http://schemas.openxmlformats.org/officeDocument/2006/relationships/image" Target="../media/image-2-14.svg"/><Relationship Id="rId15" Type="http://schemas.openxmlformats.org/officeDocument/2006/relationships/image" Target="../media/image-2-15.png"/><Relationship Id="rId16" Type="http://schemas.openxmlformats.org/officeDocument/2006/relationships/image" Target="../media/image-2-16.svg"/><Relationship Id="rId17" Type="http://schemas.openxmlformats.org/officeDocument/2006/relationships/image" Target="../media/image-2-17.png"/><Relationship Id="rId18" Type="http://schemas.openxmlformats.org/officeDocument/2006/relationships/image" Target="../media/image-2-18.svg"/><Relationship Id="rId19" Type="http://schemas.openxmlformats.org/officeDocument/2006/relationships/image" Target="../media/image-2-19.png"/><Relationship Id="rId20" Type="http://schemas.openxmlformats.org/officeDocument/2006/relationships/image" Target="../media/image-2-20.png"/><Relationship Id="rId21" Type="http://schemas.openxmlformats.org/officeDocument/2006/relationships/image" Target="../media/image-2-21.svg"/><Relationship Id="rId22" Type="http://schemas.openxmlformats.org/officeDocument/2006/relationships/image" Target="../media/image-2-22.png"/><Relationship Id="rId23" Type="http://schemas.openxmlformats.org/officeDocument/2006/relationships/image" Target="../media/image-2-23.svg"/><Relationship Id="rId24" Type="http://schemas.openxmlformats.org/officeDocument/2006/relationships/image" Target="../media/image-2-24.png"/><Relationship Id="rId25" Type="http://schemas.openxmlformats.org/officeDocument/2006/relationships/image" Target="../media/image-2-25.svg"/><Relationship Id="rId26" Type="http://schemas.openxmlformats.org/officeDocument/2006/relationships/image" Target="../media/image-2-26.png"/><Relationship Id="rId27" Type="http://schemas.openxmlformats.org/officeDocument/2006/relationships/image" Target="../media/image-2-27.svg"/><Relationship Id="rId28" Type="http://schemas.openxmlformats.org/officeDocument/2006/relationships/image" Target="../media/image-2-28.png"/><Relationship Id="rId29" Type="http://schemas.openxmlformats.org/officeDocument/2006/relationships/image" Target="../media/image-2-29.png"/><Relationship Id="rId30" Type="http://schemas.openxmlformats.org/officeDocument/2006/relationships/image" Target="../media/image-2-30.svg"/><Relationship Id="rId31" Type="http://schemas.openxmlformats.org/officeDocument/2006/relationships/image" Target="../media/image-2-31.png"/><Relationship Id="rId32" Type="http://schemas.openxmlformats.org/officeDocument/2006/relationships/image" Target="../media/image-2-32.png"/><Relationship Id="rId33" Type="http://schemas.openxmlformats.org/officeDocument/2006/relationships/image" Target="../media/image-2-33.svg"/><Relationship Id="rId34" Type="http://schemas.openxmlformats.org/officeDocument/2006/relationships/image" Target="../media/image-2-34.png"/><Relationship Id="rId35" Type="http://schemas.openxmlformats.org/officeDocument/2006/relationships/image" Target="../media/image-2-35.svg"/><Relationship Id="rId36" Type="http://schemas.openxmlformats.org/officeDocument/2006/relationships/image" Target="../media/image-2-36.png"/><Relationship Id="rId37" Type="http://schemas.openxmlformats.org/officeDocument/2006/relationships/image" Target="../media/image-2-37.svg"/><Relationship Id="rId38" Type="http://schemas.openxmlformats.org/officeDocument/2006/relationships/image" Target="../media/image-2-38.png"/><Relationship Id="rId39" Type="http://schemas.openxmlformats.org/officeDocument/2006/relationships/image" Target="../media/image-2-39.svg"/><Relationship Id="rId40" Type="http://schemas.openxmlformats.org/officeDocument/2006/relationships/image" Target="../media/image-2-40.png"/><Relationship Id="rId41" Type="http://schemas.openxmlformats.org/officeDocument/2006/relationships/image" Target="../media/image-2-41.svg"/><Relationship Id="rId42" Type="http://schemas.openxmlformats.org/officeDocument/2006/relationships/image" Target="../media/image-2-42.png"/><Relationship Id="rId43" Type="http://schemas.openxmlformats.org/officeDocument/2006/relationships/image" Target="../media/image-2-43.svg"/><Relationship Id="rId44" Type="http://schemas.openxmlformats.org/officeDocument/2006/relationships/slideLayout" Target="../slideLayouts/slideLayout1.xml"/><Relationship Id="rId4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svg"/><Relationship Id="rId4" Type="http://schemas.openxmlformats.org/officeDocument/2006/relationships/image" Target="../media/image-3-4.png"/><Relationship Id="rId5" Type="http://schemas.openxmlformats.org/officeDocument/2006/relationships/image" Target="../media/image-3-5.sv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svg"/><Relationship Id="rId9" Type="http://schemas.openxmlformats.org/officeDocument/2006/relationships/image" Target="../media/image-3-9.png"/><Relationship Id="rId10" Type="http://schemas.openxmlformats.org/officeDocument/2006/relationships/image" Target="../media/image-3-10.svg"/><Relationship Id="rId11" Type="http://schemas.openxmlformats.org/officeDocument/2006/relationships/image" Target="../media/image-3-11.png"/><Relationship Id="rId12" Type="http://schemas.openxmlformats.org/officeDocument/2006/relationships/image" Target="../media/image-3-12.svg"/><Relationship Id="rId13" Type="http://schemas.openxmlformats.org/officeDocument/2006/relationships/image" Target="../media/image-3-13.png"/><Relationship Id="rId14" Type="http://schemas.openxmlformats.org/officeDocument/2006/relationships/image" Target="../media/image-3-14.svg"/><Relationship Id="rId15" Type="http://schemas.openxmlformats.org/officeDocument/2006/relationships/image" Target="../media/image-3-15.png"/><Relationship Id="rId16" Type="http://schemas.openxmlformats.org/officeDocument/2006/relationships/image" Target="../media/image-3-16.svg"/><Relationship Id="rId17" Type="http://schemas.openxmlformats.org/officeDocument/2006/relationships/image" Target="../media/image-3-17.png"/><Relationship Id="rId18" Type="http://schemas.openxmlformats.org/officeDocument/2006/relationships/image" Target="../media/image-3-18.svg"/><Relationship Id="rId19" Type="http://schemas.openxmlformats.org/officeDocument/2006/relationships/image" Target="../media/image-3-19.png"/><Relationship Id="rId20" Type="http://schemas.openxmlformats.org/officeDocument/2006/relationships/image" Target="../media/image-3-20.svg"/><Relationship Id="rId21" Type="http://schemas.openxmlformats.org/officeDocument/2006/relationships/image" Target="../media/image-3-21.png"/><Relationship Id="rId22" Type="http://schemas.openxmlformats.org/officeDocument/2006/relationships/image" Target="../media/image-3-22.svg"/><Relationship Id="rId23" Type="http://schemas.openxmlformats.org/officeDocument/2006/relationships/image" Target="../media/image-3-23.png"/><Relationship Id="rId24" Type="http://schemas.openxmlformats.org/officeDocument/2006/relationships/image" Target="../media/image-3-24.svg"/><Relationship Id="rId25" Type="http://schemas.openxmlformats.org/officeDocument/2006/relationships/image" Target="../media/image-3-25.jpeg"/><Relationship Id="rId26" Type="http://schemas.openxmlformats.org/officeDocument/2006/relationships/image" Target="../media/image-3-26.png"/><Relationship Id="rId27" Type="http://schemas.openxmlformats.org/officeDocument/2006/relationships/image" Target="../media/image-3-27.svg"/><Relationship Id="rId28" Type="http://schemas.openxmlformats.org/officeDocument/2006/relationships/image" Target="../media/image-3-28.png"/><Relationship Id="rId29" Type="http://schemas.openxmlformats.org/officeDocument/2006/relationships/image" Target="../media/image-3-29.svg"/><Relationship Id="rId30" Type="http://schemas.openxmlformats.org/officeDocument/2006/relationships/image" Target="../media/image-3-30.png"/><Relationship Id="rId31" Type="http://schemas.openxmlformats.org/officeDocument/2006/relationships/image" Target="../media/image-3-31.svg"/><Relationship Id="rId32" Type="http://schemas.openxmlformats.org/officeDocument/2006/relationships/image" Target="../media/image-3-32.png"/><Relationship Id="rId33" Type="http://schemas.openxmlformats.org/officeDocument/2006/relationships/image" Target="../media/image-3-33.svg"/><Relationship Id="rId34" Type="http://schemas.openxmlformats.org/officeDocument/2006/relationships/image" Target="../media/image-3-34.png"/><Relationship Id="rId35" Type="http://schemas.openxmlformats.org/officeDocument/2006/relationships/image" Target="../media/image-3-35.svg"/><Relationship Id="rId36" Type="http://schemas.openxmlformats.org/officeDocument/2006/relationships/image" Target="../media/image-3-36.png"/><Relationship Id="rId37" Type="http://schemas.openxmlformats.org/officeDocument/2006/relationships/image" Target="../media/image-3-37.svg"/><Relationship Id="rId38" Type="http://schemas.openxmlformats.org/officeDocument/2006/relationships/image" Target="../media/image-3-38.png"/><Relationship Id="rId39" Type="http://schemas.openxmlformats.org/officeDocument/2006/relationships/image" Target="../media/image-3-39.svg"/><Relationship Id="rId40" Type="http://schemas.openxmlformats.org/officeDocument/2006/relationships/slideLayout" Target="../slideLayouts/slideLayout1.xml"/><Relationship Id="rId41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svg"/><Relationship Id="rId7" Type="http://schemas.openxmlformats.org/officeDocument/2006/relationships/image" Target="../media/image-4-7.png"/><Relationship Id="rId8" Type="http://schemas.openxmlformats.org/officeDocument/2006/relationships/image" Target="../media/image-4-8.svg"/><Relationship Id="rId9" Type="http://schemas.openxmlformats.org/officeDocument/2006/relationships/image" Target="../media/image-4-9.png"/><Relationship Id="rId10" Type="http://schemas.openxmlformats.org/officeDocument/2006/relationships/image" Target="../media/image-4-10.svg"/><Relationship Id="rId11" Type="http://schemas.openxmlformats.org/officeDocument/2006/relationships/image" Target="../media/image-4-11.png"/><Relationship Id="rId12" Type="http://schemas.openxmlformats.org/officeDocument/2006/relationships/image" Target="../media/image-4-12.svg"/><Relationship Id="rId13" Type="http://schemas.openxmlformats.org/officeDocument/2006/relationships/image" Target="../media/image-4-13.png"/><Relationship Id="rId14" Type="http://schemas.openxmlformats.org/officeDocument/2006/relationships/image" Target="../media/image-4-14.svg"/><Relationship Id="rId15" Type="http://schemas.openxmlformats.org/officeDocument/2006/relationships/image" Target="../media/image-4-15.png"/><Relationship Id="rId16" Type="http://schemas.openxmlformats.org/officeDocument/2006/relationships/image" Target="../media/image-4-16.svg"/><Relationship Id="rId17" Type="http://schemas.openxmlformats.org/officeDocument/2006/relationships/image" Target="../media/image-4-17.png"/><Relationship Id="rId18" Type="http://schemas.openxmlformats.org/officeDocument/2006/relationships/image" Target="../media/image-4-18.svg"/><Relationship Id="rId19" Type="http://schemas.openxmlformats.org/officeDocument/2006/relationships/image" Target="../media/image-4-19.png"/><Relationship Id="rId20" Type="http://schemas.openxmlformats.org/officeDocument/2006/relationships/slideLayout" Target="../slideLayouts/slideLayout1.xml"/><Relationship Id="rId21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0" y="0"/>
            <a:ext cx="13716000" cy="9753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3248025" y="1638300"/>
            <a:ext cx="7077075" cy="5076825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r="0" t="0" b="0"/>
          <a:stretch/>
        </p:blipFill>
        <p:spPr>
          <a:xfrm>
            <a:off x="5200650" y="1971675"/>
            <a:ext cx="3314700" cy="47266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r="0" t="0" b="0"/>
          <a:stretch/>
        </p:blipFill>
        <p:spPr>
          <a:xfrm>
            <a:off x="3609975" y="2905125"/>
            <a:ext cx="1457325" cy="36195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r="0" t="0" b="0"/>
          <a:stretch/>
        </p:blipFill>
        <p:spPr>
          <a:xfrm>
            <a:off x="3609975" y="2867025"/>
            <a:ext cx="6496050" cy="43815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r="0" t="0" b="0"/>
          <a:stretch/>
        </p:blipFill>
        <p:spPr>
          <a:xfrm>
            <a:off x="4829175" y="5143500"/>
            <a:ext cx="3686175" cy="352425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r="0" t="0" b="0"/>
          <a:stretch/>
        </p:blipFill>
        <p:spPr>
          <a:xfrm>
            <a:off x="4829175" y="4333875"/>
            <a:ext cx="3686175" cy="352425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r="0" t="0" b="0"/>
          <a:stretch/>
        </p:blipFill>
        <p:spPr>
          <a:xfrm>
            <a:off x="11811000" y="9286875"/>
            <a:ext cx="1905000" cy="28575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r="0" t="0" b="0"/>
          <a:stretch/>
        </p:blipFill>
        <p:spPr>
          <a:xfrm>
            <a:off x="4933950" y="5924550"/>
            <a:ext cx="1524000" cy="38100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r="0" t="0" b="0"/>
          <a:stretch/>
        </p:blipFill>
        <p:spPr>
          <a:xfrm>
            <a:off x="6858000" y="5924550"/>
            <a:ext cx="1524000" cy="41910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0" r="0" t="0" b="0"/>
          <a:stretch/>
        </p:blipFill>
        <p:spPr>
          <a:xfrm>
            <a:off x="4829175" y="3867150"/>
            <a:ext cx="3924300" cy="2378507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0" r="0" t="0" b="0"/>
          <a:stretch/>
        </p:blipFill>
        <p:spPr>
          <a:xfrm>
            <a:off x="5048250" y="6343650"/>
            <a:ext cx="370522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13716000" cy="69564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r="0" t="0" b="0"/>
          <a:stretch/>
        </p:blipFill>
        <p:spPr>
          <a:xfrm>
            <a:off x="6858000" y="200025"/>
            <a:ext cx="4676775" cy="36195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11677650" y="76200"/>
            <a:ext cx="533400" cy="5334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r="0" t="0" b="0"/>
          <a:stretch/>
        </p:blipFill>
        <p:spPr>
          <a:xfrm>
            <a:off x="12296775" y="219075"/>
            <a:ext cx="1314450" cy="281178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r="0" t="0" b="0"/>
          <a:stretch/>
        </p:blipFill>
        <p:spPr>
          <a:xfrm>
            <a:off x="3448050" y="1352550"/>
            <a:ext cx="9182" cy="7496175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r="0" t="0" b="0"/>
          <a:stretch/>
        </p:blipFill>
        <p:spPr>
          <a:xfrm>
            <a:off x="361950" y="1638300"/>
            <a:ext cx="2867025" cy="7496175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r="0" t="0" b="0"/>
          <a:stretch/>
        </p:blipFill>
        <p:spPr>
          <a:xfrm>
            <a:off x="3810000" y="1819275"/>
            <a:ext cx="6105525" cy="523875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r="0" t="0" b="0"/>
          <a:stretch/>
        </p:blipFill>
        <p:spPr>
          <a:xfrm>
            <a:off x="3895725" y="5238750"/>
            <a:ext cx="3629025" cy="1895475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r="0" t="0" b="0"/>
          <a:stretch/>
        </p:blipFill>
        <p:spPr>
          <a:xfrm>
            <a:off x="3895725" y="5257800"/>
            <a:ext cx="3629025" cy="1895475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9"/>
          <a:srcRect l="0" r="0" t="0" b="0"/>
          <a:stretch/>
        </p:blipFill>
        <p:spPr>
          <a:xfrm>
            <a:off x="4010025" y="5362575"/>
            <a:ext cx="3371850" cy="1152525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r="0" t="0" b="0"/>
          <a:stretch/>
        </p:blipFill>
        <p:spPr>
          <a:xfrm>
            <a:off x="4105275" y="4324350"/>
            <a:ext cx="3171825" cy="314325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0" r="0" t="0" b="0"/>
          <a:stretch/>
        </p:blipFill>
        <p:spPr>
          <a:xfrm>
            <a:off x="3933825" y="2895600"/>
            <a:ext cx="3629025" cy="1895475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0" r="0" t="0" b="0"/>
          <a:stretch/>
        </p:blipFill>
        <p:spPr>
          <a:xfrm>
            <a:off x="8372475" y="2895600"/>
            <a:ext cx="3629025" cy="1895475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0" r="0" t="0" b="0"/>
          <a:stretch/>
        </p:blipFill>
        <p:spPr>
          <a:xfrm>
            <a:off x="8543925" y="4324350"/>
            <a:ext cx="3171825" cy="314325"/>
          </a:xfrm>
          <a:prstGeom prst="rect">
            <a:avLst/>
          </a:prstGeom>
        </p:spPr>
      </p:pic>
      <p:pic>
        <p:nvPicPr>
          <p:cNvPr id="17" name="Image 15" descr="preencoded.png">    </p:cNvPr>
          <p:cNvPicPr>
            <a:picLocks noChangeAspect="1"/>
          </p:cNvPicPr>
          <p:nvPr/>
        </p:nvPicPr>
        <p:blipFill>
          <a:blip r:embed="rId28"/>
          <a:srcRect l="0" r="0" t="0" b="0"/>
          <a:stretch/>
        </p:blipFill>
        <p:spPr>
          <a:xfrm>
            <a:off x="4048125" y="3000375"/>
            <a:ext cx="3390900" cy="1152525"/>
          </a:xfrm>
          <a:prstGeom prst="rect">
            <a:avLst/>
          </a:prstGeom>
        </p:spPr>
      </p:pic>
      <p:pic>
        <p:nvPicPr>
          <p:cNvPr id="18" name="Image 16" descr="preencoded.png">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 l="0" r="0" t="0" b="0"/>
          <a:stretch/>
        </p:blipFill>
        <p:spPr>
          <a:xfrm>
            <a:off x="8372475" y="2895600"/>
            <a:ext cx="3629025" cy="1895475"/>
          </a:xfrm>
          <a:prstGeom prst="rect">
            <a:avLst/>
          </a:prstGeom>
        </p:spPr>
      </p:pic>
      <p:pic>
        <p:nvPicPr>
          <p:cNvPr id="19" name="Image 17" descr="preencoded.png">    </p:cNvPr>
          <p:cNvPicPr>
            <a:picLocks noChangeAspect="1"/>
          </p:cNvPicPr>
          <p:nvPr/>
        </p:nvPicPr>
        <p:blipFill>
          <a:blip r:embed="rId31"/>
          <a:srcRect l="0" r="0" t="0" b="0"/>
          <a:stretch/>
        </p:blipFill>
        <p:spPr>
          <a:xfrm>
            <a:off x="8486775" y="3000375"/>
            <a:ext cx="3381375" cy="1152525"/>
          </a:xfrm>
          <a:prstGeom prst="rect">
            <a:avLst/>
          </a:prstGeom>
        </p:spPr>
      </p:pic>
      <p:pic>
        <p:nvPicPr>
          <p:cNvPr id="20" name="Image 18" descr="preencoded.png">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 l="0" r="0" t="0" b="0"/>
          <a:stretch/>
        </p:blipFill>
        <p:spPr>
          <a:xfrm>
            <a:off x="4048125" y="6686550"/>
            <a:ext cx="3171825" cy="314325"/>
          </a:xfrm>
          <a:prstGeom prst="rect">
            <a:avLst/>
          </a:prstGeom>
        </p:spPr>
      </p:pic>
      <p:pic>
        <p:nvPicPr>
          <p:cNvPr id="21" name="Image 19" descr="preencoded.png">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 l="0" r="0" t="0" b="0"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22" name="Image 20" descr="preencoded.png">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 l="0" r="0" t="0" b="0"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23" name="Image 21" descr="preencoded.png">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rcRect l="0" r="0" t="0" b="0"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24" name="Image 22" descr="preencoded.png">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rcRect l="0" r="0" t="0" b="0"/>
          <a:stretch/>
        </p:blipFill>
        <p:spPr>
          <a:xfrm>
            <a:off x="4105275" y="4171950"/>
            <a:ext cx="3257550" cy="381000"/>
          </a:xfrm>
          <a:prstGeom prst="rect">
            <a:avLst/>
          </a:prstGeom>
        </p:spPr>
      </p:pic>
      <p:pic>
        <p:nvPicPr>
          <p:cNvPr id="25" name="Image 23" descr="preencoded.png">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rcRect l="0" r="0" t="0" b="0"/>
          <a:stretch/>
        </p:blipFill>
        <p:spPr>
          <a:xfrm>
            <a:off x="8658225" y="4171950"/>
            <a:ext cx="325755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r="0" t="0" b="0"/>
          <a:stretch/>
        </p:blipFill>
        <p:spPr>
          <a:xfrm>
            <a:off x="6858000" y="200025"/>
            <a:ext cx="4676775" cy="36195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11677650" y="76200"/>
            <a:ext cx="533400" cy="5334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r="0" t="0" b="0"/>
          <a:stretch/>
        </p:blipFill>
        <p:spPr>
          <a:xfrm>
            <a:off x="12296775" y="219075"/>
            <a:ext cx="1314450" cy="281178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r="0" t="0" b="0"/>
          <a:stretch/>
        </p:blipFill>
        <p:spPr>
          <a:xfrm>
            <a:off x="3448050" y="1352550"/>
            <a:ext cx="9525" cy="8067675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r="0" t="0" b="0"/>
          <a:stretch/>
        </p:blipFill>
        <p:spPr>
          <a:xfrm>
            <a:off x="3848100" y="1905000"/>
            <a:ext cx="8191500" cy="106680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r="0" t="0" b="0"/>
          <a:stretch/>
        </p:blipFill>
        <p:spPr>
          <a:xfrm>
            <a:off x="3914775" y="2000250"/>
            <a:ext cx="8124825" cy="114300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r="0" t="0" b="0"/>
          <a:stretch/>
        </p:blipFill>
        <p:spPr>
          <a:xfrm>
            <a:off x="3848100" y="3448050"/>
            <a:ext cx="8191500" cy="695325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r="0" t="0" b="0"/>
          <a:stretch/>
        </p:blipFill>
        <p:spPr>
          <a:xfrm>
            <a:off x="3914775" y="3609975"/>
            <a:ext cx="7600950" cy="53340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r="0" t="0" b="0"/>
          <a:stretch/>
        </p:blipFill>
        <p:spPr>
          <a:xfrm>
            <a:off x="3829050" y="4610100"/>
            <a:ext cx="8191500" cy="581025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0" r="0" t="0" b="0"/>
          <a:stretch/>
        </p:blipFill>
        <p:spPr>
          <a:xfrm>
            <a:off x="3914775" y="4705350"/>
            <a:ext cx="6877050" cy="333375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0" r="0" t="0" b="0"/>
          <a:stretch/>
        </p:blipFill>
        <p:spPr>
          <a:xfrm>
            <a:off x="3914775" y="5753100"/>
            <a:ext cx="8105775" cy="2209800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25"/>
          <a:srcRect l="0" r="0" t="0" b="0"/>
          <a:stretch/>
        </p:blipFill>
        <p:spPr>
          <a:xfrm>
            <a:off x="7239000" y="5934075"/>
            <a:ext cx="1400175" cy="1257300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0" r="0" t="0" b="0"/>
          <a:stretch/>
        </p:blipFill>
        <p:spPr>
          <a:xfrm>
            <a:off x="3914775" y="7458075"/>
            <a:ext cx="7696200" cy="447675"/>
          </a:xfrm>
          <a:prstGeom prst="rect">
            <a:avLst/>
          </a:prstGeom>
        </p:spPr>
      </p:pic>
      <p:pic>
        <p:nvPicPr>
          <p:cNvPr id="17" name="Image 15" descr="preencoded.png">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0" r="0" t="0" b="0"/>
          <a:stretch/>
        </p:blipFill>
        <p:spPr>
          <a:xfrm>
            <a:off x="9734550" y="8801100"/>
            <a:ext cx="2305050" cy="542925"/>
          </a:xfrm>
          <a:prstGeom prst="rect">
            <a:avLst/>
          </a:prstGeom>
        </p:spPr>
      </p:pic>
      <p:pic>
        <p:nvPicPr>
          <p:cNvPr id="18" name="Image 16" descr="preencoded.png">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0" r="0" t="0" b="0"/>
          <a:stretch/>
        </p:blipFill>
        <p:spPr>
          <a:xfrm>
            <a:off x="9906000" y="8801100"/>
            <a:ext cx="1933575" cy="333375"/>
          </a:xfrm>
          <a:prstGeom prst="rect">
            <a:avLst/>
          </a:prstGeom>
        </p:spPr>
      </p:pic>
      <p:pic>
        <p:nvPicPr>
          <p:cNvPr id="19" name="Image 17" descr="preencoded.png">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 l="0" r="0" t="0" b="0"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20" name="Image 18" descr="preencoded.png">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 l="0" r="0" t="0" b="0"/>
          <a:stretch/>
        </p:blipFill>
        <p:spPr>
          <a:xfrm>
            <a:off x="581025" y="1733550"/>
            <a:ext cx="2867025" cy="7496175"/>
          </a:xfrm>
          <a:prstGeom prst="rect">
            <a:avLst/>
          </a:prstGeom>
        </p:spPr>
      </p:pic>
      <p:pic>
        <p:nvPicPr>
          <p:cNvPr id="21" name="Image 19" descr="preencoded.png">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 l="0" r="0" t="0" b="0"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22" name="Image 20" descr="preencoded.png">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rcRect l="0" r="0" t="0" b="0"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933450" y="1581150"/>
            <a:ext cx="1828800" cy="17526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r="0" t="0" b="0"/>
          <a:stretch/>
        </p:blipFill>
        <p:spPr>
          <a:xfrm>
            <a:off x="3181350" y="2514600"/>
            <a:ext cx="6105525" cy="523875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r="0" t="0" b="0"/>
          <a:stretch/>
        </p:blipFill>
        <p:spPr>
          <a:xfrm>
            <a:off x="11125200" y="200025"/>
            <a:ext cx="2590800" cy="36195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r="0" t="0" b="0"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r="0" t="0" b="0"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r="0" t="0" b="0"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r="0" t="0" b="0"/>
          <a:stretch/>
        </p:blipFill>
        <p:spPr>
          <a:xfrm>
            <a:off x="3381375" y="3648075"/>
            <a:ext cx="9525" cy="5305425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r="0" t="0" b="0"/>
          <a:stretch/>
        </p:blipFill>
        <p:spPr>
          <a:xfrm>
            <a:off x="971550" y="3867150"/>
            <a:ext cx="2219325" cy="508635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9"/>
          <a:srcRect l="0" r="0" t="0" b="0"/>
          <a:stretch/>
        </p:blipFill>
        <p:spPr>
          <a:xfrm>
            <a:off x="3676650" y="3895725"/>
            <a:ext cx="7743825" cy="15167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2023-09-20T23:00:00Z</dcterms:created>
  <dcterms:modified xsi:type="dcterms:W3CDTF">2023-09-20T23:00:00Z</dcterms:modified>
</cp:coreProperties>
</file>