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svg"/><Relationship Id="rId11" Type="http://schemas.openxmlformats.org/officeDocument/2006/relationships/image" Target="../media/image-1-11.png"/><Relationship Id="rId12" Type="http://schemas.openxmlformats.org/officeDocument/2006/relationships/image" Target="../media/image-1-12.svg"/><Relationship Id="rId13" Type="http://schemas.openxmlformats.org/officeDocument/2006/relationships/image" Target="../media/image-1-13.png"/><Relationship Id="rId14" Type="http://schemas.openxmlformats.org/officeDocument/2006/relationships/image" Target="../media/image-1-14.sv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sv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svg"/><Relationship Id="rId13" Type="http://schemas.openxmlformats.org/officeDocument/2006/relationships/image" Target="../media/image-2-13.png"/><Relationship Id="rId14" Type="http://schemas.openxmlformats.org/officeDocument/2006/relationships/image" Target="../media/image-2-14.svg"/><Relationship Id="rId15" Type="http://schemas.openxmlformats.org/officeDocument/2006/relationships/image" Target="../media/image-2-15.png"/><Relationship Id="rId16" Type="http://schemas.openxmlformats.org/officeDocument/2006/relationships/image" Target="../media/image-2-16.svg"/><Relationship Id="rId17" Type="http://schemas.openxmlformats.org/officeDocument/2006/relationships/image" Target="../media/image-2-17.png"/><Relationship Id="rId18" Type="http://schemas.openxmlformats.org/officeDocument/2006/relationships/image" Target="../media/image-2-18.svg"/><Relationship Id="rId19" Type="http://schemas.openxmlformats.org/officeDocument/2006/relationships/image" Target="../media/image-2-19.png"/><Relationship Id="rId20" Type="http://schemas.openxmlformats.org/officeDocument/2006/relationships/image" Target="../media/image-2-20.svg"/><Relationship Id="rId21" Type="http://schemas.openxmlformats.org/officeDocument/2006/relationships/image" Target="../media/image-2-21.png"/><Relationship Id="rId22" Type="http://schemas.openxmlformats.org/officeDocument/2006/relationships/image" Target="../media/image-2-22.svg"/><Relationship Id="rId23" Type="http://schemas.openxmlformats.org/officeDocument/2006/relationships/image" Target="../media/image-2-23.png"/><Relationship Id="rId24" Type="http://schemas.openxmlformats.org/officeDocument/2006/relationships/image" Target="../media/image-2-24.svg"/><Relationship Id="rId25" Type="http://schemas.openxmlformats.org/officeDocument/2006/relationships/image" Target="../media/image-2-25.png"/><Relationship Id="rId26" Type="http://schemas.openxmlformats.org/officeDocument/2006/relationships/image" Target="../media/image-2-26.png"/><Relationship Id="rId27" Type="http://schemas.openxmlformats.org/officeDocument/2006/relationships/image" Target="../media/image-2-27.svg"/><Relationship Id="rId28" Type="http://schemas.openxmlformats.org/officeDocument/2006/relationships/image" Target="../media/image-2-28.png"/><Relationship Id="rId29" Type="http://schemas.openxmlformats.org/officeDocument/2006/relationships/image" Target="../media/image-2-29.svg"/><Relationship Id="rId30" Type="http://schemas.openxmlformats.org/officeDocument/2006/relationships/image" Target="../media/image-2-30.png"/><Relationship Id="rId31" Type="http://schemas.openxmlformats.org/officeDocument/2006/relationships/image" Target="../media/image-2-31.svg"/><Relationship Id="rId32" Type="http://schemas.openxmlformats.org/officeDocument/2006/relationships/image" Target="../media/image-2-32.png"/><Relationship Id="rId33" Type="http://schemas.openxmlformats.org/officeDocument/2006/relationships/image" Target="../media/image-2-33.svg"/><Relationship Id="rId34" Type="http://schemas.openxmlformats.org/officeDocument/2006/relationships/image" Target="../media/image-2-34.png"/><Relationship Id="rId35" Type="http://schemas.openxmlformats.org/officeDocument/2006/relationships/image" Target="../media/image-2-35.png"/><Relationship Id="rId36" Type="http://schemas.openxmlformats.org/officeDocument/2006/relationships/image" Target="../media/image-2-36.png"/><Relationship Id="rId37" Type="http://schemas.openxmlformats.org/officeDocument/2006/relationships/image" Target="../media/image-2-37.png"/><Relationship Id="rId38" Type="http://schemas.openxmlformats.org/officeDocument/2006/relationships/image" Target="../media/image-2-38.svg"/><Relationship Id="rId39" Type="http://schemas.openxmlformats.org/officeDocument/2006/relationships/image" Target="../media/image-2-39.png"/><Relationship Id="rId40" Type="http://schemas.openxmlformats.org/officeDocument/2006/relationships/image" Target="../media/image-2-40.png"/><Relationship Id="rId41" Type="http://schemas.openxmlformats.org/officeDocument/2006/relationships/image" Target="../media/image-2-41.svg"/><Relationship Id="rId42" Type="http://schemas.openxmlformats.org/officeDocument/2006/relationships/image" Target="../media/image-2-42.png"/><Relationship Id="rId43" Type="http://schemas.openxmlformats.org/officeDocument/2006/relationships/image" Target="../media/image-2-43.png"/><Relationship Id="rId44" Type="http://schemas.openxmlformats.org/officeDocument/2006/relationships/image" Target="../media/image-2-44.png"/><Relationship Id="rId45" Type="http://schemas.openxmlformats.org/officeDocument/2006/relationships/image" Target="../media/image-2-45.svg"/><Relationship Id="rId46" Type="http://schemas.openxmlformats.org/officeDocument/2006/relationships/image" Target="../media/image-2-46.png"/><Relationship Id="rId47" Type="http://schemas.openxmlformats.org/officeDocument/2006/relationships/image" Target="../media/image-2-47.png"/><Relationship Id="rId48" Type="http://schemas.openxmlformats.org/officeDocument/2006/relationships/image" Target="../media/image-2-48.svg"/><Relationship Id="rId49" Type="http://schemas.openxmlformats.org/officeDocument/2006/relationships/image" Target="../media/image-2-49.png"/><Relationship Id="rId50" Type="http://schemas.openxmlformats.org/officeDocument/2006/relationships/image" Target="../media/image-2-50.svg"/><Relationship Id="rId51" Type="http://schemas.openxmlformats.org/officeDocument/2006/relationships/image" Target="../media/image-2-51.png"/><Relationship Id="rId52" Type="http://schemas.openxmlformats.org/officeDocument/2006/relationships/image" Target="../media/image-2-52.svg"/><Relationship Id="rId53" Type="http://schemas.openxmlformats.org/officeDocument/2006/relationships/image" Target="../media/image-2-53.png"/><Relationship Id="rId54" Type="http://schemas.openxmlformats.org/officeDocument/2006/relationships/slideLayout" Target="../slideLayouts/slideLayout1.xml"/><Relationship Id="rId5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image" Target="../media/image-3-9.png"/><Relationship Id="rId10" Type="http://schemas.openxmlformats.org/officeDocument/2006/relationships/image" Target="../media/image-3-10.svg"/><Relationship Id="rId11" Type="http://schemas.openxmlformats.org/officeDocument/2006/relationships/image" Target="../media/image-3-11.png"/><Relationship Id="rId12" Type="http://schemas.openxmlformats.org/officeDocument/2006/relationships/image" Target="../media/image-3-12.svg"/><Relationship Id="rId13" Type="http://schemas.openxmlformats.org/officeDocument/2006/relationships/image" Target="../media/image-3-13.png"/><Relationship Id="rId14" Type="http://schemas.openxmlformats.org/officeDocument/2006/relationships/image" Target="../media/image-3-14.svg"/><Relationship Id="rId15" Type="http://schemas.openxmlformats.org/officeDocument/2006/relationships/image" Target="../media/image-3-15.png"/><Relationship Id="rId16" Type="http://schemas.openxmlformats.org/officeDocument/2006/relationships/image" Target="../media/image-3-16.svg"/><Relationship Id="rId17" Type="http://schemas.openxmlformats.org/officeDocument/2006/relationships/image" Target="../media/image-3-17.png"/><Relationship Id="rId18" Type="http://schemas.openxmlformats.org/officeDocument/2006/relationships/image" Target="../media/image-3-18.svg"/><Relationship Id="rId19" Type="http://schemas.openxmlformats.org/officeDocument/2006/relationships/image" Target="../media/image-3-19.png"/><Relationship Id="rId20" Type="http://schemas.openxmlformats.org/officeDocument/2006/relationships/image" Target="../media/image-3-20.svg"/><Relationship Id="rId21" Type="http://schemas.openxmlformats.org/officeDocument/2006/relationships/image" Target="../media/image-3-21.png"/><Relationship Id="rId22" Type="http://schemas.openxmlformats.org/officeDocument/2006/relationships/image" Target="../media/image-3-22.svg"/><Relationship Id="rId23" Type="http://schemas.openxmlformats.org/officeDocument/2006/relationships/image" Target="../media/image-3-23.png"/><Relationship Id="rId24" Type="http://schemas.openxmlformats.org/officeDocument/2006/relationships/image" Target="../media/image-3-24.svg"/><Relationship Id="rId25" Type="http://schemas.openxmlformats.org/officeDocument/2006/relationships/image" Target="../media/image-3-25.png"/><Relationship Id="rId26" Type="http://schemas.openxmlformats.org/officeDocument/2006/relationships/image" Target="../media/image-3-26.svg"/><Relationship Id="rId27" Type="http://schemas.openxmlformats.org/officeDocument/2006/relationships/image" Target="../media/image-3-27.png"/><Relationship Id="rId28" Type="http://schemas.openxmlformats.org/officeDocument/2006/relationships/image" Target="../media/image-3-28.svg"/><Relationship Id="rId29" Type="http://schemas.openxmlformats.org/officeDocument/2006/relationships/image" Target="../media/image-3-29.png"/><Relationship Id="rId30" Type="http://schemas.openxmlformats.org/officeDocument/2006/relationships/image" Target="../media/image-3-30.svg"/><Relationship Id="rId31" Type="http://schemas.openxmlformats.org/officeDocument/2006/relationships/image" Target="../media/image-3-31.png"/><Relationship Id="rId32" Type="http://schemas.openxmlformats.org/officeDocument/2006/relationships/image" Target="../media/image-3-32.svg"/><Relationship Id="rId33" Type="http://schemas.openxmlformats.org/officeDocument/2006/relationships/image" Target="../media/image-3-33.png"/><Relationship Id="rId34" Type="http://schemas.openxmlformats.org/officeDocument/2006/relationships/image" Target="../media/image-3-34.svg"/><Relationship Id="rId35" Type="http://schemas.openxmlformats.org/officeDocument/2006/relationships/image" Target="../media/image-3-35.png"/><Relationship Id="rId36" Type="http://schemas.openxmlformats.org/officeDocument/2006/relationships/image" Target="../media/image-3-36.svg"/><Relationship Id="rId37" Type="http://schemas.openxmlformats.org/officeDocument/2006/relationships/image" Target="../media/image-3-37.png"/><Relationship Id="rId38" Type="http://schemas.openxmlformats.org/officeDocument/2006/relationships/image" Target="../media/image-3-38.svg"/><Relationship Id="rId39" Type="http://schemas.openxmlformats.org/officeDocument/2006/relationships/image" Target="../media/image-3-39.png"/><Relationship Id="rId40" Type="http://schemas.openxmlformats.org/officeDocument/2006/relationships/image" Target="../media/image-3-40.svg"/><Relationship Id="rId41" Type="http://schemas.openxmlformats.org/officeDocument/2006/relationships/image" Target="../media/image-3-41.png"/><Relationship Id="rId42" Type="http://schemas.openxmlformats.org/officeDocument/2006/relationships/image" Target="../media/image-3-42.svg"/><Relationship Id="rId43" Type="http://schemas.openxmlformats.org/officeDocument/2006/relationships/slideLayout" Target="../slideLayouts/slideLayout1.xml"/><Relationship Id="rId4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image" Target="../media/image-4-5.sv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svg"/><Relationship Id="rId9" Type="http://schemas.openxmlformats.org/officeDocument/2006/relationships/image" Target="../media/image-4-9.png"/><Relationship Id="rId10" Type="http://schemas.openxmlformats.org/officeDocument/2006/relationships/image" Target="../media/image-4-10.svg"/><Relationship Id="rId11" Type="http://schemas.openxmlformats.org/officeDocument/2006/relationships/image" Target="../media/image-4-11.png"/><Relationship Id="rId12" Type="http://schemas.openxmlformats.org/officeDocument/2006/relationships/image" Target="../media/image-4-12.svg"/><Relationship Id="rId13" Type="http://schemas.openxmlformats.org/officeDocument/2006/relationships/image" Target="../media/image-4-13.jpeg"/><Relationship Id="rId14" Type="http://schemas.openxmlformats.org/officeDocument/2006/relationships/image" Target="../media/image-4-14.png"/><Relationship Id="rId15" Type="http://schemas.openxmlformats.org/officeDocument/2006/relationships/image" Target="../media/image-4-15.svg"/><Relationship Id="rId16" Type="http://schemas.openxmlformats.org/officeDocument/2006/relationships/image" Target="../media/image-4-16.png"/><Relationship Id="rId17" Type="http://schemas.openxmlformats.org/officeDocument/2006/relationships/image" Target="../media/image-4-17.png"/><Relationship Id="rId18" Type="http://schemas.openxmlformats.org/officeDocument/2006/relationships/image" Target="../media/image-4-18.svg"/><Relationship Id="rId19" Type="http://schemas.openxmlformats.org/officeDocument/2006/relationships/image" Target="../media/image-4-19.png"/><Relationship Id="rId20" Type="http://schemas.openxmlformats.org/officeDocument/2006/relationships/image" Target="../media/image-4-20.png"/><Relationship Id="rId21" Type="http://schemas.openxmlformats.org/officeDocument/2006/relationships/image" Target="../media/image-4-21.svg"/><Relationship Id="rId22" Type="http://schemas.openxmlformats.org/officeDocument/2006/relationships/image" Target="../media/image-4-22.png"/><Relationship Id="rId23" Type="http://schemas.openxmlformats.org/officeDocument/2006/relationships/image" Target="../media/image-4-23.svg"/><Relationship Id="rId24" Type="http://schemas.openxmlformats.org/officeDocument/2006/relationships/image" Target="../media/image-4-24.png"/><Relationship Id="rId25" Type="http://schemas.openxmlformats.org/officeDocument/2006/relationships/image" Target="../media/image-4-25.svg"/><Relationship Id="rId26" Type="http://schemas.openxmlformats.org/officeDocument/2006/relationships/image" Target="../media/image-4-26.png"/><Relationship Id="rId27" Type="http://schemas.openxmlformats.org/officeDocument/2006/relationships/image" Target="../media/image-4-27.svg"/><Relationship Id="rId28" Type="http://schemas.openxmlformats.org/officeDocument/2006/relationships/image" Target="../media/image-4-28.png"/><Relationship Id="rId29" Type="http://schemas.openxmlformats.org/officeDocument/2006/relationships/image" Target="../media/image-4-29.svg"/><Relationship Id="rId30" Type="http://schemas.openxmlformats.org/officeDocument/2006/relationships/image" Target="../media/image-4-30.png"/><Relationship Id="rId31" Type="http://schemas.openxmlformats.org/officeDocument/2006/relationships/image" Target="../media/image-4-31.svg"/><Relationship Id="rId32" Type="http://schemas.openxmlformats.org/officeDocument/2006/relationships/image" Target="../media/image-4-32.png"/><Relationship Id="rId33" Type="http://schemas.openxmlformats.org/officeDocument/2006/relationships/image" Target="../media/image-4-33.svg"/><Relationship Id="rId34" Type="http://schemas.openxmlformats.org/officeDocument/2006/relationships/image" Target="../media/image-4-34.png"/><Relationship Id="rId35" Type="http://schemas.openxmlformats.org/officeDocument/2006/relationships/image" Target="../media/image-4-35.svg"/><Relationship Id="rId36" Type="http://schemas.openxmlformats.org/officeDocument/2006/relationships/image" Target="../media/image-4-36.png"/><Relationship Id="rId37" Type="http://schemas.openxmlformats.org/officeDocument/2006/relationships/image" Target="../media/image-4-37.svg"/><Relationship Id="rId38" Type="http://schemas.openxmlformats.org/officeDocument/2006/relationships/image" Target="../media/image-4-38.png"/><Relationship Id="rId39" Type="http://schemas.openxmlformats.org/officeDocument/2006/relationships/image" Target="../media/image-4-39.svg"/><Relationship Id="rId40" Type="http://schemas.openxmlformats.org/officeDocument/2006/relationships/image" Target="../media/image-4-40.png"/><Relationship Id="rId41" Type="http://schemas.openxmlformats.org/officeDocument/2006/relationships/image" Target="../media/image-4-41.svg"/><Relationship Id="rId42" Type="http://schemas.openxmlformats.org/officeDocument/2006/relationships/image" Target="../media/image-4-42.png"/><Relationship Id="rId43" Type="http://schemas.openxmlformats.org/officeDocument/2006/relationships/image" Target="../media/image-4-43.png"/><Relationship Id="rId44" Type="http://schemas.openxmlformats.org/officeDocument/2006/relationships/image" Target="../media/image-4-44.svg"/><Relationship Id="rId45" Type="http://schemas.openxmlformats.org/officeDocument/2006/relationships/image" Target="../media/image-4-45.png"/><Relationship Id="rId46" Type="http://schemas.openxmlformats.org/officeDocument/2006/relationships/image" Target="../media/image-4-46.svg"/><Relationship Id="rId47" Type="http://schemas.openxmlformats.org/officeDocument/2006/relationships/image" Target="../media/image-4-47.png"/><Relationship Id="rId48" Type="http://schemas.openxmlformats.org/officeDocument/2006/relationships/image" Target="../media/image-4-48.png"/><Relationship Id="rId49" Type="http://schemas.openxmlformats.org/officeDocument/2006/relationships/image" Target="../media/image-4-49.svg"/><Relationship Id="rId50" Type="http://schemas.openxmlformats.org/officeDocument/2006/relationships/image" Target="../media/image-4-50.png"/><Relationship Id="rId51" Type="http://schemas.openxmlformats.org/officeDocument/2006/relationships/image" Target="../media/image-4-51.svg"/><Relationship Id="rId52" Type="http://schemas.openxmlformats.org/officeDocument/2006/relationships/image" Target="../media/image-4-52.png"/><Relationship Id="rId53" Type="http://schemas.openxmlformats.org/officeDocument/2006/relationships/image" Target="../media/image-4-53.png"/><Relationship Id="rId54" Type="http://schemas.openxmlformats.org/officeDocument/2006/relationships/image" Target="../media/image-4-54.svg"/><Relationship Id="rId55" Type="http://schemas.openxmlformats.org/officeDocument/2006/relationships/slideLayout" Target="../slideLayouts/slideLayout1.xml"/><Relationship Id="rId5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image" Target="../media/image-5-7.png"/><Relationship Id="rId8" Type="http://schemas.openxmlformats.org/officeDocument/2006/relationships/image" Target="../media/image-5-8.svg"/><Relationship Id="rId9" Type="http://schemas.openxmlformats.org/officeDocument/2006/relationships/image" Target="../media/image-5-9.png"/><Relationship Id="rId10" Type="http://schemas.openxmlformats.org/officeDocument/2006/relationships/image" Target="../media/image-5-10.svg"/><Relationship Id="rId11" Type="http://schemas.openxmlformats.org/officeDocument/2006/relationships/image" Target="../media/image-5-11.png"/><Relationship Id="rId12" Type="http://schemas.openxmlformats.org/officeDocument/2006/relationships/image" Target="../media/image-5-12.svg"/><Relationship Id="rId13" Type="http://schemas.openxmlformats.org/officeDocument/2006/relationships/image" Target="../media/image-5-13.png"/><Relationship Id="rId14" Type="http://schemas.openxmlformats.org/officeDocument/2006/relationships/image" Target="../media/image-5-14.svg"/><Relationship Id="rId15" Type="http://schemas.openxmlformats.org/officeDocument/2006/relationships/image" Target="../media/image-5-15.png"/><Relationship Id="rId16" Type="http://schemas.openxmlformats.org/officeDocument/2006/relationships/image" Target="../media/image-5-16.svg"/><Relationship Id="rId17" Type="http://schemas.openxmlformats.org/officeDocument/2006/relationships/image" Target="../media/image-5-17.png"/><Relationship Id="rId18" Type="http://schemas.openxmlformats.org/officeDocument/2006/relationships/image" Target="../media/image-5-18.svg"/><Relationship Id="rId19" Type="http://schemas.openxmlformats.org/officeDocument/2006/relationships/image" Target="../media/image-5-19.png"/><Relationship Id="rId20" Type="http://schemas.openxmlformats.org/officeDocument/2006/relationships/image" Target="../media/image-5-20.svg"/><Relationship Id="rId21" Type="http://schemas.openxmlformats.org/officeDocument/2006/relationships/image" Target="../media/image-5-21.png"/><Relationship Id="rId22" Type="http://schemas.openxmlformats.org/officeDocument/2006/relationships/image" Target="../media/image-5-22.svg"/><Relationship Id="rId23" Type="http://schemas.openxmlformats.org/officeDocument/2006/relationships/image" Target="../media/image-5-23.png"/><Relationship Id="rId24" Type="http://schemas.openxmlformats.org/officeDocument/2006/relationships/image" Target="../media/image-5-24.svg"/><Relationship Id="rId25" Type="http://schemas.openxmlformats.org/officeDocument/2006/relationships/image" Target="../media/image-5-25.png"/><Relationship Id="rId26" Type="http://schemas.openxmlformats.org/officeDocument/2006/relationships/image" Target="../media/image-5-26.png"/><Relationship Id="rId27" Type="http://schemas.openxmlformats.org/officeDocument/2006/relationships/image" Target="../media/image-5-27.png"/><Relationship Id="rId28" Type="http://schemas.openxmlformats.org/officeDocument/2006/relationships/image" Target="../media/image-5-28.svg"/><Relationship Id="rId29" Type="http://schemas.openxmlformats.org/officeDocument/2006/relationships/image" Target="../media/image-5-29.png"/><Relationship Id="rId30" Type="http://schemas.openxmlformats.org/officeDocument/2006/relationships/image" Target="../media/image-5-30.svg"/><Relationship Id="rId31" Type="http://schemas.openxmlformats.org/officeDocument/2006/relationships/image" Target="../media/image-5-31.png"/><Relationship Id="rId32" Type="http://schemas.openxmlformats.org/officeDocument/2006/relationships/image" Target="../media/image-5-32.svg"/><Relationship Id="rId33" Type="http://schemas.openxmlformats.org/officeDocument/2006/relationships/image" Target="../media/image-5-33.png"/><Relationship Id="rId34" Type="http://schemas.openxmlformats.org/officeDocument/2006/relationships/image" Target="../media/image-5-34.svg"/><Relationship Id="rId35" Type="http://schemas.openxmlformats.org/officeDocument/2006/relationships/image" Target="../media/image-5-35.png"/><Relationship Id="rId36" Type="http://schemas.openxmlformats.org/officeDocument/2006/relationships/image" Target="../media/image-5-36.svg"/><Relationship Id="rId37" Type="http://schemas.openxmlformats.org/officeDocument/2006/relationships/slideLayout" Target="../slideLayouts/slideLayout1.xml"/><Relationship Id="rId3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sv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svg"/><Relationship Id="rId9" Type="http://schemas.openxmlformats.org/officeDocument/2006/relationships/image" Target="../media/image-6-9.png"/><Relationship Id="rId10" Type="http://schemas.openxmlformats.org/officeDocument/2006/relationships/image" Target="../media/image-6-10.svg"/><Relationship Id="rId11" Type="http://schemas.openxmlformats.org/officeDocument/2006/relationships/image" Target="../media/image-6-11.png"/><Relationship Id="rId12" Type="http://schemas.openxmlformats.org/officeDocument/2006/relationships/image" Target="../media/image-6-12.svg"/><Relationship Id="rId13" Type="http://schemas.openxmlformats.org/officeDocument/2006/relationships/image" Target="../media/image-6-13.png"/><Relationship Id="rId14" Type="http://schemas.openxmlformats.org/officeDocument/2006/relationships/image" Target="../media/image-6-14.svg"/><Relationship Id="rId15" Type="http://schemas.openxmlformats.org/officeDocument/2006/relationships/image" Target="../media/image-6-15.png"/><Relationship Id="rId16" Type="http://schemas.openxmlformats.org/officeDocument/2006/relationships/image" Target="../media/image-6-16.svg"/><Relationship Id="rId17" Type="http://schemas.openxmlformats.org/officeDocument/2006/relationships/image" Target="../media/image-6-17.png"/><Relationship Id="rId18" Type="http://schemas.openxmlformats.org/officeDocument/2006/relationships/image" Target="../media/image-6-18.svg"/><Relationship Id="rId19" Type="http://schemas.openxmlformats.org/officeDocument/2006/relationships/image" Target="../media/image-6-19.png"/><Relationship Id="rId20" Type="http://schemas.openxmlformats.org/officeDocument/2006/relationships/image" Target="../media/image-6-20.svg"/><Relationship Id="rId21" Type="http://schemas.openxmlformats.org/officeDocument/2006/relationships/image" Target="../media/image-6-21.png"/><Relationship Id="rId22" Type="http://schemas.openxmlformats.org/officeDocument/2006/relationships/image" Target="../media/image-6-22.svg"/><Relationship Id="rId23" Type="http://schemas.openxmlformats.org/officeDocument/2006/relationships/image" Target="../media/image-6-23.png"/><Relationship Id="rId24" Type="http://schemas.openxmlformats.org/officeDocument/2006/relationships/image" Target="../media/image-6-24.svg"/><Relationship Id="rId25" Type="http://schemas.openxmlformats.org/officeDocument/2006/relationships/image" Target="../media/image-6-25.png"/><Relationship Id="rId26" Type="http://schemas.openxmlformats.org/officeDocument/2006/relationships/image" Target="../media/image-6-26.png"/><Relationship Id="rId27" Type="http://schemas.openxmlformats.org/officeDocument/2006/relationships/image" Target="../media/image-6-27.svg"/><Relationship Id="rId28" Type="http://schemas.openxmlformats.org/officeDocument/2006/relationships/image" Target="../media/image-6-28.png"/><Relationship Id="rId29" Type="http://schemas.openxmlformats.org/officeDocument/2006/relationships/image" Target="../media/image-6-29.png"/><Relationship Id="rId30" Type="http://schemas.openxmlformats.org/officeDocument/2006/relationships/image" Target="../media/image-6-30.png"/><Relationship Id="rId31" Type="http://schemas.openxmlformats.org/officeDocument/2006/relationships/image" Target="../media/image-6-31.png"/><Relationship Id="rId32" Type="http://schemas.openxmlformats.org/officeDocument/2006/relationships/image" Target="../media/image-6-32.png"/><Relationship Id="rId33" Type="http://schemas.openxmlformats.org/officeDocument/2006/relationships/image" Target="../media/image-6-33.png"/><Relationship Id="rId34" Type="http://schemas.openxmlformats.org/officeDocument/2006/relationships/image" Target="../media/image-6-34.svg"/><Relationship Id="rId35" Type="http://schemas.openxmlformats.org/officeDocument/2006/relationships/slideLayout" Target="../slideLayouts/slideLayout1.xml"/><Relationship Id="rId3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image" Target="../media/image-7-7.png"/><Relationship Id="rId8" Type="http://schemas.openxmlformats.org/officeDocument/2006/relationships/image" Target="../media/image-7-8.svg"/><Relationship Id="rId9" Type="http://schemas.openxmlformats.org/officeDocument/2006/relationships/image" Target="../media/image-7-9.png"/><Relationship Id="rId10" Type="http://schemas.openxmlformats.org/officeDocument/2006/relationships/image" Target="../media/image-7-10.svg"/><Relationship Id="rId11" Type="http://schemas.openxmlformats.org/officeDocument/2006/relationships/image" Target="../media/image-7-11.png"/><Relationship Id="rId12" Type="http://schemas.openxmlformats.org/officeDocument/2006/relationships/image" Target="../media/image-7-12.svg"/><Relationship Id="rId13" Type="http://schemas.openxmlformats.org/officeDocument/2006/relationships/image" Target="../media/image-7-13.png"/><Relationship Id="rId14" Type="http://schemas.openxmlformats.org/officeDocument/2006/relationships/image" Target="../media/image-7-14.svg"/><Relationship Id="rId15" Type="http://schemas.openxmlformats.org/officeDocument/2006/relationships/image" Target="../media/image-7-15.png"/><Relationship Id="rId16" Type="http://schemas.openxmlformats.org/officeDocument/2006/relationships/image" Target="../media/image-7-16.svg"/><Relationship Id="rId17" Type="http://schemas.openxmlformats.org/officeDocument/2006/relationships/image" Target="../media/image-7-17.png"/><Relationship Id="rId18" Type="http://schemas.openxmlformats.org/officeDocument/2006/relationships/image" Target="../media/image-7-18.svg"/><Relationship Id="rId19" Type="http://schemas.openxmlformats.org/officeDocument/2006/relationships/image" Target="../media/image-7-19.png"/><Relationship Id="rId20" Type="http://schemas.openxmlformats.org/officeDocument/2006/relationships/image" Target="../media/image-7-20.svg"/><Relationship Id="rId21" Type="http://schemas.openxmlformats.org/officeDocument/2006/relationships/image" Target="../media/image-7-21.png"/><Relationship Id="rId22" Type="http://schemas.openxmlformats.org/officeDocument/2006/relationships/image" Target="../media/image-7-22.svg"/><Relationship Id="rId23" Type="http://schemas.openxmlformats.org/officeDocument/2006/relationships/image" Target="../media/image-7-23.png"/><Relationship Id="rId24" Type="http://schemas.openxmlformats.org/officeDocument/2006/relationships/image" Target="../media/image-7-24.svg"/><Relationship Id="rId25" Type="http://schemas.openxmlformats.org/officeDocument/2006/relationships/image" Target="../media/image-7-25.png"/><Relationship Id="rId26" Type="http://schemas.openxmlformats.org/officeDocument/2006/relationships/image" Target="../media/image-7-26.png"/><Relationship Id="rId27" Type="http://schemas.openxmlformats.org/officeDocument/2006/relationships/image" Target="../media/image-7-27.svg"/><Relationship Id="rId28" Type="http://schemas.openxmlformats.org/officeDocument/2006/relationships/slideLayout" Target="../slideLayouts/slideLayout1.xml"/><Relationship Id="rId2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514350"/>
            <a:ext cx="13716000" cy="90011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524000" y="1552575"/>
            <a:ext cx="10668000" cy="6438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0" y="0"/>
            <a:ext cx="13716000" cy="990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552450" y="57150"/>
            <a:ext cx="6010275" cy="61752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9753600" y="104775"/>
            <a:ext cx="3962400" cy="790575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0" y="8943975"/>
            <a:ext cx="13716000" cy="10858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1725275" y="9267825"/>
            <a:ext cx="19907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1563350" y="6105525"/>
            <a:ext cx="1190625" cy="5048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9525000" y="6105525"/>
            <a:ext cx="1676400" cy="50482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4619625" y="6124575"/>
            <a:ext cx="1114425" cy="48577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933450" y="123825"/>
            <a:ext cx="3314700" cy="4381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4762500" y="1295400"/>
            <a:ext cx="8124825" cy="56197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495300" y="2047875"/>
            <a:ext cx="12715875" cy="4572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3790950" y="1990725"/>
            <a:ext cx="457200" cy="4572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r="0" t="0" b="0"/>
          <a:stretch/>
        </p:blipFill>
        <p:spPr>
          <a:xfrm>
            <a:off x="3790950" y="4229100"/>
            <a:ext cx="457200" cy="4572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r="0" t="0" b="0"/>
          <a:stretch/>
        </p:blipFill>
        <p:spPr>
          <a:xfrm>
            <a:off x="3790950" y="4962525"/>
            <a:ext cx="457200" cy="4572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r="0" t="0" b="0"/>
          <a:stretch/>
        </p:blipFill>
        <p:spPr>
          <a:xfrm>
            <a:off x="3790950" y="5686425"/>
            <a:ext cx="457200" cy="4572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4"/>
          <a:srcRect l="0" r="0" t="0" b="0"/>
          <a:stretch/>
        </p:blipFill>
        <p:spPr>
          <a:xfrm>
            <a:off x="495300" y="4343400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5"/>
          <a:srcRect l="0" r="0" t="0" b="0"/>
          <a:stretch/>
        </p:blipFill>
        <p:spPr>
          <a:xfrm>
            <a:off x="495300" y="50387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6"/>
          <a:srcRect l="0" r="0" t="0" b="0"/>
          <a:stretch/>
        </p:blipFill>
        <p:spPr>
          <a:xfrm>
            <a:off x="504825" y="5734050"/>
            <a:ext cx="3914775" cy="45720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r="0" t="0" b="0"/>
          <a:stretch/>
        </p:blipFill>
        <p:spPr>
          <a:xfrm>
            <a:off x="3790950" y="6305550"/>
            <a:ext cx="457200" cy="457200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39"/>
          <a:srcRect l="0" r="0" t="0" b="0"/>
          <a:stretch/>
        </p:blipFill>
        <p:spPr>
          <a:xfrm>
            <a:off x="495300" y="6381750"/>
            <a:ext cx="3924300" cy="457200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0" r="0" t="0" b="0"/>
          <a:stretch/>
        </p:blipFill>
        <p:spPr>
          <a:xfrm>
            <a:off x="600075" y="2619375"/>
            <a:ext cx="8715375" cy="1609725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42"/>
          <a:srcRect l="0" r="0" t="0" b="0"/>
          <a:stretch/>
        </p:blipFill>
        <p:spPr>
          <a:xfrm>
            <a:off x="5448300" y="2447925"/>
            <a:ext cx="6496050" cy="3343275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43"/>
          <a:srcRect l="0" r="0" t="0" b="0"/>
          <a:stretch/>
        </p:blipFill>
        <p:spPr>
          <a:xfrm>
            <a:off x="4686300" y="6124575"/>
            <a:ext cx="8153400" cy="2762250"/>
          </a:xfrm>
          <a:prstGeom prst="rect">
            <a:avLst/>
          </a:prstGeom>
        </p:spPr>
      </p:pic>
      <p:pic>
        <p:nvPicPr>
          <p:cNvPr id="28" name="Image 26" descr="preencoded.png">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rcRect l="0" r="0" t="0" b="0"/>
          <a:stretch/>
        </p:blipFill>
        <p:spPr>
          <a:xfrm>
            <a:off x="7867650" y="3286125"/>
            <a:ext cx="1314450" cy="1666875"/>
          </a:xfrm>
          <a:prstGeom prst="rect">
            <a:avLst/>
          </a:prstGeom>
        </p:spPr>
      </p:pic>
      <p:pic>
        <p:nvPicPr>
          <p:cNvPr id="29" name="Image 27" descr="preencoded.png">    </p:cNvPr>
          <p:cNvPicPr>
            <a:picLocks noChangeAspect="1"/>
          </p:cNvPicPr>
          <p:nvPr/>
        </p:nvPicPr>
        <p:blipFill>
          <a:blip r:embed="rId46"/>
          <a:srcRect l="0" r="0" t="0" b="0"/>
          <a:stretch/>
        </p:blipFill>
        <p:spPr>
          <a:xfrm>
            <a:off x="152400" y="76200"/>
            <a:ext cx="638175" cy="571500"/>
          </a:xfrm>
          <a:prstGeom prst="rect">
            <a:avLst/>
          </a:prstGeom>
        </p:spPr>
      </p:pic>
      <p:pic>
        <p:nvPicPr>
          <p:cNvPr id="30" name="Image 28" descr="preencoded.png">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 l="0" r="0" t="0" b="0"/>
          <a:stretch/>
        </p:blipFill>
        <p:spPr>
          <a:xfrm>
            <a:off x="400050" y="1504950"/>
            <a:ext cx="3267075" cy="523875"/>
          </a:xfrm>
          <a:prstGeom prst="rect">
            <a:avLst/>
          </a:prstGeom>
        </p:spPr>
      </p:pic>
      <p:pic>
        <p:nvPicPr>
          <p:cNvPr id="31" name="Image 29" descr="preencoded.png">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 l="0" r="0" t="0" b="0"/>
          <a:stretch/>
        </p:blipFill>
        <p:spPr>
          <a:xfrm>
            <a:off x="3790950" y="1476375"/>
            <a:ext cx="457200" cy="457200"/>
          </a:xfrm>
          <a:prstGeom prst="rect">
            <a:avLst/>
          </a:prstGeom>
        </p:spPr>
      </p:pic>
      <p:pic>
        <p:nvPicPr>
          <p:cNvPr id="32" name="Image 30" descr="preencoded.png">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 l="0" r="0" t="0" b="0"/>
          <a:stretch/>
        </p:blipFill>
        <p:spPr>
          <a:xfrm>
            <a:off x="4248795" y="1009650"/>
            <a:ext cx="46980" cy="7743874"/>
          </a:xfrm>
          <a:prstGeom prst="rect">
            <a:avLst/>
          </a:prstGeom>
        </p:spPr>
      </p:pic>
      <p:pic>
        <p:nvPicPr>
          <p:cNvPr id="33" name="Image 31" descr="preencoded.png">    </p:cNvPr>
          <p:cNvPicPr>
            <a:picLocks noChangeAspect="1"/>
          </p:cNvPicPr>
          <p:nvPr/>
        </p:nvPicPr>
        <p:blipFill>
          <a:blip r:embed="rId53"/>
          <a:srcRect l="0" r="0" t="0" b="0"/>
          <a:stretch/>
        </p:blipFill>
        <p:spPr>
          <a:xfrm>
            <a:off x="5448300" y="5419725"/>
            <a:ext cx="6477001" cy="316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4619625" y="3752850"/>
            <a:ext cx="7772400" cy="63817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4629150" y="4876800"/>
            <a:ext cx="7762875" cy="10668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4953000" y="3895725"/>
            <a:ext cx="4533900" cy="37147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0" r="0" t="0" b="0"/>
          <a:stretch/>
        </p:blipFill>
        <p:spPr>
          <a:xfrm>
            <a:off x="4848225" y="4810125"/>
            <a:ext cx="6762750" cy="8001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0" r="0" t="0" b="0"/>
          <a:stretch/>
        </p:blipFill>
        <p:spPr>
          <a:xfrm>
            <a:off x="4714875" y="6429375"/>
            <a:ext cx="3790950" cy="42862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0" r="0" t="0" b="0"/>
          <a:stretch/>
        </p:blipFill>
        <p:spPr>
          <a:xfrm>
            <a:off x="4886325" y="6486525"/>
            <a:ext cx="3343275" cy="33337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0" r="0" t="0" b="0"/>
          <a:stretch/>
        </p:blipFill>
        <p:spPr>
          <a:xfrm>
            <a:off x="4714875" y="7229475"/>
            <a:ext cx="7677150" cy="43815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l="0" r="0" t="0" b="0"/>
          <a:stretch/>
        </p:blipFill>
        <p:spPr>
          <a:xfrm>
            <a:off x="4886325" y="7324725"/>
            <a:ext cx="5019675" cy="3429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 l="0" r="0" t="0" b="0"/>
          <a:stretch/>
        </p:blipFill>
        <p:spPr>
          <a:xfrm>
            <a:off x="8696325" y="6429375"/>
            <a:ext cx="3771900" cy="3810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r="0" t="0" b="0"/>
          <a:stretch/>
        </p:blipFill>
        <p:spPr>
          <a:xfrm>
            <a:off x="8829675" y="6496050"/>
            <a:ext cx="3286125" cy="32385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 l="0" r="0" t="0" b="0"/>
          <a:stretch/>
        </p:blipFill>
        <p:spPr>
          <a:xfrm>
            <a:off x="10668000" y="8296275"/>
            <a:ext cx="1885950" cy="45720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l="0" r="0" t="0" b="0"/>
          <a:stretch/>
        </p:blipFill>
        <p:spPr>
          <a:xfrm>
            <a:off x="10877550" y="8382000"/>
            <a:ext cx="151447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590550" y="1219200"/>
            <a:ext cx="12230100" cy="4000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742950" y="1257300"/>
            <a:ext cx="2124075" cy="2952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12820650" y="1209675"/>
            <a:ext cx="457200" cy="39052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0" y="2190750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333375" y="3714750"/>
            <a:ext cx="7743825" cy="1516761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438150" y="2400300"/>
            <a:ext cx="2657475" cy="40957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8534400" y="2552700"/>
            <a:ext cx="4743450" cy="23241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r="0" t="0" b="0"/>
          <a:stretch/>
        </p:blipFill>
        <p:spPr>
          <a:xfrm>
            <a:off x="9344025" y="5267325"/>
            <a:ext cx="3124200" cy="5334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r="0" t="0" b="0"/>
          <a:stretch/>
        </p:blipFill>
        <p:spPr>
          <a:xfrm>
            <a:off x="9401175" y="5362575"/>
            <a:ext cx="2809875" cy="47625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r="0" t="0" b="0"/>
          <a:stretch/>
        </p:blipFill>
        <p:spPr>
          <a:xfrm>
            <a:off x="6143625" y="5934075"/>
            <a:ext cx="142875" cy="12382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6391275" y="5934075"/>
            <a:ext cx="142875" cy="12382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r="0" t="0" b="0"/>
          <a:stretch/>
        </p:blipFill>
        <p:spPr>
          <a:xfrm>
            <a:off x="6638925" y="5934075"/>
            <a:ext cx="142875" cy="123825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r="0" t="0" b="0"/>
          <a:stretch/>
        </p:blipFill>
        <p:spPr>
          <a:xfrm>
            <a:off x="6886575" y="5934075"/>
            <a:ext cx="142875" cy="123825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r="0" t="0" b="0"/>
          <a:stretch/>
        </p:blipFill>
        <p:spPr>
          <a:xfrm>
            <a:off x="7134225" y="5934075"/>
            <a:ext cx="142875" cy="123825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r="0" t="0" b="0"/>
          <a:stretch/>
        </p:blipFill>
        <p:spPr>
          <a:xfrm>
            <a:off x="28575" y="6372225"/>
            <a:ext cx="13687425" cy="4191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0" r="0" t="0" b="0"/>
          <a:stretch/>
        </p:blipFill>
        <p:spPr>
          <a:xfrm>
            <a:off x="466725" y="7000875"/>
            <a:ext cx="3733800" cy="2295525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0" r="0" t="0" b="0"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0" r="0" t="0" b="0"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42"/>
          <a:srcRect l="0" r="0" t="0" b="0"/>
          <a:stretch/>
        </p:blipFill>
        <p:spPr>
          <a:xfrm>
            <a:off x="5143500" y="7124700"/>
            <a:ext cx="3467100" cy="1400175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 l="0" r="0" t="0" b="0"/>
          <a:stretch/>
        </p:blipFill>
        <p:spPr>
          <a:xfrm>
            <a:off x="5191125" y="8724900"/>
            <a:ext cx="3257550" cy="381000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 l="0" r="0" t="0" b="0"/>
          <a:stretch/>
        </p:blipFill>
        <p:spPr>
          <a:xfrm>
            <a:off x="9572625" y="6972300"/>
            <a:ext cx="3733800" cy="2295525"/>
          </a:xfrm>
          <a:prstGeom prst="rect">
            <a:avLst/>
          </a:prstGeom>
        </p:spPr>
      </p:pic>
      <p:pic>
        <p:nvPicPr>
          <p:cNvPr id="28" name="Image 26" descr="preencoded.png">    </p:cNvPr>
          <p:cNvPicPr>
            <a:picLocks noChangeAspect="1"/>
          </p:cNvPicPr>
          <p:nvPr/>
        </p:nvPicPr>
        <p:blipFill>
          <a:blip r:embed="rId47"/>
          <a:srcRect l="0" r="0" t="0" b="0"/>
          <a:stretch/>
        </p:blipFill>
        <p:spPr>
          <a:xfrm>
            <a:off x="590550" y="7124700"/>
            <a:ext cx="3467100" cy="1400175"/>
          </a:xfrm>
          <a:prstGeom prst="rect">
            <a:avLst/>
          </a:prstGeom>
        </p:spPr>
      </p:pic>
      <p:pic>
        <p:nvPicPr>
          <p:cNvPr id="29" name="Image 27" descr="preencoded.png">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rcRect l="0" r="0" t="0" b="0"/>
          <a:stretch/>
        </p:blipFill>
        <p:spPr>
          <a:xfrm>
            <a:off x="638175" y="8724900"/>
            <a:ext cx="3257550" cy="381000"/>
          </a:xfrm>
          <a:prstGeom prst="rect">
            <a:avLst/>
          </a:prstGeom>
        </p:spPr>
      </p:pic>
      <p:pic>
        <p:nvPicPr>
          <p:cNvPr id="30" name="Image 28" descr="preencoded.png">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rcRect l="0" r="0" t="0" b="0"/>
          <a:stretch/>
        </p:blipFill>
        <p:spPr>
          <a:xfrm>
            <a:off x="9572625" y="7000875"/>
            <a:ext cx="3733800" cy="2295525"/>
          </a:xfrm>
          <a:prstGeom prst="rect">
            <a:avLst/>
          </a:prstGeom>
        </p:spPr>
      </p:pic>
      <p:pic>
        <p:nvPicPr>
          <p:cNvPr id="31" name="Image 29" descr="preencoded.png">    </p:cNvPr>
          <p:cNvPicPr>
            <a:picLocks noChangeAspect="1"/>
          </p:cNvPicPr>
          <p:nvPr/>
        </p:nvPicPr>
        <p:blipFill>
          <a:blip r:embed="rId52"/>
          <a:srcRect l="0" r="0" t="0" b="0"/>
          <a:stretch/>
        </p:blipFill>
        <p:spPr>
          <a:xfrm>
            <a:off x="9696450" y="7124700"/>
            <a:ext cx="3467100" cy="1400175"/>
          </a:xfrm>
          <a:prstGeom prst="rect">
            <a:avLst/>
          </a:prstGeom>
        </p:spPr>
      </p:pic>
      <p:pic>
        <p:nvPicPr>
          <p:cNvPr id="32" name="Image 30" descr="preencoded.png">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 l="0" r="0" t="0" b="0"/>
          <a:stretch/>
        </p:blipFill>
        <p:spPr>
          <a:xfrm>
            <a:off x="9744075" y="872490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314325" y="6477000"/>
            <a:ext cx="13077825" cy="32766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333375" y="5695950"/>
            <a:ext cx="2400300" cy="4476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466725" y="5743575"/>
            <a:ext cx="2266950" cy="288607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0" y="1304925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9344025" y="4381500"/>
            <a:ext cx="3124200" cy="533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2914650" y="5695950"/>
            <a:ext cx="1943100" cy="44767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3038475" y="5743575"/>
            <a:ext cx="1819275" cy="288608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9401175" y="4476750"/>
            <a:ext cx="2809875" cy="47625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333375" y="2828925"/>
            <a:ext cx="7743825" cy="1516761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/>
          <a:srcRect l="0" r="0" t="0" b="0"/>
          <a:stretch/>
        </p:blipFill>
        <p:spPr>
          <a:xfrm>
            <a:off x="8534400" y="1666875"/>
            <a:ext cx="4743450" cy="23241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0" r="0" t="0" b="0"/>
          <a:stretch/>
        </p:blipFill>
        <p:spPr>
          <a:xfrm>
            <a:off x="5038725" y="5695950"/>
            <a:ext cx="1476375" cy="44767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0" r="0" t="0" b="0"/>
          <a:stretch/>
        </p:blipFill>
        <p:spPr>
          <a:xfrm>
            <a:off x="5172075" y="5743575"/>
            <a:ext cx="1400175" cy="28575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0877550" y="3333750"/>
            <a:ext cx="1600200" cy="3714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400050" y="1466850"/>
            <a:ext cx="8124825" cy="5619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514350" y="2581275"/>
            <a:ext cx="11696700" cy="17145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495300" y="2581275"/>
            <a:ext cx="8734425" cy="17145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12315825" y="2466975"/>
            <a:ext cx="523875" cy="485775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533400" y="2133600"/>
            <a:ext cx="2543175" cy="33337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8"/>
          <a:srcRect l="0" r="0" t="0" b="0"/>
          <a:stretch/>
        </p:blipFill>
        <p:spPr>
          <a:xfrm>
            <a:off x="600075" y="3333750"/>
            <a:ext cx="12715875" cy="4572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9"/>
          <a:srcRect l="0" r="0" t="0" b="0"/>
          <a:stretch/>
        </p:blipFill>
        <p:spPr>
          <a:xfrm>
            <a:off x="600075" y="5629275"/>
            <a:ext cx="12715875" cy="4572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0"/>
          <a:srcRect l="0" r="0" t="0" b="0"/>
          <a:stretch/>
        </p:blipFill>
        <p:spPr>
          <a:xfrm>
            <a:off x="600075" y="6324600"/>
            <a:ext cx="12715875" cy="4572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1"/>
          <a:srcRect l="0" r="0" t="0" b="0"/>
          <a:stretch/>
        </p:blipFill>
        <p:spPr>
          <a:xfrm>
            <a:off x="609600" y="7019925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2"/>
          <a:srcRect l="0" r="0" t="0" b="0"/>
          <a:stretch/>
        </p:blipFill>
        <p:spPr>
          <a:xfrm>
            <a:off x="600075" y="76676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l="0" r="0" t="0" b="0"/>
          <a:stretch/>
        </p:blipFill>
        <p:spPr>
          <a:xfrm>
            <a:off x="704850" y="3905250"/>
            <a:ext cx="8715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3686175" y="4219575"/>
            <a:ext cx="6067425" cy="3143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3781425" y="5038725"/>
            <a:ext cx="8743950" cy="85725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3771900" y="5038725"/>
            <a:ext cx="6534150" cy="8572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12582525" y="4905375"/>
            <a:ext cx="390525" cy="2667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3781425" y="4591050"/>
            <a:ext cx="1905000" cy="288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2023-09-21T06:26:42Z</dcterms:created>
  <dcterms:modified xsi:type="dcterms:W3CDTF">2023-09-21T06:26:42Z</dcterms:modified>
</cp:coreProperties>
</file>