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59" r:id="rId5"/>
    <p:sldId id="257" r:id="rId6"/>
    <p:sldId id="261" r:id="rId7"/>
    <p:sldId id="260" r:id="rId8"/>
    <p:sldId id="262" r:id="rId9"/>
    <p:sldId id="263" r:id="rId10"/>
    <p:sldId id="258" r:id="rId11"/>
  </p:sldIdLst>
  <p:sldSz cx="13716000" cy="10029825"/>
  <p:notesSz cx="10029825" cy="13716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14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35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695804-B2A0-47CB-9F67-F636F1EC5A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19"/>
          <a:stretch/>
        </p:blipFill>
        <p:spPr>
          <a:xfrm>
            <a:off x="0" y="965222"/>
            <a:ext cx="13716000" cy="80993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BB46956-CAD5-DB64-3E18-259157C0E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8342"/>
            <a:ext cx="13716000" cy="79664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CC47A5-7C0A-3F0F-A68C-3A75976D3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" y="1763486"/>
            <a:ext cx="13713817" cy="623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3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BEAF4C-B048-80A5-1724-D3E92E1DF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846"/>
            <a:ext cx="13716000" cy="689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4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F7E4555B-AA99-486B-4CA4-C685039B73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19"/>
          <a:stretch/>
        </p:blipFill>
        <p:spPr>
          <a:xfrm>
            <a:off x="0" y="1201782"/>
            <a:ext cx="13716000" cy="80993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444140C-AAF9-B6BF-5B7D-FDEB4A773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43" t="7086" b="9757"/>
          <a:stretch/>
        </p:blipFill>
        <p:spPr>
          <a:xfrm>
            <a:off x="0" y="1384662"/>
            <a:ext cx="13716000" cy="80989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4F3EA92-112B-DDBB-AFD3-661E44B155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81"/>
          <a:stretch/>
        </p:blipFill>
        <p:spPr>
          <a:xfrm>
            <a:off x="0" y="1267096"/>
            <a:ext cx="13716000" cy="8034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83A62A2E-7747-5643-F772-5F6C3A2694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19"/>
          <a:stretch/>
        </p:blipFill>
        <p:spPr>
          <a:xfrm>
            <a:off x="39189" y="953585"/>
            <a:ext cx="13716000" cy="80993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6BA7ABA-C667-9565-9012-F3E8387F4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33" t="2166" b="10215"/>
          <a:stretch/>
        </p:blipFill>
        <p:spPr>
          <a:xfrm>
            <a:off x="0" y="914400"/>
            <a:ext cx="13716000" cy="88714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790020-A2B4-E9EC-0BAB-8700AE971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8410"/>
            <a:ext cx="13716000" cy="591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59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</Words>
  <Application>Microsoft Office PowerPoint</Application>
  <PresentationFormat>Custom</PresentationFormat>
  <Paragraphs>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ANUPAM JAIN</cp:lastModifiedBy>
  <cp:revision>11</cp:revision>
  <dcterms:created xsi:type="dcterms:W3CDTF">2023-09-21T06:26:42Z</dcterms:created>
  <dcterms:modified xsi:type="dcterms:W3CDTF">2023-09-28T20:10:36Z</dcterms:modified>
</cp:coreProperties>
</file>