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0" r:id="rId3"/>
    <p:sldId id="257" r:id="rId4"/>
    <p:sldId id="258" r:id="rId5"/>
    <p:sldId id="259" r:id="rId6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9ECD-18CA-C0F7-4DE6-D13E29A6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716"/>
            <a:ext cx="13716000" cy="5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6FF43C-53F9-2D00-1420-7FBF57A5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460"/>
            <a:ext cx="13716000" cy="7054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48587D4-4EE8-B394-D292-CDF79B8C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13614400" cy="6538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97DA0F9-B5A8-0458-967D-BD856442A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435100"/>
            <a:ext cx="13665199" cy="641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E45CAE-C1A2-74F0-3B44-7072C092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072"/>
            <a:ext cx="13576300" cy="6598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Custom</PresentationFormat>
  <Paragraphs>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5</cp:revision>
  <dcterms:created xsi:type="dcterms:W3CDTF">2023-09-20T23:00:00Z</dcterms:created>
  <dcterms:modified xsi:type="dcterms:W3CDTF">2023-09-28T20:07:56Z</dcterms:modified>
</cp:coreProperties>
</file>