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29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svg"/><Relationship Id="rId29" Type="http://schemas.openxmlformats.org/officeDocument/2006/relationships/image" Target="../media/image41.svg"/><Relationship Id="rId41" Type="http://schemas.openxmlformats.org/officeDocument/2006/relationships/image" Target="../media/image5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5" Type="http://schemas.openxmlformats.org/officeDocument/2006/relationships/image" Target="../media/image17.svg"/><Relationship Id="rId15" Type="http://schemas.openxmlformats.org/officeDocument/2006/relationships/image" Target="../media/image27.jpe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36" Type="http://schemas.openxmlformats.org/officeDocument/2006/relationships/image" Target="../media/image48.sv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31" Type="http://schemas.openxmlformats.org/officeDocument/2006/relationships/image" Target="../media/image43.svg"/><Relationship Id="rId44" Type="http://schemas.openxmlformats.org/officeDocument/2006/relationships/image" Target="../media/image56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12" Type="http://schemas.openxmlformats.org/officeDocument/2006/relationships/image" Target="../media/image24.sv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33" Type="http://schemas.openxmlformats.org/officeDocument/2006/relationships/image" Target="../media/image45.svg"/><Relationship Id="rId38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5.svg"/><Relationship Id="rId26" Type="http://schemas.openxmlformats.org/officeDocument/2006/relationships/image" Target="../media/image37.svg"/><Relationship Id="rId3" Type="http://schemas.openxmlformats.org/officeDocument/2006/relationships/image" Target="../media/image15.png"/><Relationship Id="rId21" Type="http://schemas.openxmlformats.org/officeDocument/2006/relationships/image" Target="../media/image66.png"/><Relationship Id="rId34" Type="http://schemas.openxmlformats.org/officeDocument/2006/relationships/image" Target="../media/image75.svg"/><Relationship Id="rId7" Type="http://schemas.openxmlformats.org/officeDocument/2006/relationships/image" Target="../media/image21.png"/><Relationship Id="rId12" Type="http://schemas.openxmlformats.org/officeDocument/2006/relationships/image" Target="../media/image60.sv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4.svg"/><Relationship Id="rId20" Type="http://schemas.openxmlformats.org/officeDocument/2006/relationships/image" Target="../media/image35.sv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9.png"/><Relationship Id="rId24" Type="http://schemas.openxmlformats.org/officeDocument/2006/relationships/image" Target="../media/image69.svg"/><Relationship Id="rId32" Type="http://schemas.openxmlformats.org/officeDocument/2006/relationships/image" Target="../media/image73.svg"/><Relationship Id="rId5" Type="http://schemas.openxmlformats.org/officeDocument/2006/relationships/image" Target="../media/image17.svg"/><Relationship Id="rId15" Type="http://schemas.openxmlformats.org/officeDocument/2006/relationships/image" Target="../media/image63.png"/><Relationship Id="rId23" Type="http://schemas.openxmlformats.org/officeDocument/2006/relationships/image" Target="../media/image68.png"/><Relationship Id="rId28" Type="http://schemas.openxmlformats.org/officeDocument/2006/relationships/image" Target="../media/image33.png"/><Relationship Id="rId36" Type="http://schemas.openxmlformats.org/officeDocument/2006/relationships/image" Target="../media/image77.svg"/><Relationship Id="rId10" Type="http://schemas.openxmlformats.org/officeDocument/2006/relationships/image" Target="../media/image58.svg"/><Relationship Id="rId19" Type="http://schemas.openxmlformats.org/officeDocument/2006/relationships/image" Target="../media/image34.png"/><Relationship Id="rId31" Type="http://schemas.openxmlformats.org/officeDocument/2006/relationships/image" Target="../media/image72.png"/><Relationship Id="rId4" Type="http://schemas.openxmlformats.org/officeDocument/2006/relationships/image" Target="../media/image16.png"/><Relationship Id="rId9" Type="http://schemas.openxmlformats.org/officeDocument/2006/relationships/image" Target="../media/image57.png"/><Relationship Id="rId14" Type="http://schemas.openxmlformats.org/officeDocument/2006/relationships/image" Target="../media/image62.svg"/><Relationship Id="rId22" Type="http://schemas.openxmlformats.org/officeDocument/2006/relationships/image" Target="../media/image67.svg"/><Relationship Id="rId27" Type="http://schemas.openxmlformats.org/officeDocument/2006/relationships/image" Target="../media/image30.png"/><Relationship Id="rId30" Type="http://schemas.openxmlformats.org/officeDocument/2006/relationships/image" Target="../media/image71.svg"/><Relationship Id="rId35" Type="http://schemas.openxmlformats.org/officeDocument/2006/relationships/image" Target="../media/image76.png"/><Relationship Id="rId8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2.svg"/><Relationship Id="rId26" Type="http://schemas.openxmlformats.org/officeDocument/2006/relationships/image" Target="../media/image90.png"/><Relationship Id="rId3" Type="http://schemas.openxmlformats.org/officeDocument/2006/relationships/image" Target="../media/image78.png"/><Relationship Id="rId21" Type="http://schemas.openxmlformats.org/officeDocument/2006/relationships/image" Target="../media/image85.png"/><Relationship Id="rId34" Type="http://schemas.openxmlformats.org/officeDocument/2006/relationships/image" Target="../media/image98.svg"/><Relationship Id="rId7" Type="http://schemas.openxmlformats.org/officeDocument/2006/relationships/image" Target="../media/image17.svg"/><Relationship Id="rId12" Type="http://schemas.openxmlformats.org/officeDocument/2006/relationships/image" Target="../media/image58.svg"/><Relationship Id="rId17" Type="http://schemas.openxmlformats.org/officeDocument/2006/relationships/image" Target="../media/image76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5.svg"/><Relationship Id="rId20" Type="http://schemas.openxmlformats.org/officeDocument/2006/relationships/image" Target="../media/image84.sv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7.png"/><Relationship Id="rId24" Type="http://schemas.openxmlformats.org/officeDocument/2006/relationships/image" Target="../media/image88.svg"/><Relationship Id="rId32" Type="http://schemas.openxmlformats.org/officeDocument/2006/relationships/image" Target="../media/image96.png"/><Relationship Id="rId5" Type="http://schemas.openxmlformats.org/officeDocument/2006/relationships/image" Target="../media/image15.png"/><Relationship Id="rId15" Type="http://schemas.openxmlformats.org/officeDocument/2006/relationships/image" Target="../media/image74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22.sv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" Type="http://schemas.openxmlformats.org/officeDocument/2006/relationships/image" Target="../media/image79.svg"/><Relationship Id="rId9" Type="http://schemas.openxmlformats.org/officeDocument/2006/relationships/image" Target="../media/image21.png"/><Relationship Id="rId14" Type="http://schemas.openxmlformats.org/officeDocument/2006/relationships/image" Target="../media/image81.svg"/><Relationship Id="rId22" Type="http://schemas.openxmlformats.org/officeDocument/2006/relationships/image" Target="../media/image86.svg"/><Relationship Id="rId27" Type="http://schemas.openxmlformats.org/officeDocument/2006/relationships/image" Target="../media/image91.svg"/><Relationship Id="rId30" Type="http://schemas.openxmlformats.org/officeDocument/2006/relationships/image" Target="../media/image94.png"/><Relationship Id="rId8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13" Type="http://schemas.openxmlformats.org/officeDocument/2006/relationships/image" Target="../media/image76.png"/><Relationship Id="rId18" Type="http://schemas.openxmlformats.org/officeDocument/2006/relationships/image" Target="../media/image108.svg"/><Relationship Id="rId26" Type="http://schemas.openxmlformats.org/officeDocument/2006/relationships/image" Target="../media/image116.png"/><Relationship Id="rId3" Type="http://schemas.openxmlformats.org/officeDocument/2006/relationships/image" Target="../media/image15.png"/><Relationship Id="rId21" Type="http://schemas.openxmlformats.org/officeDocument/2006/relationships/image" Target="../media/image111.png"/><Relationship Id="rId7" Type="http://schemas.openxmlformats.org/officeDocument/2006/relationships/image" Target="../media/image100.png"/><Relationship Id="rId12" Type="http://schemas.openxmlformats.org/officeDocument/2006/relationships/image" Target="../media/image75.sv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6.svg"/><Relationship Id="rId20" Type="http://schemas.openxmlformats.org/officeDocument/2006/relationships/image" Target="../media/image1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74.png"/><Relationship Id="rId24" Type="http://schemas.openxmlformats.org/officeDocument/2006/relationships/image" Target="../media/image114.svg"/><Relationship Id="rId5" Type="http://schemas.openxmlformats.org/officeDocument/2006/relationships/image" Target="../media/image17.sv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3.svg"/><Relationship Id="rId19" Type="http://schemas.openxmlformats.org/officeDocument/2006/relationships/image" Target="../media/image109.png"/><Relationship Id="rId4" Type="http://schemas.openxmlformats.org/officeDocument/2006/relationships/image" Target="../media/image16.png"/><Relationship Id="rId9" Type="http://schemas.openxmlformats.org/officeDocument/2006/relationships/image" Target="../media/image102.png"/><Relationship Id="rId14" Type="http://schemas.openxmlformats.org/officeDocument/2006/relationships/image" Target="../media/image104.svg"/><Relationship Id="rId22" Type="http://schemas.openxmlformats.org/officeDocument/2006/relationships/image" Target="../media/image112.svg"/><Relationship Id="rId27" Type="http://schemas.openxmlformats.org/officeDocument/2006/relationships/image" Target="../media/image1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500185"/>
            <a:ext cx="13716000" cy="875323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1" y="0"/>
            <a:ext cx="13715999" cy="96331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6108" y="55577"/>
            <a:ext cx="5844750" cy="60051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673854" y="101891"/>
            <a:ext cx="4042146" cy="768802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8697655"/>
            <a:ext cx="13715998" cy="105594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591229" y="9012586"/>
            <a:ext cx="1935900" cy="277880"/>
          </a:xfrm>
          <a:prstGeom prst="rect">
            <a:avLst/>
          </a:prstGeom>
        </p:spPr>
      </p:pic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4CC0F4BD-9318-7841-F666-1B495FF57E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739828" y="1564724"/>
            <a:ext cx="10668000" cy="6438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8000" y="200025"/>
            <a:ext cx="4676775" cy="3619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296775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90550" y="1219200"/>
            <a:ext cx="12230100" cy="4000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42950" y="1257300"/>
            <a:ext cx="2124075" cy="2952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12820650" y="1209675"/>
            <a:ext cx="457200" cy="3905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0" y="2190750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333375" y="3714750"/>
            <a:ext cx="7743825" cy="1516761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38150" y="2400300"/>
            <a:ext cx="2657475" cy="4095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8534400" y="2552700"/>
            <a:ext cx="4743450" cy="23241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9344025" y="5267325"/>
            <a:ext cx="3124200" cy="533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9401175" y="5362575"/>
            <a:ext cx="2809875" cy="47625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143625" y="5934075"/>
            <a:ext cx="142875" cy="12382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391275" y="5934075"/>
            <a:ext cx="142875" cy="12382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638925" y="5934075"/>
            <a:ext cx="142875" cy="123825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6886575" y="5934075"/>
            <a:ext cx="142875" cy="12382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7134225" y="5934075"/>
            <a:ext cx="142875" cy="12382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8575" y="6372225"/>
            <a:ext cx="13687425" cy="4191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466725" y="7000875"/>
            <a:ext cx="3733800" cy="2295525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5143500" y="7124700"/>
            <a:ext cx="3467100" cy="1400175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5191125" y="8724900"/>
            <a:ext cx="3257550" cy="3810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9572625" y="6972300"/>
            <a:ext cx="3733800" cy="2295525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39"/>
          <a:srcRect/>
          <a:stretch/>
        </p:blipFill>
        <p:spPr>
          <a:xfrm>
            <a:off x="590550" y="7124700"/>
            <a:ext cx="3467100" cy="1400175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638175" y="8724900"/>
            <a:ext cx="3257550" cy="3810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9572625" y="7000875"/>
            <a:ext cx="3733800" cy="2295525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42"/>
          <a:srcRect/>
          <a:stretch/>
        </p:blipFill>
        <p:spPr>
          <a:xfrm>
            <a:off x="9696450" y="7124700"/>
            <a:ext cx="3467100" cy="1400175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9744075" y="8724900"/>
            <a:ext cx="32575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14325" y="6477000"/>
            <a:ext cx="13077825" cy="32766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33375" y="5695950"/>
            <a:ext cx="2400300" cy="4476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66725" y="5743575"/>
            <a:ext cx="2266950" cy="288607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0" y="1304925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9344025" y="4381500"/>
            <a:ext cx="3124200" cy="533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914650" y="5695950"/>
            <a:ext cx="1943100" cy="4476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038475" y="5743575"/>
            <a:ext cx="1819275" cy="288608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9401175" y="4476750"/>
            <a:ext cx="2809875" cy="4762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333375" y="2828925"/>
            <a:ext cx="7743825" cy="1516761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8534400" y="1666875"/>
            <a:ext cx="4743450" cy="23241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5038725" y="5695950"/>
            <a:ext cx="1476375" cy="44767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5172075" y="5743575"/>
            <a:ext cx="1400175" cy="2857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77550" y="3333750"/>
            <a:ext cx="1600200" cy="371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0050" y="1466850"/>
            <a:ext cx="8124825" cy="5619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14350" y="2581275"/>
            <a:ext cx="11696700" cy="1714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95300" y="2581275"/>
            <a:ext cx="8734425" cy="1714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2315825" y="2466975"/>
            <a:ext cx="523875" cy="48577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3400" y="2133600"/>
            <a:ext cx="2543175" cy="33337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600075" y="3333750"/>
            <a:ext cx="12715875" cy="457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600075" y="5629275"/>
            <a:ext cx="12715875" cy="457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0"/>
          <a:srcRect/>
          <a:stretch/>
        </p:blipFill>
        <p:spPr>
          <a:xfrm>
            <a:off x="600075" y="6324600"/>
            <a:ext cx="12715875" cy="457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609600" y="7019925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600075" y="76676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704850" y="3905250"/>
            <a:ext cx="87153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686175" y="4219575"/>
            <a:ext cx="6067425" cy="3143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781425" y="5038725"/>
            <a:ext cx="8743950" cy="8572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771900" y="5038725"/>
            <a:ext cx="6534150" cy="857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2582525" y="4905375"/>
            <a:ext cx="390525" cy="2667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781425" y="4591050"/>
            <a:ext cx="1905000" cy="288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Custom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ANUPAM JAIN</cp:lastModifiedBy>
  <cp:revision>2</cp:revision>
  <dcterms:created xsi:type="dcterms:W3CDTF">2023-09-20T22:58:38Z</dcterms:created>
  <dcterms:modified xsi:type="dcterms:W3CDTF">2023-09-21T05:05:18Z</dcterms:modified>
</cp:coreProperties>
</file>