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730-16A0-45D5-ACF2-1E70DC080E00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BFF-4F20-43DA-AE75-A6898B1D6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730-16A0-45D5-ACF2-1E70DC080E00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BFF-4F20-43DA-AE75-A6898B1D6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730-16A0-45D5-ACF2-1E70DC080E00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BFF-4F20-43DA-AE75-A6898B1D6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730-16A0-45D5-ACF2-1E70DC080E00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BFF-4F20-43DA-AE75-A6898B1D6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730-16A0-45D5-ACF2-1E70DC080E00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BFF-4F20-43DA-AE75-A6898B1D6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730-16A0-45D5-ACF2-1E70DC080E00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BFF-4F20-43DA-AE75-A6898B1D6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730-16A0-45D5-ACF2-1E70DC080E00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BFF-4F20-43DA-AE75-A6898B1D6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730-16A0-45D5-ACF2-1E70DC080E00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BFF-4F20-43DA-AE75-A6898B1D6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730-16A0-45D5-ACF2-1E70DC080E00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BFF-4F20-43DA-AE75-A6898B1D6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730-16A0-45D5-ACF2-1E70DC080E00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BFF-4F20-43DA-AE75-A6898B1D6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730-16A0-45D5-ACF2-1E70DC080E00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BFF-4F20-43DA-AE75-A6898B1D6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9E730-16A0-45D5-ACF2-1E70DC080E00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9BFF-4F20-43DA-AE75-A6898B1D6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showpython.asp?filename=demo_mysql_show_tabl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Connecting with Database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143000"/>
            <a:ext cx="739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Primary Key</a:t>
            </a:r>
          </a:p>
          <a:p>
            <a:endParaRPr lang="en-US" sz="2400" b="1" dirty="0" smtClean="0"/>
          </a:p>
          <a:p>
            <a:r>
              <a:rPr lang="en-US" sz="2400" dirty="0" smtClean="0"/>
              <a:t>When creating a table, you should also create a column with a unique key for each record.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can be done by defining a PRIMARY KEY.</a:t>
            </a:r>
          </a:p>
          <a:p>
            <a:r>
              <a:rPr lang="en-US" sz="2400" dirty="0" smtClean="0"/>
              <a:t>We use the statement "INT AUTO_INCREMENT PRIMARY KEY" which will insert a unique number for each record. Starting at 1, and increased by one for each record.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04800"/>
            <a:ext cx="754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</a:t>
            </a:r>
          </a:p>
          <a:p>
            <a:r>
              <a:rPr lang="en-US" sz="2400" dirty="0" smtClean="0"/>
              <a:t>Create primary key when creating the table:</a:t>
            </a:r>
          </a:p>
          <a:p>
            <a:r>
              <a:rPr lang="en-US" sz="2400" dirty="0" smtClean="0"/>
              <a:t>import </a:t>
            </a:r>
            <a:r>
              <a:rPr lang="en-US" sz="2400" dirty="0" err="1" smtClean="0"/>
              <a:t>mysql.connector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mydb</a:t>
            </a:r>
            <a:r>
              <a:rPr lang="en-US" sz="2400" dirty="0" smtClean="0"/>
              <a:t> = </a:t>
            </a:r>
            <a:r>
              <a:rPr lang="en-US" sz="2400" dirty="0" err="1" smtClean="0"/>
              <a:t>mysql.connector.connect</a:t>
            </a: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  host="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 user="</a:t>
            </a:r>
            <a:r>
              <a:rPr lang="en-US" sz="2400" i="1" dirty="0" err="1" smtClean="0"/>
              <a:t>yourusername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password="</a:t>
            </a:r>
            <a:r>
              <a:rPr lang="en-US" sz="2400" i="1" dirty="0" err="1" smtClean="0"/>
              <a:t>yourpassword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database="</a:t>
            </a:r>
            <a:r>
              <a:rPr lang="en-US" sz="2400" dirty="0" err="1" smtClean="0"/>
              <a:t>mydatabase</a:t>
            </a:r>
            <a:r>
              <a:rPr lang="en-US" sz="2400" dirty="0" smtClean="0"/>
              <a:t>"</a:t>
            </a:r>
            <a:br>
              <a:rPr lang="en-US" sz="2400" dirty="0" smtClean="0"/>
            </a:b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mycursor</a:t>
            </a:r>
            <a:r>
              <a:rPr lang="en-US" sz="2400" dirty="0" smtClean="0"/>
              <a:t> = </a:t>
            </a:r>
            <a:r>
              <a:rPr lang="en-US" sz="2400" dirty="0" err="1" smtClean="0"/>
              <a:t>mydb.cursor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mycursor.execute</a:t>
            </a:r>
            <a:r>
              <a:rPr lang="en-US" sz="2400" dirty="0" smtClean="0"/>
              <a:t>("CREATE TABLE customers (id INT AUTO_INCREMENT PRIMARY KEY, name VARCHAR(255), address VARCHAR(255))")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382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If the table already exists, use the ALTER TABLE keyword: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mycursor.execute</a:t>
            </a:r>
            <a:r>
              <a:rPr lang="en-US" sz="2400" dirty="0" smtClean="0"/>
              <a:t>("ALTER TABLE customers ADD COLUMN id INT AUTO_INCREMENT PRIMARY KEY")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8847"/>
            <a:ext cx="8305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Insert Into Table</a:t>
            </a:r>
          </a:p>
          <a:p>
            <a:r>
              <a:rPr lang="en-US" sz="2000" dirty="0" smtClean="0"/>
              <a:t>To fill a table in </a:t>
            </a:r>
            <a:r>
              <a:rPr lang="en-US" sz="2000" dirty="0" err="1" smtClean="0"/>
              <a:t>MySQL</a:t>
            </a:r>
            <a:r>
              <a:rPr lang="en-US" sz="2000" dirty="0" smtClean="0"/>
              <a:t>, use the "INSERT INTO" statement.</a:t>
            </a:r>
          </a:p>
          <a:p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Insert a record in the "customers" table:</a:t>
            </a:r>
          </a:p>
          <a:p>
            <a:r>
              <a:rPr lang="en-US" sz="2000" dirty="0" smtClean="0"/>
              <a:t>import </a:t>
            </a:r>
            <a:r>
              <a:rPr lang="en-US" sz="2000" dirty="0" err="1" smtClean="0"/>
              <a:t>mysql.connector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mysql.connector.connect</a:t>
            </a:r>
            <a:r>
              <a:rPr lang="en-US" sz="2000" dirty="0" smtClean="0"/>
              <a:t>(</a:t>
            </a:r>
            <a:br>
              <a:rPr lang="en-US" sz="2000" dirty="0" smtClean="0"/>
            </a:br>
            <a:r>
              <a:rPr lang="en-US" sz="2000" dirty="0" smtClean="0"/>
              <a:t>  host="</a:t>
            </a:r>
            <a:r>
              <a:rPr lang="en-US" sz="2000" dirty="0" err="1" smtClean="0"/>
              <a:t>localhost</a:t>
            </a:r>
            <a:r>
              <a:rPr lang="en-US" sz="2000" dirty="0" smtClean="0"/>
              <a:t>",</a:t>
            </a:r>
            <a:br>
              <a:rPr lang="en-US" sz="2000" dirty="0" smtClean="0"/>
            </a:br>
            <a:r>
              <a:rPr lang="en-US" sz="2000" dirty="0" smtClean="0"/>
              <a:t>  user="</a:t>
            </a:r>
            <a:r>
              <a:rPr lang="en-US" sz="2000" i="1" dirty="0" err="1" smtClean="0"/>
              <a:t>yourusername</a:t>
            </a:r>
            <a:r>
              <a:rPr lang="en-US" sz="2000" dirty="0" smtClean="0"/>
              <a:t>",</a:t>
            </a:r>
            <a:br>
              <a:rPr lang="en-US" sz="2000" dirty="0" smtClean="0"/>
            </a:br>
            <a:r>
              <a:rPr lang="en-US" sz="2000" dirty="0" smtClean="0"/>
              <a:t>  password="</a:t>
            </a:r>
            <a:r>
              <a:rPr lang="en-US" sz="2000" i="1" dirty="0" err="1" smtClean="0"/>
              <a:t>yourpassword</a:t>
            </a:r>
            <a:r>
              <a:rPr lang="en-US" sz="2000" dirty="0" smtClean="0"/>
              <a:t>",</a:t>
            </a:r>
            <a:br>
              <a:rPr lang="en-US" sz="2000" dirty="0" smtClean="0"/>
            </a:br>
            <a:r>
              <a:rPr lang="en-US" sz="2000" dirty="0" smtClean="0"/>
              <a:t>  database="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</a:t>
            </a:r>
            <a:br>
              <a:rPr lang="en-US" sz="2000" dirty="0" smtClean="0"/>
            </a:b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mycursor</a:t>
            </a:r>
            <a:r>
              <a:rPr lang="en-US" sz="2000" dirty="0" smtClean="0"/>
              <a:t> = </a:t>
            </a:r>
            <a:r>
              <a:rPr lang="en-US" sz="2000" dirty="0" err="1" smtClean="0"/>
              <a:t>mydb.cursor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sql</a:t>
            </a:r>
            <a:r>
              <a:rPr lang="en-US" sz="2000" dirty="0" smtClean="0"/>
              <a:t> = "INSERT INTO customers (name, address) VALUES (%s, %s)"</a:t>
            </a:r>
            <a:br>
              <a:rPr lang="en-US" sz="2000" dirty="0" smtClean="0"/>
            </a:br>
            <a:r>
              <a:rPr lang="en-US" sz="2000" dirty="0" err="1" smtClean="0"/>
              <a:t>val</a:t>
            </a:r>
            <a:r>
              <a:rPr lang="en-US" sz="2000" dirty="0" smtClean="0"/>
              <a:t> = ("John", "Highway 21")</a:t>
            </a:r>
            <a:br>
              <a:rPr lang="en-US" sz="2000" dirty="0" smtClean="0"/>
            </a:br>
            <a:r>
              <a:rPr lang="en-US" sz="2000" dirty="0" err="1" smtClean="0"/>
              <a:t>mycursor.execute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 smtClean="0"/>
              <a:t>, </a:t>
            </a:r>
            <a:r>
              <a:rPr lang="en-US" sz="2000" dirty="0" err="1" smtClean="0"/>
              <a:t>val</a:t>
            </a:r>
            <a:r>
              <a:rPr lang="en-US" sz="2000" dirty="0" smtClean="0"/>
              <a:t>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err="1" smtClean="0"/>
              <a:t>mydb.commit</a:t>
            </a:r>
            <a:r>
              <a:rPr lang="en-US" sz="2000" b="1" dirty="0" smtClean="0"/>
              <a:t>()</a:t>
            </a:r>
            <a:br>
              <a:rPr lang="en-US" sz="2000" b="1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mycursor.rowcount</a:t>
            </a:r>
            <a:r>
              <a:rPr lang="en-US" sz="2000" dirty="0" smtClean="0"/>
              <a:t>, "record inserted.")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3759"/>
            <a:ext cx="8915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Select From a Table</a:t>
            </a:r>
          </a:p>
          <a:p>
            <a:r>
              <a:rPr lang="en-US" sz="2000" dirty="0" smtClean="0"/>
              <a:t>To select from a table in </a:t>
            </a:r>
            <a:r>
              <a:rPr lang="en-US" sz="2000" dirty="0" err="1" smtClean="0"/>
              <a:t>MySQL</a:t>
            </a:r>
            <a:r>
              <a:rPr lang="en-US" sz="2000" dirty="0" smtClean="0"/>
              <a:t>, use the "SELECT" statement:</a:t>
            </a:r>
          </a:p>
          <a:p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Select all records from the "customers" table, and display the result:</a:t>
            </a:r>
          </a:p>
          <a:p>
            <a:r>
              <a:rPr lang="en-US" sz="2000" dirty="0" smtClean="0"/>
              <a:t>import </a:t>
            </a:r>
            <a:r>
              <a:rPr lang="en-US" sz="2000" dirty="0" err="1" smtClean="0"/>
              <a:t>mysql.connector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mysql.connector.connect</a:t>
            </a:r>
            <a:r>
              <a:rPr lang="en-US" sz="2000" dirty="0" smtClean="0"/>
              <a:t>(</a:t>
            </a:r>
            <a:br>
              <a:rPr lang="en-US" sz="2000" dirty="0" smtClean="0"/>
            </a:br>
            <a:r>
              <a:rPr lang="en-US" sz="2000" dirty="0" smtClean="0"/>
              <a:t>  host="</a:t>
            </a:r>
            <a:r>
              <a:rPr lang="en-US" sz="2000" dirty="0" err="1" smtClean="0"/>
              <a:t>localhost</a:t>
            </a:r>
            <a:r>
              <a:rPr lang="en-US" sz="2000" dirty="0" smtClean="0"/>
              <a:t>",</a:t>
            </a:r>
            <a:br>
              <a:rPr lang="en-US" sz="2000" dirty="0" smtClean="0"/>
            </a:br>
            <a:r>
              <a:rPr lang="en-US" sz="2000" dirty="0" smtClean="0"/>
              <a:t>  user="</a:t>
            </a:r>
            <a:r>
              <a:rPr lang="en-US" sz="2000" i="1" dirty="0" err="1" smtClean="0"/>
              <a:t>yourusername</a:t>
            </a:r>
            <a:r>
              <a:rPr lang="en-US" sz="2000" dirty="0" smtClean="0"/>
              <a:t>",</a:t>
            </a:r>
            <a:br>
              <a:rPr lang="en-US" sz="2000" dirty="0" smtClean="0"/>
            </a:br>
            <a:r>
              <a:rPr lang="en-US" sz="2000" dirty="0" smtClean="0"/>
              <a:t>  password="</a:t>
            </a:r>
            <a:r>
              <a:rPr lang="en-US" sz="2000" i="1" dirty="0" err="1" smtClean="0"/>
              <a:t>yourpassword</a:t>
            </a:r>
            <a:r>
              <a:rPr lang="en-US" sz="2000" dirty="0" smtClean="0"/>
              <a:t>",</a:t>
            </a:r>
            <a:br>
              <a:rPr lang="en-US" sz="2000" dirty="0" smtClean="0"/>
            </a:br>
            <a:r>
              <a:rPr lang="en-US" sz="2000" dirty="0" smtClean="0"/>
              <a:t>  database="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</a:t>
            </a:r>
            <a:br>
              <a:rPr lang="en-US" sz="2000" dirty="0" smtClean="0"/>
            </a:b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mycursor</a:t>
            </a:r>
            <a:r>
              <a:rPr lang="en-US" sz="2000" dirty="0" smtClean="0"/>
              <a:t> = </a:t>
            </a:r>
            <a:r>
              <a:rPr lang="en-US" sz="2000" dirty="0" err="1" smtClean="0"/>
              <a:t>mydb.cursor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err="1" smtClean="0"/>
              <a:t>mycursor.execute</a:t>
            </a:r>
            <a:r>
              <a:rPr lang="en-US" sz="2000" dirty="0" smtClean="0"/>
              <a:t>("SELECT * FROM customers")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myresult</a:t>
            </a:r>
            <a:r>
              <a:rPr lang="en-US" sz="2000" dirty="0" smtClean="0"/>
              <a:t> = </a:t>
            </a:r>
            <a:r>
              <a:rPr lang="en-US" sz="2000" dirty="0" err="1" smtClean="0"/>
              <a:t>mycursor.fetchall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for x in </a:t>
            </a:r>
            <a:r>
              <a:rPr lang="en-US" sz="2000" dirty="0" err="1" smtClean="0"/>
              <a:t>myresult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  print(x)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" y="1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 We use the 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fetchall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method, which fetches all rows from the last executed statement.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71691"/>
            <a:ext cx="8534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Selecting Columns</a:t>
            </a:r>
          </a:p>
          <a:p>
            <a:r>
              <a:rPr lang="en-US" sz="2000" dirty="0" smtClean="0"/>
              <a:t>To select only some of the columns in a table, use the "SELECT" statement followed by the column name(s):</a:t>
            </a:r>
          </a:p>
          <a:p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Select only the name and address columns:</a:t>
            </a:r>
          </a:p>
          <a:p>
            <a:r>
              <a:rPr lang="en-US" sz="2000" dirty="0" smtClean="0"/>
              <a:t>import </a:t>
            </a:r>
            <a:r>
              <a:rPr lang="en-US" sz="2000" dirty="0" err="1" smtClean="0"/>
              <a:t>mysql.connector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mysql.connector.connect</a:t>
            </a:r>
            <a:r>
              <a:rPr lang="en-US" sz="2000" dirty="0" smtClean="0"/>
              <a:t>(</a:t>
            </a:r>
            <a:br>
              <a:rPr lang="en-US" sz="2000" dirty="0" smtClean="0"/>
            </a:br>
            <a:r>
              <a:rPr lang="en-US" sz="2000" dirty="0" smtClean="0"/>
              <a:t>  host="</a:t>
            </a:r>
            <a:r>
              <a:rPr lang="en-US" sz="2000" dirty="0" err="1" smtClean="0"/>
              <a:t>localhost</a:t>
            </a:r>
            <a:r>
              <a:rPr lang="en-US" sz="2000" dirty="0" smtClean="0"/>
              <a:t>",</a:t>
            </a:r>
            <a:br>
              <a:rPr lang="en-US" sz="2000" dirty="0" smtClean="0"/>
            </a:br>
            <a:r>
              <a:rPr lang="en-US" sz="2000" dirty="0" smtClean="0"/>
              <a:t>  user="</a:t>
            </a:r>
            <a:r>
              <a:rPr lang="en-US" sz="2000" i="1" dirty="0" err="1" smtClean="0"/>
              <a:t>yourusername</a:t>
            </a:r>
            <a:r>
              <a:rPr lang="en-US" sz="2000" dirty="0" smtClean="0"/>
              <a:t>",</a:t>
            </a:r>
            <a:br>
              <a:rPr lang="en-US" sz="2000" dirty="0" smtClean="0"/>
            </a:br>
            <a:r>
              <a:rPr lang="en-US" sz="2000" dirty="0" smtClean="0"/>
              <a:t>  password="</a:t>
            </a:r>
            <a:r>
              <a:rPr lang="en-US" sz="2000" i="1" dirty="0" err="1" smtClean="0"/>
              <a:t>yourpassword</a:t>
            </a:r>
            <a:r>
              <a:rPr lang="en-US" sz="2000" dirty="0" smtClean="0"/>
              <a:t>",</a:t>
            </a:r>
            <a:br>
              <a:rPr lang="en-US" sz="2000" dirty="0" smtClean="0"/>
            </a:br>
            <a:r>
              <a:rPr lang="en-US" sz="2000" dirty="0" smtClean="0"/>
              <a:t>  database="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</a:t>
            </a:r>
            <a:br>
              <a:rPr lang="en-US" sz="2000" dirty="0" smtClean="0"/>
            </a:b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err="1" smtClean="0"/>
              <a:t>mycursor</a:t>
            </a:r>
            <a:r>
              <a:rPr lang="en-US" sz="2000" dirty="0" smtClean="0"/>
              <a:t> = </a:t>
            </a:r>
            <a:r>
              <a:rPr lang="en-US" sz="2000" dirty="0" err="1" smtClean="0"/>
              <a:t>mydb.cursor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err="1" smtClean="0"/>
              <a:t>mycursor.execute</a:t>
            </a:r>
            <a:r>
              <a:rPr lang="en-US" sz="2000" dirty="0" smtClean="0"/>
              <a:t>("SELECT name, address FROM customers")</a:t>
            </a:r>
            <a:br>
              <a:rPr lang="en-US" sz="2000" dirty="0" smtClean="0"/>
            </a:br>
            <a:r>
              <a:rPr lang="en-US" sz="2000" dirty="0" err="1" smtClean="0"/>
              <a:t>myresult</a:t>
            </a:r>
            <a:r>
              <a:rPr lang="en-US" sz="2000" dirty="0" smtClean="0"/>
              <a:t> = </a:t>
            </a:r>
            <a:r>
              <a:rPr lang="en-US" sz="2000" dirty="0" err="1" smtClean="0"/>
              <a:t>mycursor.fetchall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for x in </a:t>
            </a:r>
            <a:r>
              <a:rPr lang="en-US" sz="2000" dirty="0" err="1" smtClean="0"/>
              <a:t>myresult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  print(x)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49959"/>
            <a:ext cx="8686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Select With a Filter</a:t>
            </a:r>
          </a:p>
          <a:p>
            <a:r>
              <a:rPr lang="en-US" sz="2000" dirty="0" smtClean="0"/>
              <a:t>When selecting records from a table, you can filter the selection by using the "WHERE" statement:</a:t>
            </a:r>
          </a:p>
          <a:p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Select record(s) where the address is "Park Lane 38": result:</a:t>
            </a:r>
          </a:p>
          <a:p>
            <a:r>
              <a:rPr lang="en-US" sz="2000" dirty="0" smtClean="0"/>
              <a:t>import </a:t>
            </a:r>
            <a:r>
              <a:rPr lang="en-US" sz="2000" dirty="0" err="1" smtClean="0"/>
              <a:t>mysql.connector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mysql.connector.connect</a:t>
            </a:r>
            <a:r>
              <a:rPr lang="en-US" sz="2000" dirty="0" smtClean="0"/>
              <a:t>(</a:t>
            </a:r>
            <a:br>
              <a:rPr lang="en-US" sz="2000" dirty="0" smtClean="0"/>
            </a:br>
            <a:r>
              <a:rPr lang="en-US" sz="2000" dirty="0" smtClean="0"/>
              <a:t>  host="</a:t>
            </a:r>
            <a:r>
              <a:rPr lang="en-US" sz="2000" dirty="0" err="1" smtClean="0"/>
              <a:t>localhost</a:t>
            </a:r>
            <a:r>
              <a:rPr lang="en-US" sz="2000" dirty="0" smtClean="0"/>
              <a:t>",</a:t>
            </a:r>
            <a:br>
              <a:rPr lang="en-US" sz="2000" dirty="0" smtClean="0"/>
            </a:br>
            <a:r>
              <a:rPr lang="en-US" sz="2000" dirty="0" smtClean="0"/>
              <a:t>  user="</a:t>
            </a:r>
            <a:r>
              <a:rPr lang="en-US" sz="2000" i="1" dirty="0" err="1" smtClean="0"/>
              <a:t>yourusername</a:t>
            </a:r>
            <a:r>
              <a:rPr lang="en-US" sz="2000" dirty="0" smtClean="0"/>
              <a:t>",</a:t>
            </a:r>
            <a:br>
              <a:rPr lang="en-US" sz="2000" dirty="0" smtClean="0"/>
            </a:br>
            <a:r>
              <a:rPr lang="en-US" sz="2000" dirty="0" smtClean="0"/>
              <a:t>  password="</a:t>
            </a:r>
            <a:r>
              <a:rPr lang="en-US" sz="2000" i="1" dirty="0" err="1" smtClean="0"/>
              <a:t>yourpassword</a:t>
            </a:r>
            <a:r>
              <a:rPr lang="en-US" sz="2000" dirty="0" smtClean="0"/>
              <a:t>",</a:t>
            </a:r>
            <a:br>
              <a:rPr lang="en-US" sz="2000" dirty="0" smtClean="0"/>
            </a:br>
            <a:r>
              <a:rPr lang="en-US" sz="2000" dirty="0" smtClean="0"/>
              <a:t>  database="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</a:t>
            </a:r>
            <a:br>
              <a:rPr lang="en-US" sz="2000" dirty="0" smtClean="0"/>
            </a:b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err="1" smtClean="0"/>
              <a:t>mycursor</a:t>
            </a:r>
            <a:r>
              <a:rPr lang="en-US" sz="2000" dirty="0" smtClean="0"/>
              <a:t> = </a:t>
            </a:r>
            <a:r>
              <a:rPr lang="en-US" sz="2000" dirty="0" err="1" smtClean="0"/>
              <a:t>mydb.cursor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sql</a:t>
            </a:r>
            <a:r>
              <a:rPr lang="en-US" sz="2000" dirty="0" smtClean="0"/>
              <a:t> = "SELECT * FROM customers WHERE address ='Park Lane 38'“</a:t>
            </a:r>
            <a:br>
              <a:rPr lang="en-US" sz="2000" dirty="0" smtClean="0"/>
            </a:br>
            <a:r>
              <a:rPr lang="en-US" sz="2000" dirty="0" err="1" smtClean="0"/>
              <a:t>mycursor.execute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err="1" smtClean="0"/>
              <a:t>myresult</a:t>
            </a:r>
            <a:r>
              <a:rPr lang="en-US" sz="2000" dirty="0" smtClean="0"/>
              <a:t> = </a:t>
            </a:r>
            <a:r>
              <a:rPr lang="en-US" sz="2000" dirty="0" err="1" smtClean="0"/>
              <a:t>mycursor.fetchall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for x in </a:t>
            </a:r>
            <a:r>
              <a:rPr lang="en-US" sz="2000" dirty="0" err="1" smtClean="0"/>
              <a:t>myresult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  print(x)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"/>
            <a:ext cx="8153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Sort the Result</a:t>
            </a:r>
          </a:p>
          <a:p>
            <a:r>
              <a:rPr lang="en-US" sz="2400" dirty="0" smtClean="0"/>
              <a:t>Use the ORDER BY statement to sort the result in ascending or descending order.</a:t>
            </a:r>
          </a:p>
          <a:p>
            <a:r>
              <a:rPr lang="en-US" sz="2400" dirty="0" smtClean="0"/>
              <a:t>The ORDER BY keyword sorts the result ascending by default. To sort the result in descending order, use the DESC keyword.</a:t>
            </a:r>
          </a:p>
          <a:p>
            <a:r>
              <a:rPr lang="en-US" sz="2400" b="1" dirty="0" smtClean="0"/>
              <a:t>Example</a:t>
            </a:r>
          </a:p>
          <a:p>
            <a:r>
              <a:rPr lang="en-US" sz="2400" dirty="0" smtClean="0"/>
              <a:t>Sort the result alphabetically by name: result:</a:t>
            </a:r>
          </a:p>
          <a:p>
            <a:r>
              <a:rPr lang="en-US" sz="2400" dirty="0" smtClean="0"/>
              <a:t>import </a:t>
            </a:r>
            <a:r>
              <a:rPr lang="en-US" sz="2400" dirty="0" err="1" smtClean="0"/>
              <a:t>mysql.connector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mydb</a:t>
            </a:r>
            <a:r>
              <a:rPr lang="en-US" sz="2400" dirty="0" smtClean="0"/>
              <a:t> = </a:t>
            </a:r>
            <a:r>
              <a:rPr lang="en-US" sz="2400" dirty="0" err="1" smtClean="0"/>
              <a:t>mysql.connector.connect</a:t>
            </a: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  host="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 user="</a:t>
            </a:r>
            <a:r>
              <a:rPr lang="en-US" sz="2400" i="1" dirty="0" err="1" smtClean="0"/>
              <a:t>yourusername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password="</a:t>
            </a:r>
            <a:r>
              <a:rPr lang="en-US" sz="2400" i="1" dirty="0" err="1" smtClean="0"/>
              <a:t>yourpassword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database="</a:t>
            </a:r>
            <a:r>
              <a:rPr lang="en-US" sz="2400" dirty="0" err="1" smtClean="0"/>
              <a:t>mydatabase</a:t>
            </a:r>
            <a:r>
              <a:rPr lang="en-US" sz="2400" dirty="0" smtClean="0"/>
              <a:t>"</a:t>
            </a:r>
            <a:br>
              <a:rPr lang="en-US" sz="2400" dirty="0" smtClean="0"/>
            </a:b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371600"/>
            <a:ext cx="739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mycursor</a:t>
            </a:r>
            <a:r>
              <a:rPr lang="en-US" sz="2400" dirty="0" smtClean="0"/>
              <a:t> = </a:t>
            </a:r>
            <a:r>
              <a:rPr lang="en-US" sz="2400" dirty="0" err="1" smtClean="0"/>
              <a:t>mydb.cursor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sql</a:t>
            </a:r>
            <a:r>
              <a:rPr lang="en-US" sz="2400" dirty="0" smtClean="0"/>
              <a:t> = "SELECT * FROM customers ORDER BY name"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mycursor.execute</a:t>
            </a:r>
            <a:r>
              <a:rPr lang="en-US" sz="2400" dirty="0" smtClean="0"/>
              <a:t>(</a:t>
            </a:r>
            <a:r>
              <a:rPr lang="en-US" sz="2400" dirty="0" err="1" smtClean="0"/>
              <a:t>sql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myresult</a:t>
            </a:r>
            <a:r>
              <a:rPr lang="en-US" sz="2400" dirty="0" smtClean="0"/>
              <a:t> = </a:t>
            </a:r>
            <a:r>
              <a:rPr lang="en-US" sz="2400" dirty="0" err="1" smtClean="0"/>
              <a:t>mycursor.fetchall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 x in </a:t>
            </a:r>
            <a:r>
              <a:rPr lang="en-US" sz="2400" dirty="0" err="1" smtClean="0"/>
              <a:t>myresult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  print(x)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7696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Delete Record</a:t>
            </a:r>
          </a:p>
          <a:p>
            <a:r>
              <a:rPr lang="en-US" sz="2400" dirty="0" smtClean="0"/>
              <a:t>You can delete records from an existing table by using the "DELETE FROM" statement:</a:t>
            </a:r>
          </a:p>
          <a:p>
            <a:r>
              <a:rPr lang="en-US" sz="2400" b="1" dirty="0" smtClean="0"/>
              <a:t>Example</a:t>
            </a:r>
          </a:p>
          <a:p>
            <a:r>
              <a:rPr lang="en-US" sz="2400" dirty="0" smtClean="0"/>
              <a:t>Delete any record where the address is "Mountain 21":</a:t>
            </a:r>
          </a:p>
          <a:p>
            <a:r>
              <a:rPr lang="en-US" sz="2400" dirty="0" smtClean="0"/>
              <a:t>import </a:t>
            </a:r>
            <a:r>
              <a:rPr lang="en-US" sz="2400" dirty="0" err="1" smtClean="0"/>
              <a:t>mysql.connector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mydb</a:t>
            </a:r>
            <a:r>
              <a:rPr lang="en-US" sz="2400" dirty="0" smtClean="0"/>
              <a:t> = </a:t>
            </a:r>
            <a:r>
              <a:rPr lang="en-US" sz="2400" dirty="0" err="1" smtClean="0"/>
              <a:t>mysql.connector.connect</a:t>
            </a: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  host="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 user="</a:t>
            </a:r>
            <a:r>
              <a:rPr lang="en-US" sz="2400" i="1" dirty="0" err="1" smtClean="0"/>
              <a:t>yourusername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password="</a:t>
            </a:r>
            <a:r>
              <a:rPr lang="en-US" sz="2400" i="1" dirty="0" err="1" smtClean="0"/>
              <a:t>yourpassword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database="</a:t>
            </a:r>
            <a:r>
              <a:rPr lang="en-US" sz="2400" dirty="0" err="1" smtClean="0"/>
              <a:t>mydatabase</a:t>
            </a:r>
            <a:r>
              <a:rPr lang="en-US" sz="2400" dirty="0" smtClean="0"/>
              <a:t>"</a:t>
            </a:r>
            <a:br>
              <a:rPr lang="en-US" sz="2400" dirty="0" smtClean="0"/>
            </a:b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Database </a:t>
            </a:r>
            <a:r>
              <a:rPr lang="en-US" sz="2400" b="1" dirty="0" smtClean="0"/>
              <a:t>Connection: 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dirty="0"/>
              <a:t>Python can be used in database applications.</a:t>
            </a:r>
          </a:p>
          <a:p>
            <a:pPr algn="just"/>
            <a:r>
              <a:rPr lang="en-US" sz="2400" dirty="0"/>
              <a:t>One of the most popular databases is </a:t>
            </a:r>
            <a:r>
              <a:rPr lang="en-US" sz="2400" dirty="0" err="1"/>
              <a:t>MySQL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Install </a:t>
            </a:r>
            <a:r>
              <a:rPr lang="en-US" sz="2400" dirty="0" err="1"/>
              <a:t>MySQL</a:t>
            </a:r>
            <a:r>
              <a:rPr lang="en-US" sz="2400" dirty="0"/>
              <a:t> Driver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Python needs a </a:t>
            </a:r>
            <a:r>
              <a:rPr lang="en-US" sz="2400" dirty="0" err="1"/>
              <a:t>MySQL</a:t>
            </a:r>
            <a:r>
              <a:rPr lang="en-US" sz="2400" dirty="0"/>
              <a:t> driver to access the </a:t>
            </a:r>
            <a:r>
              <a:rPr lang="en-US" sz="2400" dirty="0" err="1"/>
              <a:t>MySQL</a:t>
            </a:r>
            <a:r>
              <a:rPr lang="en-US" sz="2400" dirty="0"/>
              <a:t> database.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the driver "</a:t>
            </a:r>
            <a:r>
              <a:rPr lang="en-US" sz="2400" dirty="0" err="1"/>
              <a:t>MySQL</a:t>
            </a:r>
            <a:r>
              <a:rPr lang="en-US" sz="2400" dirty="0"/>
              <a:t> Connector".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PIP to install "</a:t>
            </a:r>
            <a:r>
              <a:rPr lang="en-US" sz="2400" dirty="0" err="1"/>
              <a:t>MySQL</a:t>
            </a:r>
            <a:r>
              <a:rPr lang="en-US" sz="2400" dirty="0"/>
              <a:t> Connector</a:t>
            </a:r>
            <a:r>
              <a:rPr lang="en-US" sz="2400" dirty="0" smtClean="0"/>
              <a:t>".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/>
            <a:r>
              <a:rPr lang="en-US" sz="2400" b="1" dirty="0" smtClean="0"/>
              <a:t>Syntax :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pip install </a:t>
            </a:r>
            <a:r>
              <a:rPr lang="en-US" sz="2400" b="1" dirty="0" err="1"/>
              <a:t>mysql</a:t>
            </a:r>
            <a:r>
              <a:rPr lang="en-US" sz="2400" b="1" dirty="0"/>
              <a:t>-connector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7162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mycursor</a:t>
            </a:r>
            <a:r>
              <a:rPr lang="en-US" sz="2400" dirty="0" smtClean="0"/>
              <a:t> = </a:t>
            </a:r>
            <a:r>
              <a:rPr lang="en-US" sz="2400" dirty="0" err="1" smtClean="0"/>
              <a:t>mydb.cursor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sql</a:t>
            </a:r>
            <a:r>
              <a:rPr lang="en-US" sz="2400" dirty="0" smtClean="0"/>
              <a:t> = "DELETE FROM customers WHERE address = 'Mountain 21'"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mycursor.execute</a:t>
            </a:r>
            <a:r>
              <a:rPr lang="en-US" sz="2400" dirty="0" smtClean="0"/>
              <a:t>(</a:t>
            </a:r>
            <a:r>
              <a:rPr lang="en-US" sz="2400" dirty="0" err="1" smtClean="0"/>
              <a:t>sql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mydb.commit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print(</a:t>
            </a:r>
            <a:r>
              <a:rPr lang="en-US" sz="2400" dirty="0" err="1" smtClean="0"/>
              <a:t>mycursor.rowcount</a:t>
            </a:r>
            <a:r>
              <a:rPr lang="en-US" sz="2400" dirty="0" smtClean="0"/>
              <a:t>, "record(s) deleted")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04800"/>
            <a:ext cx="769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Update Table</a:t>
            </a:r>
          </a:p>
          <a:p>
            <a:r>
              <a:rPr lang="en-US" sz="2400" dirty="0" smtClean="0"/>
              <a:t>You can update existing records in a table by using the "UPDATE" statement:</a:t>
            </a:r>
          </a:p>
          <a:p>
            <a:r>
              <a:rPr lang="en-US" sz="2400" b="1" dirty="0" smtClean="0"/>
              <a:t>Example</a:t>
            </a:r>
          </a:p>
          <a:p>
            <a:r>
              <a:rPr lang="en-US" sz="2400" dirty="0" smtClean="0"/>
              <a:t>Overwrite the address column from "Valley 345" to "</a:t>
            </a:r>
            <a:r>
              <a:rPr lang="en-US" sz="2400" dirty="0" err="1" smtClean="0"/>
              <a:t>Canyoun</a:t>
            </a:r>
            <a:r>
              <a:rPr lang="en-US" sz="2400" dirty="0" smtClean="0"/>
              <a:t> 123":</a:t>
            </a:r>
          </a:p>
          <a:p>
            <a:r>
              <a:rPr lang="en-US" sz="2400" dirty="0" smtClean="0"/>
              <a:t>import </a:t>
            </a:r>
            <a:r>
              <a:rPr lang="en-US" sz="2400" dirty="0" err="1" smtClean="0"/>
              <a:t>mysql.connector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mydb</a:t>
            </a:r>
            <a:r>
              <a:rPr lang="en-US" sz="2400" dirty="0" smtClean="0"/>
              <a:t> = </a:t>
            </a:r>
            <a:r>
              <a:rPr lang="en-US" sz="2400" dirty="0" err="1" smtClean="0"/>
              <a:t>mysql.connector.connect</a:t>
            </a: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  host="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 user="</a:t>
            </a:r>
            <a:r>
              <a:rPr lang="en-US" sz="2400" i="1" dirty="0" err="1" smtClean="0"/>
              <a:t>yourusername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password="</a:t>
            </a:r>
            <a:r>
              <a:rPr lang="en-US" sz="2400" i="1" dirty="0" err="1" smtClean="0"/>
              <a:t>yourpassword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database="</a:t>
            </a:r>
            <a:r>
              <a:rPr lang="en-US" sz="2400" dirty="0" err="1" smtClean="0"/>
              <a:t>mydatabase</a:t>
            </a:r>
            <a:r>
              <a:rPr lang="en-US" sz="2400" dirty="0" smtClean="0"/>
              <a:t>"</a:t>
            </a:r>
            <a:br>
              <a:rPr lang="en-US" sz="2400" dirty="0" smtClean="0"/>
            </a:b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524000"/>
            <a:ext cx="685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mycursor</a:t>
            </a:r>
            <a:r>
              <a:rPr lang="en-US" sz="2400" dirty="0" smtClean="0"/>
              <a:t> = </a:t>
            </a:r>
            <a:r>
              <a:rPr lang="en-US" sz="2400" dirty="0" err="1" smtClean="0"/>
              <a:t>mydb.cursor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sql</a:t>
            </a:r>
            <a:r>
              <a:rPr lang="en-US" sz="2400" dirty="0" smtClean="0"/>
              <a:t> = "UPDATE customers SET address = 'Canyon 123' WHERE address = 'Valley 345'"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mycursor.execute</a:t>
            </a:r>
            <a:r>
              <a:rPr lang="en-US" sz="2400" dirty="0" smtClean="0"/>
              <a:t>(</a:t>
            </a:r>
            <a:r>
              <a:rPr lang="en-US" sz="2400" dirty="0" err="1" smtClean="0"/>
              <a:t>sql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mydb.commit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print(</a:t>
            </a:r>
            <a:r>
              <a:rPr lang="en-US" sz="2400" dirty="0" err="1" smtClean="0"/>
              <a:t>mycursor.rowcount</a:t>
            </a:r>
            <a:r>
              <a:rPr lang="en-US" sz="2400" dirty="0" smtClean="0"/>
              <a:t>, "record(s) affected")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5146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UNIT -5 COMPLETED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Test </a:t>
            </a:r>
            <a:r>
              <a:rPr lang="en-US" sz="2400" dirty="0" err="1"/>
              <a:t>MySQL</a:t>
            </a:r>
            <a:r>
              <a:rPr lang="en-US" sz="2400" dirty="0"/>
              <a:t> </a:t>
            </a:r>
            <a:r>
              <a:rPr lang="en-US" sz="2400" dirty="0" smtClean="0"/>
              <a:t>Connector</a:t>
            </a:r>
          </a:p>
          <a:p>
            <a:endParaRPr lang="en-US" sz="2400" dirty="0"/>
          </a:p>
          <a:p>
            <a:r>
              <a:rPr lang="en-US" sz="2400" dirty="0"/>
              <a:t>To test if the installation was successful, or if you already have "</a:t>
            </a:r>
            <a:r>
              <a:rPr lang="en-US" sz="2400" dirty="0" err="1"/>
              <a:t>MySQL</a:t>
            </a:r>
            <a:r>
              <a:rPr lang="en-US" sz="2400" dirty="0"/>
              <a:t> Connector" installed, create a Python page with the following content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demo_mysql_test.py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import </a:t>
            </a:r>
            <a:r>
              <a:rPr lang="en-US" sz="2400" dirty="0" err="1" smtClean="0"/>
              <a:t>mysql.connector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the above code was executed with no errors, "</a:t>
            </a:r>
            <a:r>
              <a:rPr lang="en-US" sz="2400" dirty="0" err="1"/>
              <a:t>MySQL</a:t>
            </a:r>
            <a:r>
              <a:rPr lang="en-US" sz="2400" dirty="0"/>
              <a:t> Connector" is installed and ready to be used.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144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Creating the connection</a:t>
            </a:r>
          </a:p>
          <a:p>
            <a:pPr algn="just"/>
            <a:r>
              <a:rPr lang="en-US" sz="2400" dirty="0"/>
              <a:t>To create a connection between the </a:t>
            </a:r>
            <a:r>
              <a:rPr lang="en-US" sz="2400" dirty="0" err="1"/>
              <a:t>MySQL</a:t>
            </a:r>
            <a:r>
              <a:rPr lang="en-US" sz="2400" dirty="0"/>
              <a:t> database and the python application, the connect() method of </a:t>
            </a:r>
            <a:r>
              <a:rPr lang="en-US" sz="2400" dirty="0" err="1"/>
              <a:t>mysql.connector</a:t>
            </a:r>
            <a:r>
              <a:rPr lang="en-US" sz="2400" dirty="0"/>
              <a:t> module is used.</a:t>
            </a:r>
          </a:p>
          <a:p>
            <a:pPr algn="just"/>
            <a:r>
              <a:rPr lang="en-US" sz="2400" dirty="0"/>
              <a:t>Pass the database details like </a:t>
            </a:r>
            <a:r>
              <a:rPr lang="en-US" sz="2400" dirty="0" err="1"/>
              <a:t>HostName</a:t>
            </a:r>
            <a:r>
              <a:rPr lang="en-US" sz="2400" dirty="0"/>
              <a:t>, username, and the database password in the method call. The method returns the connection object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syntax to use the connect() is given </a:t>
            </a:r>
            <a:r>
              <a:rPr lang="en-US" sz="2400" dirty="0" smtClean="0"/>
              <a:t>below</a:t>
            </a:r>
            <a:r>
              <a:rPr lang="en-US" sz="2400" dirty="0"/>
              <a:t>: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/>
              <a:t>Connection-Object= </a:t>
            </a:r>
            <a:r>
              <a:rPr lang="en-US" sz="2400" b="1" dirty="0" err="1"/>
              <a:t>mysql.connector.connect</a:t>
            </a:r>
            <a:r>
              <a:rPr lang="en-US" sz="2400" b="1" dirty="0"/>
              <a:t>(host = &lt;host-name&gt; , user = &lt;username&gt; , </a:t>
            </a:r>
            <a:r>
              <a:rPr lang="en-US" sz="2400" b="1" dirty="0" err="1"/>
              <a:t>passwd</a:t>
            </a:r>
            <a:r>
              <a:rPr lang="en-US" sz="2400" b="1" dirty="0"/>
              <a:t> = &lt;password&gt; )  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5791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import </a:t>
            </a:r>
            <a:r>
              <a:rPr lang="en-US" sz="2400" dirty="0" err="1" smtClean="0"/>
              <a:t>mysql.connector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mydb</a:t>
            </a:r>
            <a:r>
              <a:rPr lang="en-US" sz="2400" dirty="0" smtClean="0"/>
              <a:t> = </a:t>
            </a:r>
            <a:r>
              <a:rPr lang="en-US" sz="2400" dirty="0" err="1" smtClean="0"/>
              <a:t>mysql.connector.connect</a:t>
            </a: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  host="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user="</a:t>
            </a:r>
            <a:r>
              <a:rPr lang="en-US" sz="2400" i="1" dirty="0" err="1" smtClean="0"/>
              <a:t>yourusername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password="</a:t>
            </a:r>
            <a:r>
              <a:rPr lang="en-US" sz="2400" i="1" dirty="0" err="1" smtClean="0"/>
              <a:t>yourpassword</a:t>
            </a:r>
            <a:r>
              <a:rPr lang="en-US" sz="2400" dirty="0" smtClean="0"/>
              <a:t>"</a:t>
            </a:r>
            <a:br>
              <a:rPr lang="en-US" sz="2400" dirty="0" smtClean="0"/>
            </a:b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print(</a:t>
            </a:r>
            <a:r>
              <a:rPr lang="en-US" sz="2400" dirty="0" err="1" smtClean="0"/>
              <a:t>mydb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807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Creating a Database</a:t>
            </a:r>
          </a:p>
          <a:p>
            <a:r>
              <a:rPr lang="en-US" sz="2400" dirty="0" smtClean="0"/>
              <a:t>To create a database in </a:t>
            </a:r>
            <a:r>
              <a:rPr lang="en-US" sz="2400" dirty="0" err="1" smtClean="0"/>
              <a:t>MySQL</a:t>
            </a:r>
            <a:r>
              <a:rPr lang="en-US" sz="2400" dirty="0" smtClean="0"/>
              <a:t>, use the "CREATE DATABASE" statement:</a:t>
            </a:r>
          </a:p>
          <a:p>
            <a:r>
              <a:rPr lang="en-US" sz="2400" dirty="0" smtClean="0"/>
              <a:t>Example</a:t>
            </a:r>
          </a:p>
          <a:p>
            <a:r>
              <a:rPr lang="en-US" sz="2400" dirty="0" smtClean="0"/>
              <a:t>create a database named "</a:t>
            </a:r>
            <a:r>
              <a:rPr lang="en-US" sz="2400" dirty="0" err="1" smtClean="0"/>
              <a:t>mydatabase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import </a:t>
            </a:r>
            <a:r>
              <a:rPr lang="en-US" sz="2400" dirty="0" err="1" smtClean="0"/>
              <a:t>mysql.connector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mydb</a:t>
            </a:r>
            <a:r>
              <a:rPr lang="en-US" sz="2400" dirty="0" smtClean="0"/>
              <a:t> = </a:t>
            </a:r>
            <a:r>
              <a:rPr lang="en-US" sz="2400" dirty="0" err="1" smtClean="0"/>
              <a:t>mysql.connector.connect</a:t>
            </a: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  host="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 user="</a:t>
            </a:r>
            <a:r>
              <a:rPr lang="en-US" sz="2400" i="1" dirty="0" err="1" smtClean="0"/>
              <a:t>yourusername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password="</a:t>
            </a:r>
            <a:r>
              <a:rPr lang="en-US" sz="2400" i="1" dirty="0" err="1" smtClean="0"/>
              <a:t>yourpassword</a:t>
            </a:r>
            <a:r>
              <a:rPr lang="en-US" sz="2400" dirty="0" smtClean="0"/>
              <a:t>"</a:t>
            </a:r>
            <a:br>
              <a:rPr lang="en-US" sz="2400" dirty="0" smtClean="0"/>
            </a:b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mycursor</a:t>
            </a:r>
            <a:r>
              <a:rPr lang="en-US" sz="2400" dirty="0" smtClean="0"/>
              <a:t> = </a:t>
            </a:r>
            <a:r>
              <a:rPr lang="en-US" sz="2400" dirty="0" err="1" smtClean="0"/>
              <a:t>mydb.cursor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mycursor.execute</a:t>
            </a:r>
            <a:r>
              <a:rPr lang="en-US" sz="2400" dirty="0" smtClean="0"/>
              <a:t>("CREATE DATABASE </a:t>
            </a:r>
            <a:r>
              <a:rPr lang="en-US" sz="2400" dirty="0" err="1" smtClean="0"/>
              <a:t>mydatabase</a:t>
            </a:r>
            <a:r>
              <a:rPr lang="en-US" sz="2400" dirty="0" smtClean="0"/>
              <a:t>")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</a:t>
            </a:r>
          </a:p>
          <a:p>
            <a:r>
              <a:rPr lang="en-US" sz="2400" dirty="0" smtClean="0"/>
              <a:t>Try connecting to the database "</a:t>
            </a:r>
            <a:r>
              <a:rPr lang="en-US" sz="2400" dirty="0" err="1" smtClean="0"/>
              <a:t>mydatabase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import </a:t>
            </a:r>
            <a:r>
              <a:rPr lang="en-US" sz="2400" dirty="0" err="1" smtClean="0"/>
              <a:t>mysql.connector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mydb</a:t>
            </a:r>
            <a:r>
              <a:rPr lang="en-US" sz="2400" dirty="0" smtClean="0"/>
              <a:t> = </a:t>
            </a:r>
            <a:r>
              <a:rPr lang="en-US" sz="2400" dirty="0" err="1" smtClean="0"/>
              <a:t>mysql.connector.connect</a:t>
            </a: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  host="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 user="</a:t>
            </a:r>
            <a:r>
              <a:rPr lang="en-US" sz="2400" i="1" dirty="0" err="1" smtClean="0"/>
              <a:t>yourusername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password="</a:t>
            </a:r>
            <a:r>
              <a:rPr lang="en-US" sz="2400" i="1" dirty="0" err="1" smtClean="0"/>
              <a:t>yourpassword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b="1" dirty="0" smtClean="0"/>
              <a:t>  database="</a:t>
            </a:r>
            <a:r>
              <a:rPr lang="en-US" sz="2400" b="1" dirty="0" err="1" smtClean="0"/>
              <a:t>mydatabase</a:t>
            </a:r>
            <a:r>
              <a:rPr lang="en-US" sz="2400" b="1" dirty="0" smtClean="0"/>
              <a:t>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)</a:t>
            </a:r>
          </a:p>
          <a:p>
            <a:r>
              <a:rPr lang="en-US" sz="2400" dirty="0" smtClean="0"/>
              <a:t>If the database does not exist, you will get an error.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8686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Creating a Table</a:t>
            </a:r>
          </a:p>
          <a:p>
            <a:r>
              <a:rPr lang="en-US" sz="2400" dirty="0" smtClean="0"/>
              <a:t>To create a table in </a:t>
            </a:r>
            <a:r>
              <a:rPr lang="en-US" sz="2400" dirty="0" err="1" smtClean="0"/>
              <a:t>MySQL</a:t>
            </a:r>
            <a:r>
              <a:rPr lang="en-US" sz="2400" dirty="0" smtClean="0"/>
              <a:t>, use the "CREATE TABLE" statement.</a:t>
            </a:r>
          </a:p>
          <a:p>
            <a:r>
              <a:rPr lang="en-US" sz="2400" dirty="0" smtClean="0"/>
              <a:t>Make sure you define the name of the database when you create the connection</a:t>
            </a:r>
          </a:p>
          <a:p>
            <a:r>
              <a:rPr lang="en-US" sz="2400" dirty="0" smtClean="0"/>
              <a:t>Example</a:t>
            </a:r>
          </a:p>
          <a:p>
            <a:r>
              <a:rPr lang="en-US" sz="2400" dirty="0" smtClean="0"/>
              <a:t>Create a table named "customers":</a:t>
            </a:r>
          </a:p>
          <a:p>
            <a:r>
              <a:rPr lang="en-US" sz="2400" dirty="0" smtClean="0"/>
              <a:t>import </a:t>
            </a:r>
            <a:r>
              <a:rPr lang="en-US" sz="2400" dirty="0" err="1" smtClean="0"/>
              <a:t>mysql.connector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mydb</a:t>
            </a:r>
            <a:r>
              <a:rPr lang="en-US" sz="2400" dirty="0" smtClean="0"/>
              <a:t> = </a:t>
            </a:r>
            <a:r>
              <a:rPr lang="en-US" sz="2400" dirty="0" err="1" smtClean="0"/>
              <a:t>mysql.connector.connect</a:t>
            </a: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  host="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 user="</a:t>
            </a:r>
            <a:r>
              <a:rPr lang="en-US" sz="2400" i="1" dirty="0" err="1" smtClean="0"/>
              <a:t>yourusername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password="</a:t>
            </a:r>
            <a:r>
              <a:rPr lang="en-US" sz="2400" i="1" dirty="0" err="1" smtClean="0"/>
              <a:t>yourpassword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  database="</a:t>
            </a:r>
            <a:r>
              <a:rPr lang="en-US" sz="2400" dirty="0" err="1" smtClean="0"/>
              <a:t>mydatabase</a:t>
            </a:r>
            <a:r>
              <a:rPr lang="en-US" sz="2400" dirty="0" smtClean="0"/>
              <a:t>"</a:t>
            </a:r>
            <a:br>
              <a:rPr lang="en-US" sz="2400" dirty="0" smtClean="0"/>
            </a:b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err="1" smtClean="0"/>
              <a:t>mycursor</a:t>
            </a:r>
            <a:r>
              <a:rPr lang="en-US" sz="2400" dirty="0" smtClean="0"/>
              <a:t> = </a:t>
            </a:r>
            <a:r>
              <a:rPr lang="en-US" sz="2400" dirty="0" err="1" smtClean="0"/>
              <a:t>mydb.cursor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mycursor.execute</a:t>
            </a:r>
            <a:r>
              <a:rPr lang="en-US" sz="2400" dirty="0" smtClean="0"/>
              <a:t>("CREATE TABLE customers (name VARCHAR(255), address VARCHAR(255))")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228600" y="64794"/>
            <a:ext cx="8839200" cy="66408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106329" tIns="179331" rIns="-106329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Segoe UI" pitchFamily="34" charset="0"/>
              </a:rPr>
              <a:t>Check if Table Exists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You can check if a table exist by listing all tables in your database with the "SHOW TABLES" statement: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Segoe UI" pitchFamily="34" charset="0"/>
              </a:rPr>
              <a:t>Example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Return a list of your system's databases: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cs typeface="Consolas" pitchFamily="49" charset="0"/>
              </a:rPr>
              <a:t>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mysql.connector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mydb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mysql.connector.connect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(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  host=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cs typeface="Consolas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cs typeface="Consolas" pitchFamily="49" charset="0"/>
              </a:rPr>
              <a:t>localhost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cs typeface="Consolas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,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  user=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cs typeface="Consolas" pitchFamily="49" charset="0"/>
              </a:rPr>
              <a:t>"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cs typeface="Consolas" pitchFamily="49" charset="0"/>
              </a:rPr>
              <a:t>yourusername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cs typeface="Consolas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,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  password=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cs typeface="Consolas" pitchFamily="49" charset="0"/>
              </a:rPr>
              <a:t>"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cs typeface="Consolas" pitchFamily="49" charset="0"/>
              </a:rPr>
              <a:t>yourpassword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cs typeface="Consolas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,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  database=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cs typeface="Consolas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cs typeface="Consolas" pitchFamily="49" charset="0"/>
              </a:rPr>
              <a:t>mydatabase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cs typeface="Consolas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mycursor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mydb.cursor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()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mycursor.execute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cs typeface="Consolas" pitchFamily="49" charset="0"/>
              </a:rPr>
              <a:t>"SHOW TABLES"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cs typeface="Consolas" pitchFamily="49" charset="0"/>
              </a:rPr>
              <a:t>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 x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cs typeface="Consolas" pitchFamily="49" charset="0"/>
              </a:rPr>
              <a:t>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mycursor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cs typeface="Consolas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(x)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cs typeface="Arial" pitchFamily="34" charset="0"/>
              <a:hlinkClick r:id="rId2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47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641</Words>
  <Application>Microsoft Office PowerPoint</Application>
  <PresentationFormat>On-screen Show (4:3)</PresentationFormat>
  <Paragraphs>107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UNIT-5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UNIT-5</dc:title>
  <dc:creator>STUD</dc:creator>
  <cp:lastModifiedBy>STUD</cp:lastModifiedBy>
  <cp:revision>21</cp:revision>
  <dcterms:created xsi:type="dcterms:W3CDTF">2021-12-06T06:29:37Z</dcterms:created>
  <dcterms:modified xsi:type="dcterms:W3CDTF">2021-12-08T05:46:55Z</dcterms:modified>
</cp:coreProperties>
</file>