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2" r:id="rId1"/>
  </p:sldMasterIdLst>
  <p:notesMasterIdLst>
    <p:notesMasterId r:id="rId25"/>
  </p:notesMasterIdLst>
  <p:sldIdLst>
    <p:sldId id="256" r:id="rId2"/>
    <p:sldId id="257" r:id="rId3"/>
    <p:sldId id="284" r:id="rId4"/>
    <p:sldId id="285" r:id="rId5"/>
    <p:sldId id="286" r:id="rId6"/>
    <p:sldId id="287" r:id="rId7"/>
    <p:sldId id="289" r:id="rId8"/>
    <p:sldId id="262" r:id="rId9"/>
    <p:sldId id="263" r:id="rId10"/>
    <p:sldId id="316" r:id="rId11"/>
    <p:sldId id="265" r:id="rId12"/>
    <p:sldId id="318" r:id="rId13"/>
    <p:sldId id="320" r:id="rId14"/>
    <p:sldId id="319" r:id="rId15"/>
    <p:sldId id="314" r:id="rId16"/>
    <p:sldId id="267" r:id="rId17"/>
    <p:sldId id="272" r:id="rId18"/>
    <p:sldId id="315" r:id="rId19"/>
    <p:sldId id="313" r:id="rId20"/>
    <p:sldId id="317" r:id="rId21"/>
    <p:sldId id="278" r:id="rId22"/>
    <p:sldId id="282" r:id="rId23"/>
    <p:sldId id="283" r:id="rId24"/>
  </p:sldIdLst>
  <p:sldSz cx="9144000" cy="5143500" type="screen16x9"/>
  <p:notesSz cx="6858000" cy="9144000"/>
  <p:embeddedFontLst>
    <p:embeddedFont>
      <p:font typeface="Nunito Light" charset="0"/>
      <p:regular r:id="rId26"/>
      <p:italic r:id="rId27"/>
    </p:embeddedFont>
    <p:embeddedFont>
      <p:font typeface="Titillium Web" charset="0"/>
      <p:regular r:id="rId28"/>
      <p:bold r:id="rId29"/>
      <p:italic r:id="rId30"/>
      <p:boldItalic r:id="rId31"/>
    </p:embeddedFont>
    <p:embeddedFont>
      <p:font typeface="Barlow Semi Condensed" charset="0"/>
      <p:regular r:id="rId32"/>
      <p:bold r:id="rId33"/>
      <p:italic r:id="rId34"/>
      <p:boldItalic r:id="rId35"/>
    </p:embeddedFont>
    <p:embeddedFont>
      <p:font typeface="Inter" charset="0"/>
      <p:regular r:id="rId36"/>
      <p:bold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0709"/>
    <a:srgbClr val="E2E7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F94AD89B-D6A7-4017-A0FA-AA37248C33A9}">
  <a:tblStyle styleId="{F94AD89B-D6A7-4017-A0FA-AA37248C33A9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-756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font" Target="fonts/font12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026996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7" name="Google Shape;140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8" name="Google Shape;140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1" name="Google Shape;1641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42" name="Google Shape;1642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8" name="Google Shape;1868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69" name="Google Shape;1869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8" name="Google Shape;1868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69" name="Google Shape;1869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8" name="Google Shape;1868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69" name="Google Shape;1869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8" name="Google Shape;1868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69" name="Google Shape;1869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1" name="Google Shape;1861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62" name="Google Shape;1862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9" name="Google Shape;1959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60" name="Google Shape;1960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9" name="Google Shape;1999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00" name="Google Shape;2000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9" name="Google Shape;1999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00" name="Google Shape;2000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6" name="Google Shape;2006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07" name="Google Shape;2007;p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8" name="Google Shape;144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49" name="Google Shape;144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6" name="Google Shape;2006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07" name="Google Shape;2007;p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0" name="Google Shape;2040;g2a2d1e1bf45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41" name="Google Shape;2041;g2a2d1e1bf45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4" name="Google Shape;2064;g2a2d1e1bf45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65" name="Google Shape;2065;g2a2d1e1bf45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0" name="Google Shape;2070;g2a2d1e1bf45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1" name="Google Shape;2071;g2a2d1e1bf45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" name="Google Shape;145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5" name="Google Shape;145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" name="Google Shape;145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5" name="Google Shape;145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" name="Google Shape;145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5" name="Google Shape;145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" name="Google Shape;145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5" name="Google Shape;145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" name="Google Shape;145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5" name="Google Shape;145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" name="Google Shape;1617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18" name="Google Shape;1618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1" name="Google Shape;1641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42" name="Google Shape;1642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28700"/>
            <a:ext cx="7848600" cy="1445419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628900"/>
            <a:ext cx="6400800" cy="131445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3/30/2025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2548890"/>
            <a:ext cx="7848600" cy="119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3/30/2025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440055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44005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3/30/2025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 and two columns 2"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54" name="Google Shape;354;p7"/>
          <p:cNvSpPr txBox="1">
            <a:spLocks noGrp="1"/>
          </p:cNvSpPr>
          <p:nvPr>
            <p:ph type="subTitle" idx="1"/>
          </p:nvPr>
        </p:nvSpPr>
        <p:spPr>
          <a:xfrm>
            <a:off x="720000" y="1507800"/>
            <a:ext cx="4611600" cy="26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6" name="Google Shape;1246;p2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247" name="Google Shape;1247;p23"/>
          <p:cNvSpPr txBox="1">
            <a:spLocks noGrp="1"/>
          </p:cNvSpPr>
          <p:nvPr>
            <p:ph type="body" idx="1"/>
          </p:nvPr>
        </p:nvSpPr>
        <p:spPr>
          <a:xfrm>
            <a:off x="720000" y="1215751"/>
            <a:ext cx="77040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marL="914400" lvl="1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371600" lvl="2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1828800" lvl="3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2286000" lvl="4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743200" lvl="5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200400" lvl="6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3657600" lvl="7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4114800" lvl="8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" name="Google Shape;1013;p19"/>
          <p:cNvSpPr txBox="1">
            <a:spLocks noGrp="1"/>
          </p:cNvSpPr>
          <p:nvPr>
            <p:ph type="title"/>
          </p:nvPr>
        </p:nvSpPr>
        <p:spPr>
          <a:xfrm>
            <a:off x="4125350" y="539500"/>
            <a:ext cx="4087800" cy="7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1014" name="Google Shape;1014;p19"/>
          <p:cNvSpPr txBox="1">
            <a:spLocks noGrp="1"/>
          </p:cNvSpPr>
          <p:nvPr>
            <p:ph type="subTitle" idx="1"/>
          </p:nvPr>
        </p:nvSpPr>
        <p:spPr>
          <a:xfrm>
            <a:off x="4159414" y="1228425"/>
            <a:ext cx="4087800" cy="469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15" name="Google Shape;1015;p19"/>
          <p:cNvSpPr txBox="1">
            <a:spLocks noGrp="1"/>
          </p:cNvSpPr>
          <p:nvPr>
            <p:ph type="title" idx="2"/>
          </p:nvPr>
        </p:nvSpPr>
        <p:spPr>
          <a:xfrm>
            <a:off x="4159414" y="1992700"/>
            <a:ext cx="4087800" cy="7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1016" name="Google Shape;1016;p19"/>
          <p:cNvSpPr txBox="1">
            <a:spLocks noGrp="1"/>
          </p:cNvSpPr>
          <p:nvPr>
            <p:ph type="subTitle" idx="3"/>
          </p:nvPr>
        </p:nvSpPr>
        <p:spPr>
          <a:xfrm>
            <a:off x="4159414" y="2681615"/>
            <a:ext cx="4087800" cy="469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17" name="Google Shape;1017;p19"/>
          <p:cNvSpPr txBox="1">
            <a:spLocks noGrp="1"/>
          </p:cNvSpPr>
          <p:nvPr>
            <p:ph type="title" idx="4"/>
          </p:nvPr>
        </p:nvSpPr>
        <p:spPr>
          <a:xfrm>
            <a:off x="4159414" y="3445874"/>
            <a:ext cx="4087800" cy="7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1018" name="Google Shape;1018;p19"/>
          <p:cNvSpPr txBox="1">
            <a:spLocks noGrp="1"/>
          </p:cNvSpPr>
          <p:nvPr>
            <p:ph type="subTitle" idx="5"/>
          </p:nvPr>
        </p:nvSpPr>
        <p:spPr>
          <a:xfrm>
            <a:off x="4159414" y="4134800"/>
            <a:ext cx="4087800" cy="469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1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" name="Google Shape;1081;p20"/>
          <p:cNvSpPr txBox="1">
            <a:spLocks noGrp="1"/>
          </p:cNvSpPr>
          <p:nvPr>
            <p:ph type="title"/>
          </p:nvPr>
        </p:nvSpPr>
        <p:spPr>
          <a:xfrm>
            <a:off x="893125" y="1508550"/>
            <a:ext cx="2697600" cy="10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082" name="Google Shape;1082;p20"/>
          <p:cNvSpPr txBox="1">
            <a:spLocks noGrp="1"/>
          </p:cNvSpPr>
          <p:nvPr>
            <p:ph type="subTitle" idx="1"/>
          </p:nvPr>
        </p:nvSpPr>
        <p:spPr>
          <a:xfrm>
            <a:off x="893125" y="2571750"/>
            <a:ext cx="2697600" cy="10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3/30/2025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771651"/>
            <a:ext cx="7772400" cy="1650206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470149"/>
            <a:ext cx="7772400" cy="1125140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3/30/2025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3449574"/>
            <a:ext cx="7848600" cy="119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55014"/>
            <a:ext cx="4038600" cy="35387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55014"/>
            <a:ext cx="4038600" cy="35387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3/30/2025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57300"/>
            <a:ext cx="3931920" cy="47982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28800"/>
            <a:ext cx="393192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257300"/>
            <a:ext cx="3931920" cy="47982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1828800"/>
            <a:ext cx="393192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3/30/2025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806462" y="3034268"/>
            <a:ext cx="353187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3/30/2025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3/30/2025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060"/>
            <a:ext cx="2139696" cy="946404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594060"/>
            <a:ext cx="5715000" cy="418338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597915"/>
            <a:ext cx="2139696" cy="31827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3/30/2025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684114" y="2684956"/>
            <a:ext cx="418338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60"/>
            <a:ext cx="2142680" cy="94869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628651"/>
            <a:ext cx="5904390" cy="4125342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2139696" cy="31821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3/30/2025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65590"/>
            <a:ext cx="9144000" cy="1714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65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274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3716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B7C3F878-F5E8-489B-AC8A-64F2A7E22C28}" type="datetimeFigureOut">
              <a:rPr lang="en-US" smtClean="0"/>
              <a:pPr/>
              <a:t>3/30/2025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3716"/>
            <a:ext cx="411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3716"/>
            <a:ext cx="1066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651FC063-5EA9-49AF-AFAF-D68C9E82B23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  <p:sldLayoutId id="2147483706" r:id="rId14"/>
    <p:sldLayoutId id="2147483707" r:id="rId15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basics.io/courses/python-for-beginner-and-intermediate-learners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" name="Google Shape;1410;p28"/>
          <p:cNvSpPr txBox="1">
            <a:spLocks noGrp="1"/>
          </p:cNvSpPr>
          <p:nvPr>
            <p:ph type="ctrTitle"/>
          </p:nvPr>
        </p:nvSpPr>
        <p:spPr>
          <a:xfrm>
            <a:off x="713225" y="1797627"/>
            <a:ext cx="7693020" cy="758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en-IN" sz="3600" b="1" dirty="0"/>
              <a:t>medical data extraction </a:t>
            </a:r>
            <a:r>
              <a:rPr lang="en-IN" sz="3600" b="1" cap="all" dirty="0" smtClean="0">
                <a:solidFill>
                  <a:srgbClr val="E2E7F2"/>
                </a:solidFill>
              </a:rPr>
              <a:t> </a:t>
            </a:r>
            <a:endParaRPr sz="3600" b="1" dirty="0">
              <a:solidFill>
                <a:srgbClr val="E2E7F2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564" y="485533"/>
            <a:ext cx="4207045" cy="647746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6814" y="2670464"/>
            <a:ext cx="6402098" cy="223404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4" name="Google Shape;1644;p35"/>
          <p:cNvSpPr txBox="1">
            <a:spLocks noGrp="1"/>
          </p:cNvSpPr>
          <p:nvPr>
            <p:ph type="title"/>
          </p:nvPr>
        </p:nvSpPr>
        <p:spPr>
          <a:xfrm>
            <a:off x="720000" y="294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-IN" b="1" dirty="0" smtClean="0"/>
              <a:t>DATA COLLECTION</a:t>
            </a:r>
            <a:endParaRPr lang="en-IN" b="1" dirty="0"/>
          </a:p>
        </p:txBody>
      </p:sp>
      <p:sp>
        <p:nvSpPr>
          <p:cNvPr id="1645" name="Google Shape;1645;p35"/>
          <p:cNvSpPr txBox="1">
            <a:spLocks noGrp="1"/>
          </p:cNvSpPr>
          <p:nvPr>
            <p:ph type="body" idx="4294967295"/>
          </p:nvPr>
        </p:nvSpPr>
        <p:spPr>
          <a:xfrm>
            <a:off x="687455" y="1012682"/>
            <a:ext cx="7702550" cy="14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573"/>
              </a:spcBef>
              <a:spcAft>
                <a:spcPts val="0"/>
              </a:spcAft>
              <a:buSzPts val="1400"/>
              <a:buNone/>
            </a:pPr>
            <a:endParaRPr sz="1200" dirty="0"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</a:pPr>
            <a:endParaRPr sz="1200" dirty="0"/>
          </a:p>
        </p:txBody>
      </p:sp>
      <p:sp>
        <p:nvSpPr>
          <p:cNvPr id="1646" name="Google Shape;1646;p35"/>
          <p:cNvSpPr/>
          <p:nvPr/>
        </p:nvSpPr>
        <p:spPr>
          <a:xfrm>
            <a:off x="3426649" y="3984349"/>
            <a:ext cx="73987" cy="75491"/>
          </a:xfrm>
          <a:custGeom>
            <a:avLst/>
            <a:gdLst/>
            <a:ahLst/>
            <a:cxnLst/>
            <a:rect l="l" t="t" r="r" b="b"/>
            <a:pathLst>
              <a:path w="1279" h="1305" extrusionOk="0">
                <a:moveTo>
                  <a:pt x="652" y="1"/>
                </a:moveTo>
                <a:cubicBezTo>
                  <a:pt x="276" y="1"/>
                  <a:pt x="0" y="302"/>
                  <a:pt x="0" y="652"/>
                </a:cubicBezTo>
                <a:cubicBezTo>
                  <a:pt x="0" y="1003"/>
                  <a:pt x="276" y="1304"/>
                  <a:pt x="652" y="1304"/>
                </a:cubicBezTo>
                <a:cubicBezTo>
                  <a:pt x="1003" y="1304"/>
                  <a:pt x="1279" y="1003"/>
                  <a:pt x="1279" y="652"/>
                </a:cubicBezTo>
                <a:cubicBezTo>
                  <a:pt x="1279" y="302"/>
                  <a:pt x="1003" y="1"/>
                  <a:pt x="65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757" y="1082250"/>
            <a:ext cx="3561055" cy="3791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7257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6" name="Google Shape;1926;p37"/>
          <p:cNvSpPr txBox="1"/>
          <p:nvPr/>
        </p:nvSpPr>
        <p:spPr>
          <a:xfrm>
            <a:off x="981285" y="343642"/>
            <a:ext cx="7181672" cy="7882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 algn="ctr">
              <a:buSzPts val="3500"/>
            </a:pPr>
            <a:r>
              <a:rPr lang="en" sz="4000" b="1" kern="1200" spc="-100" dirty="0">
                <a:solidFill>
                  <a:schemeClr val="tx2"/>
                </a:solidFill>
                <a:latin typeface="+mj-lt"/>
                <a:ea typeface="+mj-ea"/>
                <a:cs typeface="+mj-cs"/>
                <a:sym typeface="Barlow Semi Condensed"/>
              </a:rPr>
              <a:t>Exploratory Data Analysis</a:t>
            </a:r>
            <a:endParaRPr sz="4000" b="1" kern="1200" spc="-100" dirty="0">
              <a:solidFill>
                <a:schemeClr val="tx2"/>
              </a:solidFill>
              <a:latin typeface="+mj-lt"/>
              <a:ea typeface="+mj-ea"/>
              <a:cs typeface="+mj-cs"/>
              <a:sym typeface="Barlow Semi Condensed"/>
            </a:endParaRPr>
          </a:p>
        </p:txBody>
      </p:sp>
      <p:sp>
        <p:nvSpPr>
          <p:cNvPr id="1927" name="Google Shape;1927;p37"/>
          <p:cNvSpPr txBox="1"/>
          <p:nvPr/>
        </p:nvSpPr>
        <p:spPr>
          <a:xfrm>
            <a:off x="765612" y="1109159"/>
            <a:ext cx="7613015" cy="3096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82880" indent="-182880">
              <a:lnSpc>
                <a:spcPct val="115000"/>
              </a:lnSpc>
              <a:buClr>
                <a:schemeClr val="accent1"/>
              </a:buClr>
              <a:buSzPts val="1400"/>
            </a:pPr>
            <a:r>
              <a:rPr lang="en-IN" sz="1800" b="1" kern="1200" dirty="0">
                <a:solidFill>
                  <a:schemeClr val="tx1"/>
                </a:solidFill>
                <a:latin typeface="Titillium Web" charset="0"/>
                <a:ea typeface="+mn-ea"/>
                <a:cs typeface="+mn-cs"/>
              </a:rPr>
              <a:t>Challenges in Raw Data:</a:t>
            </a:r>
          </a:p>
          <a:p>
            <a:pPr marL="285750" lvl="1" indent="-285750">
              <a:lnSpc>
                <a:spcPct val="115000"/>
              </a:lnSpc>
              <a:buClr>
                <a:schemeClr val="accent1"/>
              </a:buClr>
              <a:buSzPts val="1400"/>
              <a:buFont typeface="Arial" pitchFamily="34" charset="0"/>
              <a:buChar char="•"/>
            </a:pPr>
            <a:r>
              <a:rPr lang="en-IN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Variability in fonts and text alignment.</a:t>
            </a:r>
          </a:p>
          <a:p>
            <a:pPr marL="285750" lvl="1" indent="-285750">
              <a:lnSpc>
                <a:spcPct val="115000"/>
              </a:lnSpc>
              <a:buClr>
                <a:schemeClr val="accent1"/>
              </a:buClr>
              <a:buSzPts val="1400"/>
              <a:buFont typeface="Arial" pitchFamily="34" charset="0"/>
              <a:buChar char="•"/>
            </a:pPr>
            <a:r>
              <a:rPr lang="en-IN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Presence of shadows, noise, and distortions in scanned images.</a:t>
            </a:r>
          </a:p>
          <a:p>
            <a:pPr marL="182880" indent="-182880">
              <a:lnSpc>
                <a:spcPct val="115000"/>
              </a:lnSpc>
              <a:buClr>
                <a:schemeClr val="accent1"/>
              </a:buClr>
              <a:buSzPts val="1400"/>
            </a:pPr>
            <a:r>
              <a:rPr lang="en-IN" sz="1800" b="1" kern="1200" dirty="0">
                <a:solidFill>
                  <a:schemeClr val="tx1"/>
                </a:solidFill>
                <a:latin typeface="Titillium Web" charset="0"/>
                <a:ea typeface="+mn-ea"/>
                <a:cs typeface="+mn-cs"/>
              </a:rPr>
              <a:t>Preprocessing Techniques:</a:t>
            </a:r>
          </a:p>
          <a:p>
            <a:pPr marL="285750" lvl="1" indent="-285750">
              <a:lnSpc>
                <a:spcPct val="115000"/>
              </a:lnSpc>
              <a:buClr>
                <a:schemeClr val="accent1"/>
              </a:buClr>
              <a:buSzPts val="1400"/>
              <a:buFont typeface="Arial" pitchFamily="34" charset="0"/>
              <a:buChar char="•"/>
            </a:pPr>
            <a:r>
              <a:rPr lang="en-IN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Grayscale</a:t>
            </a:r>
            <a:r>
              <a:rPr lang="en-IN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Conversion – Reducing </a:t>
            </a:r>
            <a:r>
              <a:rPr lang="en-IN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color</a:t>
            </a:r>
            <a:r>
              <a:rPr lang="en-IN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complexity.</a:t>
            </a:r>
          </a:p>
          <a:p>
            <a:pPr marL="285750" lvl="1" indent="-285750">
              <a:lnSpc>
                <a:spcPct val="115000"/>
              </a:lnSpc>
              <a:buClr>
                <a:schemeClr val="accent1"/>
              </a:buClr>
              <a:buSzPts val="1400"/>
              <a:buFont typeface="Arial" pitchFamily="34" charset="0"/>
              <a:buChar char="•"/>
            </a:pPr>
            <a:r>
              <a:rPr lang="en-IN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Thresholding</a:t>
            </a:r>
            <a:r>
              <a:rPr lang="en-IN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(Normal &amp; Adaptive) – Improving text clarity.</a:t>
            </a:r>
          </a:p>
          <a:p>
            <a:pPr marL="285750" lvl="1" indent="-285750">
              <a:lnSpc>
                <a:spcPct val="115000"/>
              </a:lnSpc>
              <a:buClr>
                <a:schemeClr val="accent1"/>
              </a:buClr>
              <a:buSzPts val="1400"/>
              <a:buFont typeface="Arial" pitchFamily="34" charset="0"/>
              <a:buChar char="•"/>
            </a:pPr>
            <a:r>
              <a:rPr lang="en-IN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Noise Reduction – Enhancing OCR performance.</a:t>
            </a:r>
          </a:p>
          <a:p>
            <a:pPr marL="182880" indent="-182880">
              <a:lnSpc>
                <a:spcPct val="115000"/>
              </a:lnSpc>
              <a:buClr>
                <a:schemeClr val="accent1"/>
              </a:buClr>
              <a:buSzPts val="1400"/>
            </a:pPr>
            <a:r>
              <a:rPr lang="en-IN" sz="1800" b="1" kern="1200" dirty="0">
                <a:solidFill>
                  <a:schemeClr val="tx1"/>
                </a:solidFill>
                <a:latin typeface="Titillium Web" charset="0"/>
                <a:ea typeface="+mn-ea"/>
                <a:cs typeface="+mn-cs"/>
              </a:rPr>
              <a:t>Insights from EDA:</a:t>
            </a:r>
          </a:p>
          <a:p>
            <a:pPr marL="285750" lvl="1" indent="-285750">
              <a:lnSpc>
                <a:spcPct val="115000"/>
              </a:lnSpc>
              <a:buClr>
                <a:schemeClr val="accent1"/>
              </a:buClr>
              <a:buSzPts val="1400"/>
              <a:buFont typeface="Arial" pitchFamily="34" charset="0"/>
              <a:buChar char="•"/>
            </a:pPr>
            <a:r>
              <a:rPr lang="en-IN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Identifying common text structures in medical documents.</a:t>
            </a:r>
          </a:p>
          <a:p>
            <a:pPr marL="285750" lvl="1" indent="-285750">
              <a:lnSpc>
                <a:spcPct val="115000"/>
              </a:lnSpc>
              <a:buClr>
                <a:schemeClr val="accent1"/>
              </a:buClr>
              <a:buSzPts val="1400"/>
              <a:buFont typeface="Arial" pitchFamily="34" charset="0"/>
              <a:buChar char="•"/>
            </a:pPr>
            <a:r>
              <a:rPr lang="en-IN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Understanding OCR failure cases due to poor image quality.</a:t>
            </a:r>
          </a:p>
          <a:p>
            <a:pPr marL="560070" lvl="0" indent="-182880"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 pitchFamily="34" charset="0"/>
              <a:buChar char="•"/>
            </a:pPr>
            <a:endParaRPr sz="1200" b="1" kern="1200" dirty="0">
              <a:solidFill>
                <a:schemeClr val="tx1"/>
              </a:solidFill>
              <a:latin typeface="+mn-lt"/>
              <a:ea typeface="+mn-ea"/>
              <a:cs typeface="+mn-cs"/>
              <a:sym typeface="Titillium Web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6" name="Google Shape;1926;p37"/>
          <p:cNvSpPr txBox="1"/>
          <p:nvPr/>
        </p:nvSpPr>
        <p:spPr>
          <a:xfrm>
            <a:off x="981285" y="343642"/>
            <a:ext cx="7181672" cy="7882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 algn="ctr">
              <a:buSzPts val="3500"/>
            </a:pPr>
            <a:r>
              <a:rPr lang="en" sz="4000" b="1" kern="1200" spc="-100" dirty="0">
                <a:solidFill>
                  <a:schemeClr val="tx2"/>
                </a:solidFill>
                <a:latin typeface="+mj-lt"/>
                <a:ea typeface="+mj-ea"/>
                <a:cs typeface="+mj-cs"/>
                <a:sym typeface="Barlow Semi Condensed"/>
              </a:rPr>
              <a:t>Exploratory Data Analysis</a:t>
            </a:r>
            <a:endParaRPr sz="4000" b="1" kern="1200" spc="-100" dirty="0">
              <a:solidFill>
                <a:schemeClr val="tx2"/>
              </a:solidFill>
              <a:latin typeface="+mj-lt"/>
              <a:ea typeface="+mj-ea"/>
              <a:cs typeface="+mj-cs"/>
              <a:sym typeface="Barlow Semi Condensed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3728" y="1457561"/>
            <a:ext cx="2781688" cy="2810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505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6" name="Google Shape;1926;p37"/>
          <p:cNvSpPr txBox="1"/>
          <p:nvPr/>
        </p:nvSpPr>
        <p:spPr>
          <a:xfrm>
            <a:off x="981285" y="343642"/>
            <a:ext cx="7181672" cy="7882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 algn="ctr">
              <a:buSzPts val="3500"/>
            </a:pPr>
            <a:r>
              <a:rPr lang="en" sz="4000" b="1" kern="1200" spc="-100" dirty="0">
                <a:solidFill>
                  <a:schemeClr val="tx2"/>
                </a:solidFill>
                <a:latin typeface="+mj-lt"/>
                <a:ea typeface="+mj-ea"/>
                <a:cs typeface="+mj-cs"/>
                <a:sym typeface="Barlow Semi Condensed"/>
              </a:rPr>
              <a:t>Exploratory Data Analysis</a:t>
            </a:r>
            <a:endParaRPr sz="4000" b="1" kern="1200" spc="-100" dirty="0">
              <a:solidFill>
                <a:schemeClr val="tx2"/>
              </a:solidFill>
              <a:latin typeface="+mj-lt"/>
              <a:ea typeface="+mj-ea"/>
              <a:cs typeface="+mj-cs"/>
              <a:sym typeface="Barlow Semi Condensed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020" y="1209421"/>
            <a:ext cx="8487960" cy="3639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9474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6" name="Google Shape;1926;p37"/>
          <p:cNvSpPr txBox="1"/>
          <p:nvPr/>
        </p:nvSpPr>
        <p:spPr>
          <a:xfrm>
            <a:off x="981285" y="343642"/>
            <a:ext cx="7181672" cy="7882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 algn="ctr">
              <a:buSzPts val="3500"/>
            </a:pPr>
            <a:r>
              <a:rPr lang="en" sz="4000" b="1" kern="1200" spc="-100" dirty="0">
                <a:solidFill>
                  <a:schemeClr val="tx2"/>
                </a:solidFill>
                <a:latin typeface="+mj-lt"/>
                <a:ea typeface="+mj-ea"/>
                <a:cs typeface="+mj-cs"/>
                <a:sym typeface="Barlow Semi Condensed"/>
              </a:rPr>
              <a:t>Exploratory Data Analysis</a:t>
            </a:r>
            <a:endParaRPr sz="4000" b="1" kern="1200" spc="-100" dirty="0">
              <a:solidFill>
                <a:schemeClr val="tx2"/>
              </a:solidFill>
              <a:latin typeface="+mj-lt"/>
              <a:ea typeface="+mj-ea"/>
              <a:cs typeface="+mj-cs"/>
              <a:sym typeface="Barlow Semi Condensed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656" y="1131865"/>
            <a:ext cx="8680929" cy="3309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7024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4" name="Google Shape;1864;p36"/>
          <p:cNvSpPr txBox="1">
            <a:spLocks noGrp="1"/>
          </p:cNvSpPr>
          <p:nvPr>
            <p:ph type="title"/>
          </p:nvPr>
        </p:nvSpPr>
        <p:spPr>
          <a:xfrm>
            <a:off x="720000" y="22595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rgbClr val="000000"/>
              </a:buClr>
              <a:buFont typeface="Arial"/>
            </a:pPr>
            <a:r>
              <a:rPr lang="en-IN" b="1" dirty="0">
                <a:sym typeface="Arial"/>
              </a:rPr>
              <a:t>Exploratory Data Analysis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8702597"/>
              </p:ext>
            </p:extLst>
          </p:nvPr>
        </p:nvGraphicFramePr>
        <p:xfrm>
          <a:off x="280554" y="1028700"/>
          <a:ext cx="8624454" cy="3522069"/>
        </p:xfrm>
        <a:graphic>
          <a:graphicData uri="http://schemas.openxmlformats.org/drawingml/2006/table">
            <a:tbl>
              <a:tblPr firstRow="1" bandRow="1">
                <a:tableStyleId>{F94AD89B-D6A7-4017-A0FA-AA37248C33A9}</a:tableStyleId>
              </a:tblPr>
              <a:tblGrid>
                <a:gridCol w="2874818"/>
                <a:gridCol w="2874818"/>
                <a:gridCol w="2874818"/>
              </a:tblGrid>
              <a:tr h="540327">
                <a:tc>
                  <a:txBody>
                    <a:bodyPr/>
                    <a:lstStyle/>
                    <a:p>
                      <a:pPr marL="182880" marR="0" indent="-18288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400"/>
                        <a:buFont typeface="Arial"/>
                      </a:pPr>
                      <a:r>
                        <a:rPr lang="en-IN" sz="1800" b="1" i="0" u="none" strike="noStrike" kern="1200" cap="none" dirty="0">
                          <a:solidFill>
                            <a:schemeClr val="tx1"/>
                          </a:solidFill>
                          <a:latin typeface="Titillium Web" charset="0"/>
                          <a:ea typeface="+mn-ea"/>
                          <a:cs typeface="+mn-cs"/>
                          <a:sym typeface="Arial"/>
                        </a:rPr>
                        <a:t>Original Image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880" marR="0" indent="-18288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400"/>
                        <a:buFont typeface="Arial"/>
                      </a:pPr>
                      <a:r>
                        <a:rPr lang="en-IN" sz="1800" b="1" i="0" u="none" strike="noStrike" kern="1200" cap="none" dirty="0" err="1">
                          <a:solidFill>
                            <a:schemeClr val="tx1"/>
                          </a:solidFill>
                          <a:latin typeface="Titillium Web" charset="0"/>
                          <a:ea typeface="+mn-ea"/>
                          <a:cs typeface="+mn-cs"/>
                        </a:rPr>
                        <a:t>Thresholded</a:t>
                      </a:r>
                      <a:r>
                        <a:rPr lang="en-IN" sz="1800" b="1" i="0" u="none" strike="noStrike" kern="1200" cap="none" dirty="0">
                          <a:solidFill>
                            <a:schemeClr val="tx1"/>
                          </a:solidFill>
                          <a:latin typeface="Titillium Web" charset="0"/>
                          <a:ea typeface="+mn-ea"/>
                          <a:cs typeface="+mn-cs"/>
                        </a:rPr>
                        <a:t> Image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880" marR="0" indent="-18288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400"/>
                        <a:buFont typeface="Arial"/>
                      </a:pPr>
                      <a:r>
                        <a:rPr lang="en-IN" sz="1800" b="1" i="0" u="none" strike="noStrike" kern="1200" cap="none" dirty="0">
                          <a:solidFill>
                            <a:schemeClr val="tx1"/>
                          </a:solidFill>
                          <a:latin typeface="Titillium Web" charset="0"/>
                          <a:ea typeface="+mn-ea"/>
                          <a:cs typeface="+mn-cs"/>
                        </a:rPr>
                        <a:t>Adaptive Filtered Image</a:t>
                      </a:r>
                    </a:p>
                  </a:txBody>
                  <a:tcPr anchor="ctr"/>
                </a:tc>
              </a:tr>
              <a:tr h="2981742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456" y="1661679"/>
            <a:ext cx="2676525" cy="283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661679"/>
            <a:ext cx="2590800" cy="284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223" y="1661679"/>
            <a:ext cx="2628900" cy="2695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663315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62" name="Google Shape;1962;p39"/>
          <p:cNvGrpSpPr/>
          <p:nvPr/>
        </p:nvGrpSpPr>
        <p:grpSpPr>
          <a:xfrm>
            <a:off x="6425852" y="1883583"/>
            <a:ext cx="2541085" cy="1823154"/>
            <a:chOff x="331763" y="414153"/>
            <a:chExt cx="6903246" cy="5019697"/>
          </a:xfrm>
        </p:grpSpPr>
        <p:sp>
          <p:nvSpPr>
            <p:cNvPr id="1963" name="Google Shape;1963;p39"/>
            <p:cNvSpPr/>
            <p:nvPr/>
          </p:nvSpPr>
          <p:spPr>
            <a:xfrm>
              <a:off x="2953125" y="4725150"/>
              <a:ext cx="1660725" cy="708700"/>
            </a:xfrm>
            <a:custGeom>
              <a:avLst/>
              <a:gdLst/>
              <a:ahLst/>
              <a:cxnLst/>
              <a:rect l="l" t="t" r="r" b="b"/>
              <a:pathLst>
                <a:path w="66429" h="28348" extrusionOk="0">
                  <a:moveTo>
                    <a:pt x="6889" y="1"/>
                  </a:moveTo>
                  <a:lnTo>
                    <a:pt x="1" y="28347"/>
                  </a:lnTo>
                  <a:lnTo>
                    <a:pt x="66429" y="28347"/>
                  </a:lnTo>
                  <a:lnTo>
                    <a:pt x="59475" y="1"/>
                  </a:lnTo>
                  <a:lnTo>
                    <a:pt x="33182" y="464"/>
                  </a:lnTo>
                  <a:lnTo>
                    <a:pt x="68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4" name="Google Shape;1964;p39"/>
            <p:cNvSpPr/>
            <p:nvPr/>
          </p:nvSpPr>
          <p:spPr>
            <a:xfrm>
              <a:off x="331763" y="414153"/>
              <a:ext cx="6903246" cy="4353879"/>
            </a:xfrm>
            <a:custGeom>
              <a:avLst/>
              <a:gdLst/>
              <a:ahLst/>
              <a:cxnLst/>
              <a:rect l="l" t="t" r="r" b="b"/>
              <a:pathLst>
                <a:path w="248162" h="181204" extrusionOk="0">
                  <a:moveTo>
                    <a:pt x="4636" y="0"/>
                  </a:moveTo>
                  <a:cubicBezTo>
                    <a:pt x="2053" y="0"/>
                    <a:pt x="0" y="2053"/>
                    <a:pt x="0" y="4636"/>
                  </a:cubicBezTo>
                  <a:lnTo>
                    <a:pt x="0" y="176634"/>
                  </a:lnTo>
                  <a:cubicBezTo>
                    <a:pt x="0" y="179151"/>
                    <a:pt x="2053" y="181204"/>
                    <a:pt x="4636" y="181204"/>
                  </a:cubicBezTo>
                  <a:lnTo>
                    <a:pt x="243526" y="181204"/>
                  </a:lnTo>
                  <a:cubicBezTo>
                    <a:pt x="246109" y="181204"/>
                    <a:pt x="248162" y="179151"/>
                    <a:pt x="248162" y="176634"/>
                  </a:cubicBezTo>
                  <a:lnTo>
                    <a:pt x="248162" y="4636"/>
                  </a:lnTo>
                  <a:cubicBezTo>
                    <a:pt x="248162" y="2053"/>
                    <a:pt x="246109" y="0"/>
                    <a:pt x="2435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5" name="Google Shape;1965;p39"/>
            <p:cNvSpPr/>
            <p:nvPr/>
          </p:nvSpPr>
          <p:spPr>
            <a:xfrm>
              <a:off x="547300" y="600323"/>
              <a:ext cx="6472159" cy="3981525"/>
            </a:xfrm>
            <a:custGeom>
              <a:avLst/>
              <a:gdLst/>
              <a:ahLst/>
              <a:cxnLst/>
              <a:rect l="l" t="t" r="r" b="b"/>
              <a:pathLst>
                <a:path w="232665" h="165707" extrusionOk="0">
                  <a:moveTo>
                    <a:pt x="1" y="1"/>
                  </a:moveTo>
                  <a:lnTo>
                    <a:pt x="1" y="24307"/>
                  </a:lnTo>
                  <a:lnTo>
                    <a:pt x="1" y="165707"/>
                  </a:lnTo>
                  <a:lnTo>
                    <a:pt x="232665" y="165707"/>
                  </a:lnTo>
                  <a:lnTo>
                    <a:pt x="232665" y="121532"/>
                  </a:lnTo>
                  <a:lnTo>
                    <a:pt x="23266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6" name="Google Shape;1966;p39"/>
            <p:cNvSpPr/>
            <p:nvPr/>
          </p:nvSpPr>
          <p:spPr>
            <a:xfrm>
              <a:off x="2772650" y="5206975"/>
              <a:ext cx="2020025" cy="226875"/>
            </a:xfrm>
            <a:custGeom>
              <a:avLst/>
              <a:gdLst/>
              <a:ahLst/>
              <a:cxnLst/>
              <a:rect l="l" t="t" r="r" b="b"/>
              <a:pathLst>
                <a:path w="80801" h="9075" extrusionOk="0">
                  <a:moveTo>
                    <a:pt x="4571" y="1"/>
                  </a:moveTo>
                  <a:cubicBezTo>
                    <a:pt x="2054" y="1"/>
                    <a:pt x="1" y="2054"/>
                    <a:pt x="1" y="4570"/>
                  </a:cubicBezTo>
                  <a:cubicBezTo>
                    <a:pt x="1" y="7021"/>
                    <a:pt x="2054" y="9074"/>
                    <a:pt x="4571" y="9074"/>
                  </a:cubicBezTo>
                  <a:lnTo>
                    <a:pt x="76297" y="9074"/>
                  </a:lnTo>
                  <a:cubicBezTo>
                    <a:pt x="78814" y="9074"/>
                    <a:pt x="80801" y="7021"/>
                    <a:pt x="80801" y="4570"/>
                  </a:cubicBezTo>
                  <a:cubicBezTo>
                    <a:pt x="80801" y="2054"/>
                    <a:pt x="78814" y="1"/>
                    <a:pt x="762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967" name="Google Shape;1967;p39"/>
          <p:cNvPicPr preferRelativeResize="0"/>
          <p:nvPr/>
        </p:nvPicPr>
        <p:blipFill rotWithShape="1">
          <a:blip r:embed="rId3">
            <a:alphaModFix/>
          </a:blip>
          <a:srcRect t="2725" b="5764"/>
          <a:stretch/>
        </p:blipFill>
        <p:spPr>
          <a:xfrm>
            <a:off x="6505186" y="1949981"/>
            <a:ext cx="2404925" cy="1447511"/>
          </a:xfrm>
          <a:prstGeom prst="rect">
            <a:avLst/>
          </a:prstGeom>
          <a:noFill/>
          <a:ln>
            <a:noFill/>
          </a:ln>
        </p:spPr>
      </p:pic>
      <p:sp>
        <p:nvSpPr>
          <p:cNvPr id="1968" name="Google Shape;1968;p39"/>
          <p:cNvSpPr txBox="1">
            <a:spLocks noGrp="1"/>
          </p:cNvSpPr>
          <p:nvPr>
            <p:ph type="title"/>
          </p:nvPr>
        </p:nvSpPr>
        <p:spPr>
          <a:xfrm>
            <a:off x="2212771" y="442763"/>
            <a:ext cx="3710048" cy="6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 b="1" dirty="0"/>
              <a:t>Methodology</a:t>
            </a:r>
            <a:endParaRPr b="1" dirty="0"/>
          </a:p>
        </p:txBody>
      </p:sp>
      <p:sp>
        <p:nvSpPr>
          <p:cNvPr id="1969" name="Google Shape;1969;p39"/>
          <p:cNvSpPr txBox="1">
            <a:spLocks noGrp="1"/>
          </p:cNvSpPr>
          <p:nvPr>
            <p:ph type="subTitle" idx="1"/>
          </p:nvPr>
        </p:nvSpPr>
        <p:spPr>
          <a:xfrm>
            <a:off x="626318" y="1001597"/>
            <a:ext cx="5722500" cy="33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1" indent="-342900">
              <a:lnSpc>
                <a:spcPct val="115000"/>
              </a:lnSpc>
              <a:buFont typeface="+mj-lt"/>
              <a:buAutoNum type="arabicPeriod"/>
            </a:pPr>
            <a:r>
              <a:rPr lang="en-IN" sz="1400" dirty="0"/>
              <a:t>Convert PDF to Image using pdf2image.</a:t>
            </a:r>
          </a:p>
          <a:p>
            <a:pPr marL="342900" lvl="1" indent="-342900">
              <a:lnSpc>
                <a:spcPct val="115000"/>
              </a:lnSpc>
              <a:buFont typeface="+mj-lt"/>
              <a:buAutoNum type="arabicPeriod"/>
            </a:pPr>
            <a:r>
              <a:rPr lang="en-IN" sz="1400" dirty="0" err="1"/>
              <a:t>Preprocess</a:t>
            </a:r>
            <a:r>
              <a:rPr lang="en-IN" sz="1400" dirty="0"/>
              <a:t> the image using </a:t>
            </a:r>
            <a:r>
              <a:rPr lang="en-IN" sz="1400" dirty="0" err="1"/>
              <a:t>OpenCV</a:t>
            </a:r>
            <a:r>
              <a:rPr lang="en-IN" sz="1400" dirty="0"/>
              <a:t> (</a:t>
            </a:r>
            <a:r>
              <a:rPr lang="en-IN" sz="1400" dirty="0" err="1"/>
              <a:t>Grayscale</a:t>
            </a:r>
            <a:r>
              <a:rPr lang="en-IN" sz="1400" dirty="0"/>
              <a:t>, </a:t>
            </a:r>
            <a:r>
              <a:rPr lang="en-IN" sz="1400" dirty="0" err="1"/>
              <a:t>Thresholding</a:t>
            </a:r>
            <a:r>
              <a:rPr lang="en-IN" sz="1400" dirty="0"/>
              <a:t>, Noise Reduction).</a:t>
            </a:r>
          </a:p>
          <a:p>
            <a:pPr marL="342900" lvl="1" indent="-342900">
              <a:lnSpc>
                <a:spcPct val="115000"/>
              </a:lnSpc>
              <a:buFont typeface="+mj-lt"/>
              <a:buAutoNum type="arabicPeriod"/>
            </a:pPr>
            <a:r>
              <a:rPr lang="en-IN" sz="1400" dirty="0"/>
              <a:t>Extract text using </a:t>
            </a:r>
            <a:r>
              <a:rPr lang="en-IN" sz="1400" dirty="0" err="1"/>
              <a:t>Tesseract</a:t>
            </a:r>
            <a:r>
              <a:rPr lang="en-IN" sz="1400" dirty="0"/>
              <a:t> OCR.</a:t>
            </a:r>
          </a:p>
          <a:p>
            <a:pPr marL="342900" lvl="1" indent="-342900">
              <a:lnSpc>
                <a:spcPct val="115000"/>
              </a:lnSpc>
              <a:buFont typeface="+mj-lt"/>
              <a:buAutoNum type="arabicPeriod"/>
            </a:pPr>
            <a:r>
              <a:rPr lang="en-IN" sz="1400" dirty="0"/>
              <a:t>Use Regular Expressions (</a:t>
            </a:r>
            <a:r>
              <a:rPr lang="en-IN" sz="1400" dirty="0" err="1"/>
              <a:t>RegEx</a:t>
            </a:r>
            <a:r>
              <a:rPr lang="en-IN" sz="1400" dirty="0"/>
              <a:t>) to extract relevant data.</a:t>
            </a:r>
          </a:p>
          <a:p>
            <a:pPr marL="342900" lvl="1" indent="-342900">
              <a:lnSpc>
                <a:spcPct val="115000"/>
              </a:lnSpc>
              <a:buFont typeface="+mj-lt"/>
              <a:buAutoNum type="arabicPeriod"/>
            </a:pPr>
            <a:r>
              <a:rPr lang="en-IN" sz="1400" dirty="0"/>
              <a:t>Develop a </a:t>
            </a:r>
            <a:r>
              <a:rPr lang="en-IN" sz="1400" dirty="0" err="1"/>
              <a:t>FastAPI</a:t>
            </a:r>
            <a:r>
              <a:rPr lang="en-IN" sz="1400" dirty="0"/>
              <a:t> backend to process data.</a:t>
            </a:r>
          </a:p>
          <a:p>
            <a:pPr marL="342900" lvl="1" indent="-342900">
              <a:lnSpc>
                <a:spcPct val="115000"/>
              </a:lnSpc>
              <a:buFont typeface="+mj-lt"/>
              <a:buAutoNum type="arabicPeriod"/>
            </a:pPr>
            <a:r>
              <a:rPr lang="en-IN" sz="1400" dirty="0"/>
              <a:t>Build a </a:t>
            </a:r>
            <a:r>
              <a:rPr lang="en-IN" sz="1400" dirty="0" err="1"/>
              <a:t>Streamlit</a:t>
            </a:r>
            <a:r>
              <a:rPr lang="en-IN" sz="1400" dirty="0"/>
              <a:t>-based frontend for user interaction.</a:t>
            </a:r>
          </a:p>
        </p:txBody>
      </p:sp>
      <p:sp>
        <p:nvSpPr>
          <p:cNvPr id="1970" name="Google Shape;1970;p39"/>
          <p:cNvSpPr/>
          <p:nvPr/>
        </p:nvSpPr>
        <p:spPr>
          <a:xfrm>
            <a:off x="2774775" y="4614325"/>
            <a:ext cx="869429" cy="217801"/>
          </a:xfrm>
          <a:custGeom>
            <a:avLst/>
            <a:gdLst/>
            <a:ahLst/>
            <a:cxnLst/>
            <a:rect l="l" t="t" r="r" b="b"/>
            <a:pathLst>
              <a:path w="6292" h="1029" extrusionOk="0">
                <a:moveTo>
                  <a:pt x="126" y="1"/>
                </a:moveTo>
                <a:lnTo>
                  <a:pt x="0" y="126"/>
                </a:lnTo>
                <a:lnTo>
                  <a:pt x="502" y="702"/>
                </a:lnTo>
                <a:cubicBezTo>
                  <a:pt x="627" y="842"/>
                  <a:pt x="799" y="911"/>
                  <a:pt x="969" y="911"/>
                </a:cubicBezTo>
                <a:cubicBezTo>
                  <a:pt x="1106" y="911"/>
                  <a:pt x="1242" y="867"/>
                  <a:pt x="1354" y="778"/>
                </a:cubicBezTo>
                <a:lnTo>
                  <a:pt x="1830" y="351"/>
                </a:lnTo>
                <a:cubicBezTo>
                  <a:pt x="1905" y="276"/>
                  <a:pt x="2030" y="251"/>
                  <a:pt x="2131" y="251"/>
                </a:cubicBezTo>
                <a:cubicBezTo>
                  <a:pt x="2256" y="251"/>
                  <a:pt x="2356" y="301"/>
                  <a:pt x="2431" y="402"/>
                </a:cubicBezTo>
                <a:lnTo>
                  <a:pt x="2757" y="778"/>
                </a:lnTo>
                <a:cubicBezTo>
                  <a:pt x="2882" y="903"/>
                  <a:pt x="3033" y="978"/>
                  <a:pt x="3183" y="1003"/>
                </a:cubicBezTo>
                <a:cubicBezTo>
                  <a:pt x="3359" y="1003"/>
                  <a:pt x="3509" y="953"/>
                  <a:pt x="3634" y="828"/>
                </a:cubicBezTo>
                <a:lnTo>
                  <a:pt x="4035" y="477"/>
                </a:lnTo>
                <a:cubicBezTo>
                  <a:pt x="4136" y="402"/>
                  <a:pt x="4236" y="351"/>
                  <a:pt x="4361" y="351"/>
                </a:cubicBezTo>
                <a:cubicBezTo>
                  <a:pt x="4487" y="377"/>
                  <a:pt x="4587" y="427"/>
                  <a:pt x="4662" y="527"/>
                </a:cubicBezTo>
                <a:lnTo>
                  <a:pt x="4862" y="778"/>
                </a:lnTo>
                <a:cubicBezTo>
                  <a:pt x="4963" y="928"/>
                  <a:pt x="5138" y="1003"/>
                  <a:pt x="5314" y="1028"/>
                </a:cubicBezTo>
                <a:cubicBezTo>
                  <a:pt x="5489" y="1028"/>
                  <a:pt x="5664" y="953"/>
                  <a:pt x="5790" y="828"/>
                </a:cubicBezTo>
                <a:lnTo>
                  <a:pt x="6291" y="301"/>
                </a:lnTo>
                <a:lnTo>
                  <a:pt x="6141" y="176"/>
                </a:lnTo>
                <a:lnTo>
                  <a:pt x="5639" y="702"/>
                </a:lnTo>
                <a:cubicBezTo>
                  <a:pt x="5564" y="803"/>
                  <a:pt x="5439" y="828"/>
                  <a:pt x="5314" y="828"/>
                </a:cubicBezTo>
                <a:cubicBezTo>
                  <a:pt x="5188" y="828"/>
                  <a:pt x="5088" y="778"/>
                  <a:pt x="5013" y="677"/>
                </a:cubicBezTo>
                <a:lnTo>
                  <a:pt x="4787" y="402"/>
                </a:lnTo>
                <a:cubicBezTo>
                  <a:pt x="4687" y="276"/>
                  <a:pt x="4537" y="201"/>
                  <a:pt x="4361" y="176"/>
                </a:cubicBezTo>
                <a:cubicBezTo>
                  <a:pt x="4211" y="176"/>
                  <a:pt x="4035" y="226"/>
                  <a:pt x="3910" y="326"/>
                </a:cubicBezTo>
                <a:lnTo>
                  <a:pt x="3509" y="702"/>
                </a:lnTo>
                <a:cubicBezTo>
                  <a:pt x="3427" y="764"/>
                  <a:pt x="3344" y="809"/>
                  <a:pt x="3262" y="809"/>
                </a:cubicBezTo>
                <a:cubicBezTo>
                  <a:pt x="3244" y="809"/>
                  <a:pt x="3226" y="807"/>
                  <a:pt x="3208" y="803"/>
                </a:cubicBezTo>
                <a:cubicBezTo>
                  <a:pt x="3083" y="803"/>
                  <a:pt x="2983" y="752"/>
                  <a:pt x="2908" y="677"/>
                </a:cubicBezTo>
                <a:lnTo>
                  <a:pt x="2557" y="276"/>
                </a:lnTo>
                <a:cubicBezTo>
                  <a:pt x="2456" y="151"/>
                  <a:pt x="2306" y="76"/>
                  <a:pt x="2156" y="76"/>
                </a:cubicBezTo>
                <a:cubicBezTo>
                  <a:pt x="2126" y="72"/>
                  <a:pt x="2098" y="69"/>
                  <a:pt x="2070" y="69"/>
                </a:cubicBezTo>
                <a:cubicBezTo>
                  <a:pt x="1931" y="69"/>
                  <a:pt x="1809" y="122"/>
                  <a:pt x="1705" y="226"/>
                </a:cubicBezTo>
                <a:lnTo>
                  <a:pt x="1228" y="627"/>
                </a:lnTo>
                <a:cubicBezTo>
                  <a:pt x="1151" y="694"/>
                  <a:pt x="1058" y="726"/>
                  <a:pt x="966" y="726"/>
                </a:cubicBezTo>
                <a:cubicBezTo>
                  <a:pt x="851" y="726"/>
                  <a:pt x="736" y="675"/>
                  <a:pt x="652" y="577"/>
                </a:cubicBezTo>
                <a:lnTo>
                  <a:pt x="12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2" name="Google Shape;2002;p4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b="1" dirty="0" smtClean="0"/>
              <a:t>Model Developmnt</a:t>
            </a:r>
            <a:endParaRPr b="1" dirty="0"/>
          </a:p>
        </p:txBody>
      </p:sp>
      <p:sp>
        <p:nvSpPr>
          <p:cNvPr id="2003" name="Google Shape;2003;p44"/>
          <p:cNvSpPr txBox="1"/>
          <p:nvPr/>
        </p:nvSpPr>
        <p:spPr>
          <a:xfrm>
            <a:off x="378970" y="1205345"/>
            <a:ext cx="8287047" cy="3512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Clr>
                <a:schemeClr val="accent1"/>
              </a:buClr>
              <a:buSzPts val="1400"/>
              <a:buFont typeface="Arial" pitchFamily="34" charset="0"/>
            </a:pPr>
            <a:r>
              <a:rPr lang="en-IN" sz="1800" b="1" kern="1200" dirty="0">
                <a:solidFill>
                  <a:schemeClr val="tx1"/>
                </a:solidFill>
                <a:latin typeface="Titillium Web" charset="0"/>
                <a:ea typeface="+mn-ea"/>
                <a:cs typeface="+mn-cs"/>
              </a:rPr>
              <a:t>OCR Engine</a:t>
            </a:r>
            <a:r>
              <a:rPr lang="en-IN" sz="1800" b="1" kern="1200" dirty="0">
                <a:solidFill>
                  <a:schemeClr val="tx1"/>
                </a:solidFill>
                <a:latin typeface="Titillium Web" charset="0"/>
                <a:ea typeface="+mn-ea"/>
                <a:cs typeface="+mn-cs"/>
              </a:rPr>
              <a:t>:</a:t>
            </a:r>
          </a:p>
          <a:p>
            <a:pPr marL="285750" lvl="1" indent="-285750">
              <a:lnSpc>
                <a:spcPct val="115000"/>
              </a:lnSpc>
              <a:buClr>
                <a:schemeClr val="accent1"/>
              </a:buClr>
              <a:buSzPts val="1400"/>
              <a:buFont typeface="Arial" pitchFamily="34" charset="0"/>
              <a:buChar char="•"/>
            </a:pPr>
            <a:r>
              <a:rPr lang="en-IN" sz="1800" b="1" kern="1200" dirty="0">
                <a:solidFill>
                  <a:schemeClr val="tx1"/>
                </a:solidFill>
                <a:latin typeface="Titillium Web" charset="0"/>
                <a:ea typeface="+mn-ea"/>
                <a:cs typeface="+mn-cs"/>
              </a:rPr>
              <a:t> </a:t>
            </a:r>
            <a:r>
              <a:rPr lang="en-IN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Tesseract</a:t>
            </a:r>
            <a:r>
              <a:rPr lang="en-IN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OCR for text extraction.</a:t>
            </a:r>
          </a:p>
          <a:p>
            <a:pPr>
              <a:lnSpc>
                <a:spcPct val="115000"/>
              </a:lnSpc>
              <a:buClr>
                <a:schemeClr val="accent1"/>
              </a:buClr>
              <a:buSzPts val="1400"/>
              <a:buFont typeface="Arial" pitchFamily="34" charset="0"/>
            </a:pPr>
            <a:r>
              <a:rPr lang="en-IN" sz="1800" b="1" kern="1200" dirty="0">
                <a:solidFill>
                  <a:schemeClr val="tx1"/>
                </a:solidFill>
                <a:latin typeface="Titillium Web" charset="0"/>
                <a:ea typeface="+mn-ea"/>
                <a:cs typeface="+mn-cs"/>
              </a:rPr>
              <a:t>Backend Framework</a:t>
            </a:r>
            <a:r>
              <a:rPr lang="en-IN" sz="1800" b="1" kern="1200" dirty="0">
                <a:solidFill>
                  <a:schemeClr val="tx1"/>
                </a:solidFill>
                <a:latin typeface="Titillium Web" charset="0"/>
                <a:ea typeface="+mn-ea"/>
                <a:cs typeface="+mn-cs"/>
              </a:rPr>
              <a:t>:</a:t>
            </a:r>
          </a:p>
          <a:p>
            <a:pPr marL="285750" indent="-285750">
              <a:lnSpc>
                <a:spcPct val="115000"/>
              </a:lnSpc>
              <a:buClr>
                <a:schemeClr val="accent1"/>
              </a:buClr>
              <a:buSzPts val="1400"/>
              <a:buFont typeface="Arial" pitchFamily="34" charset="0"/>
              <a:buChar char="•"/>
            </a:pPr>
            <a:r>
              <a:rPr lang="en-IN" sz="1800" b="1" kern="1200" dirty="0">
                <a:solidFill>
                  <a:schemeClr val="tx1"/>
                </a:solidFill>
                <a:latin typeface="Titillium Web" charset="0"/>
                <a:ea typeface="+mn-ea"/>
                <a:cs typeface="+mn-cs"/>
              </a:rPr>
              <a:t> </a:t>
            </a:r>
            <a:r>
              <a:rPr lang="en-IN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FastAPI</a:t>
            </a:r>
            <a:r>
              <a:rPr lang="en-IN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for handling API requests.</a:t>
            </a:r>
          </a:p>
          <a:p>
            <a:pPr>
              <a:lnSpc>
                <a:spcPct val="115000"/>
              </a:lnSpc>
              <a:buClr>
                <a:schemeClr val="accent1"/>
              </a:buClr>
              <a:buSzPts val="1400"/>
              <a:buFont typeface="Arial" pitchFamily="34" charset="0"/>
            </a:pPr>
            <a:r>
              <a:rPr lang="en-IN" sz="1800" b="1" kern="1200" dirty="0">
                <a:solidFill>
                  <a:schemeClr val="tx1"/>
                </a:solidFill>
                <a:latin typeface="Titillium Web" charset="0"/>
                <a:ea typeface="+mn-ea"/>
                <a:cs typeface="+mn-cs"/>
              </a:rPr>
              <a:t>Data Processing</a:t>
            </a:r>
            <a:r>
              <a:rPr lang="en-IN" sz="1800" b="1" kern="1200" dirty="0">
                <a:solidFill>
                  <a:schemeClr val="tx1"/>
                </a:solidFill>
                <a:latin typeface="Titillium Web" charset="0"/>
                <a:ea typeface="+mn-ea"/>
                <a:cs typeface="+mn-cs"/>
              </a:rPr>
              <a:t>:</a:t>
            </a:r>
          </a:p>
          <a:p>
            <a:pPr marL="285750" indent="-285750">
              <a:lnSpc>
                <a:spcPct val="115000"/>
              </a:lnSpc>
              <a:buClr>
                <a:schemeClr val="accent1"/>
              </a:buClr>
              <a:buSzPts val="1400"/>
              <a:buFont typeface="Arial" pitchFamily="34" charset="0"/>
              <a:buChar char="•"/>
            </a:pPr>
            <a:r>
              <a:rPr lang="en-IN" sz="1800" b="1" kern="1200" dirty="0">
                <a:solidFill>
                  <a:schemeClr val="tx1"/>
                </a:solidFill>
                <a:latin typeface="Titillium Web" charset="0"/>
                <a:ea typeface="+mn-ea"/>
                <a:cs typeface="+mn-cs"/>
              </a:rPr>
              <a:t> </a:t>
            </a:r>
            <a:r>
              <a:rPr lang="en-IN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Regular Expressions for structured information retrieval.</a:t>
            </a:r>
          </a:p>
          <a:p>
            <a:pPr>
              <a:lnSpc>
                <a:spcPct val="115000"/>
              </a:lnSpc>
              <a:buClr>
                <a:schemeClr val="accent1"/>
              </a:buClr>
              <a:buSzPts val="1400"/>
              <a:buFont typeface="Arial" pitchFamily="34" charset="0"/>
            </a:pPr>
            <a:r>
              <a:rPr lang="en-IN" sz="1800" b="1" kern="1200" dirty="0">
                <a:solidFill>
                  <a:schemeClr val="tx1"/>
                </a:solidFill>
                <a:latin typeface="Titillium Web" charset="0"/>
                <a:ea typeface="+mn-ea"/>
                <a:cs typeface="+mn-cs"/>
              </a:rPr>
              <a:t>Testing Approach</a:t>
            </a:r>
            <a:r>
              <a:rPr lang="en-IN" sz="1800" b="1" kern="1200" dirty="0">
                <a:solidFill>
                  <a:schemeClr val="tx1"/>
                </a:solidFill>
                <a:latin typeface="Titillium Web" charset="0"/>
                <a:ea typeface="+mn-ea"/>
                <a:cs typeface="+mn-cs"/>
              </a:rPr>
              <a:t>:</a:t>
            </a:r>
          </a:p>
          <a:p>
            <a:pPr marL="285750" indent="-285750">
              <a:lnSpc>
                <a:spcPct val="115000"/>
              </a:lnSpc>
              <a:buClr>
                <a:schemeClr val="accent1"/>
              </a:buClr>
              <a:buSzPts val="1400"/>
              <a:buFont typeface="Arial" pitchFamily="34" charset="0"/>
              <a:buChar char="•"/>
            </a:pPr>
            <a:r>
              <a:rPr lang="en-IN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Pytest-driven development.</a:t>
            </a:r>
          </a:p>
          <a:p>
            <a:pPr>
              <a:lnSpc>
                <a:spcPct val="115000"/>
              </a:lnSpc>
              <a:buClr>
                <a:schemeClr val="accent1"/>
              </a:buClr>
              <a:buSzPts val="1400"/>
              <a:buFont typeface="Arial" pitchFamily="34" charset="0"/>
            </a:pPr>
            <a:r>
              <a:rPr lang="en-IN" sz="1800" b="1" kern="1200" dirty="0">
                <a:solidFill>
                  <a:schemeClr val="tx1"/>
                </a:solidFill>
                <a:latin typeface="Titillium Web" charset="0"/>
                <a:ea typeface="+mn-ea"/>
                <a:cs typeface="+mn-cs"/>
              </a:rPr>
              <a:t>Deployment:</a:t>
            </a:r>
          </a:p>
          <a:p>
            <a:pPr marL="285750" lvl="1" indent="-285750">
              <a:lnSpc>
                <a:spcPct val="115000"/>
              </a:lnSpc>
              <a:buClr>
                <a:schemeClr val="accent1"/>
              </a:buClr>
              <a:buSzPts val="1400"/>
              <a:buFont typeface="Arial" pitchFamily="34" charset="0"/>
              <a:buChar char="•"/>
            </a:pPr>
            <a:r>
              <a:rPr lang="en-IN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Local execution with API-based integration.</a:t>
            </a:r>
          </a:p>
          <a:p>
            <a:pPr marL="285750" lvl="1" indent="-285750">
              <a:lnSpc>
                <a:spcPct val="115000"/>
              </a:lnSpc>
              <a:buClr>
                <a:schemeClr val="accent1"/>
              </a:buClr>
              <a:buSzPts val="1400"/>
              <a:buFont typeface="Arial" pitchFamily="34" charset="0"/>
              <a:buChar char="•"/>
            </a:pPr>
            <a:r>
              <a:rPr lang="en-IN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Can be extended to cloud-based services for scalability.</a:t>
            </a:r>
          </a:p>
          <a:p>
            <a:pPr marL="603751" marR="0" lvl="1" indent="0">
              <a:lnSpc>
                <a:spcPct val="115000"/>
              </a:lnSpc>
              <a:spcAft>
                <a:spcPts val="0"/>
              </a:spcAft>
              <a:buClr>
                <a:schemeClr val="accent1"/>
              </a:buClr>
              <a:buSzPts val="1400"/>
              <a:buFont typeface="Arial" pitchFamily="34" charset="0"/>
              <a:buNone/>
            </a:pPr>
            <a:endParaRPr sz="1800" b="1" kern="1200" dirty="0">
              <a:solidFill>
                <a:schemeClr val="tx1"/>
              </a:solidFill>
              <a:latin typeface="Titillium Web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2" name="Google Shape;2002;p44"/>
          <p:cNvSpPr txBox="1">
            <a:spLocks noGrp="1"/>
          </p:cNvSpPr>
          <p:nvPr>
            <p:ph type="title"/>
          </p:nvPr>
        </p:nvSpPr>
        <p:spPr>
          <a:xfrm>
            <a:off x="670492" y="299553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IN" b="1" dirty="0"/>
              <a:t>Evaluation</a:t>
            </a:r>
          </a:p>
        </p:txBody>
      </p:sp>
      <p:sp>
        <p:nvSpPr>
          <p:cNvPr id="2003" name="Google Shape;2003;p44"/>
          <p:cNvSpPr txBox="1"/>
          <p:nvPr/>
        </p:nvSpPr>
        <p:spPr>
          <a:xfrm>
            <a:off x="378968" y="1080654"/>
            <a:ext cx="8287047" cy="3065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Clr>
                <a:schemeClr val="accent1"/>
              </a:buClr>
              <a:buSzPts val="1400"/>
              <a:buFont typeface="Arial" pitchFamily="34" charset="0"/>
            </a:pPr>
            <a:r>
              <a:rPr lang="en-US" sz="1800" b="1" kern="1200" dirty="0">
                <a:solidFill>
                  <a:schemeClr val="tx1"/>
                </a:solidFill>
                <a:latin typeface="Titillium Web" charset="0"/>
                <a:ea typeface="+mn-ea"/>
                <a:cs typeface="+mn-cs"/>
              </a:rPr>
              <a:t>Metrics Used:</a:t>
            </a:r>
          </a:p>
          <a:p>
            <a:pPr marL="285750" lvl="1" indent="-285750">
              <a:lnSpc>
                <a:spcPct val="115000"/>
              </a:lnSpc>
              <a:buClr>
                <a:schemeClr val="accent1"/>
              </a:buClr>
              <a:buSzPts val="1400"/>
              <a:buFont typeface="Arial" pitchFamily="34" charset="0"/>
              <a:buChar char="•"/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OCR Text Recognition Accuracy.</a:t>
            </a:r>
          </a:p>
          <a:p>
            <a:pPr marL="285750" lvl="1" indent="-285750">
              <a:lnSpc>
                <a:spcPct val="115000"/>
              </a:lnSpc>
              <a:buClr>
                <a:schemeClr val="accent1"/>
              </a:buClr>
              <a:buSzPts val="1400"/>
              <a:buFont typeface="Arial" pitchFamily="34" charset="0"/>
              <a:buChar char="•"/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Precision and Recall for extracted fields.</a:t>
            </a:r>
          </a:p>
          <a:p>
            <a:pPr marL="285750" lvl="1" indent="-285750">
              <a:lnSpc>
                <a:spcPct val="115000"/>
              </a:lnSpc>
              <a:buClr>
                <a:schemeClr val="accent1"/>
              </a:buClr>
              <a:buSzPts val="1400"/>
              <a:buFont typeface="Arial" pitchFamily="34" charset="0"/>
              <a:buChar char="•"/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Error Rate Reduction after preprocessing.</a:t>
            </a:r>
          </a:p>
          <a:p>
            <a:pPr>
              <a:lnSpc>
                <a:spcPct val="115000"/>
              </a:lnSpc>
              <a:buClr>
                <a:schemeClr val="accent1"/>
              </a:buClr>
              <a:buSzPts val="1400"/>
              <a:buFont typeface="Arial" pitchFamily="34" charset="0"/>
            </a:pPr>
            <a:r>
              <a:rPr lang="en-US" sz="1800" b="1" kern="1200" dirty="0">
                <a:solidFill>
                  <a:schemeClr val="tx1"/>
                </a:solidFill>
                <a:latin typeface="Titillium Web" charset="0"/>
                <a:ea typeface="+mn-ea"/>
                <a:cs typeface="+mn-cs"/>
              </a:rPr>
              <a:t>Validation Methods:</a:t>
            </a:r>
          </a:p>
          <a:p>
            <a:pPr marL="285750" lvl="1" indent="-285750">
              <a:lnSpc>
                <a:spcPct val="115000"/>
              </a:lnSpc>
              <a:buClr>
                <a:schemeClr val="accent1"/>
              </a:buClr>
              <a:buSzPts val="1400"/>
              <a:buFont typeface="Arial" pitchFamily="34" charset="0"/>
              <a:buChar char="•"/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Manual verification of extracted text.</a:t>
            </a:r>
          </a:p>
          <a:p>
            <a:pPr marL="285750" lvl="1" indent="-285750">
              <a:lnSpc>
                <a:spcPct val="115000"/>
              </a:lnSpc>
              <a:buClr>
                <a:schemeClr val="accent1"/>
              </a:buClr>
              <a:buSzPts val="1400"/>
              <a:buFont typeface="Arial" pitchFamily="34" charset="0"/>
              <a:buChar char="•"/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Comparing extracted values with ground truth data.</a:t>
            </a:r>
          </a:p>
          <a:p>
            <a:pPr lvl="1">
              <a:lnSpc>
                <a:spcPct val="115000"/>
              </a:lnSpc>
              <a:buClr>
                <a:schemeClr val="accent1"/>
              </a:buClr>
              <a:buSzPts val="1400"/>
            </a:pPr>
            <a:r>
              <a:rPr lang="en-US" sz="1800" b="1" kern="1200" dirty="0">
                <a:solidFill>
                  <a:schemeClr val="tx1"/>
                </a:solidFill>
                <a:latin typeface="Titillium Web" charset="0"/>
                <a:ea typeface="+mn-ea"/>
                <a:cs typeface="+mn-cs"/>
              </a:rPr>
              <a:t>Performance Improvements:</a:t>
            </a:r>
          </a:p>
          <a:p>
            <a:pPr marL="285750" lvl="1" indent="-285750">
              <a:lnSpc>
                <a:spcPct val="115000"/>
              </a:lnSpc>
              <a:buClr>
                <a:schemeClr val="accent1"/>
              </a:buClr>
              <a:buSzPts val="1400"/>
              <a:buFont typeface="Arial" pitchFamily="34" charset="0"/>
              <a:buChar char="•"/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Preprocessing improved OCR accuracy by 25%.</a:t>
            </a:r>
          </a:p>
          <a:p>
            <a:pPr marL="285750" lvl="1" indent="-285750">
              <a:lnSpc>
                <a:spcPct val="115000"/>
              </a:lnSpc>
              <a:buClr>
                <a:schemeClr val="accent1"/>
              </a:buClr>
              <a:buSzPts val="1400"/>
              <a:buFont typeface="Arial" pitchFamily="34" charset="0"/>
              <a:buChar char="•"/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Adaptive </a:t>
            </a:r>
            <a:r>
              <a:rPr lang="en-US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thresholding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reduced text misinterpretation</a:t>
            </a:r>
            <a:r>
              <a:rPr lang="en-US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IN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603751" marR="0" lvl="1" indent="0" algn="l" rtl="0">
              <a:lnSpc>
                <a:spcPct val="100000"/>
              </a:lnSpc>
              <a:spcBef>
                <a:spcPts val="573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84782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9" name="Google Shape;2009;p45"/>
          <p:cNvSpPr txBox="1">
            <a:spLocks noGrp="1"/>
          </p:cNvSpPr>
          <p:nvPr>
            <p:ph type="title"/>
          </p:nvPr>
        </p:nvSpPr>
        <p:spPr>
          <a:xfrm>
            <a:off x="690630" y="351507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" b="1" dirty="0"/>
              <a:t>Result &amp; Analysis</a:t>
            </a:r>
            <a:endParaRPr b="1" dirty="0"/>
          </a:p>
        </p:txBody>
      </p:sp>
      <p:sp>
        <p:nvSpPr>
          <p:cNvPr id="2010" name="Google Shape;2010;p45"/>
          <p:cNvSpPr txBox="1"/>
          <p:nvPr/>
        </p:nvSpPr>
        <p:spPr>
          <a:xfrm>
            <a:off x="772535" y="1278082"/>
            <a:ext cx="7540191" cy="27019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060951" marR="0" lvl="2" indent="0" algn="l" rtl="0">
              <a:lnSpc>
                <a:spcPct val="100000"/>
              </a:lnSpc>
              <a:spcBef>
                <a:spcPts val="573"/>
              </a:spcBef>
              <a:spcAft>
                <a:spcPts val="0"/>
              </a:spcAft>
              <a:buClr>
                <a:srgbClr val="3C4043"/>
              </a:buClr>
              <a:buSzPts val="2933"/>
              <a:buFont typeface="Arial"/>
              <a:buNone/>
            </a:pPr>
            <a:endParaRPr sz="1600" i="0" u="none" strike="noStrike" cap="none" dirty="0">
              <a:solidFill>
                <a:schemeClr val="dk1"/>
              </a:solidFill>
            </a:endParaRPr>
          </a:p>
          <a:p>
            <a:pPr>
              <a:lnSpc>
                <a:spcPct val="115000"/>
              </a:lnSpc>
              <a:buClr>
                <a:schemeClr val="accent1"/>
              </a:buClr>
              <a:buSzPts val="1400"/>
              <a:buFont typeface="Arial" pitchFamily="34" charset="0"/>
            </a:pPr>
            <a:r>
              <a:rPr lang="en-US" sz="1800" b="1" kern="1200" dirty="0">
                <a:solidFill>
                  <a:schemeClr val="tx1"/>
                </a:solidFill>
                <a:latin typeface="Titillium Web" charset="0"/>
                <a:ea typeface="+mn-ea"/>
                <a:cs typeface="+mn-cs"/>
              </a:rPr>
              <a:t>Key Achievements:</a:t>
            </a:r>
          </a:p>
          <a:p>
            <a:pPr marL="285750" lvl="1" indent="-285750">
              <a:lnSpc>
                <a:spcPct val="115000"/>
              </a:lnSpc>
              <a:buClr>
                <a:schemeClr val="accent1"/>
              </a:buClr>
              <a:buSzPts val="1400"/>
              <a:buFont typeface="Arial" pitchFamily="34" charset="0"/>
              <a:buChar char="•"/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Successfully extracted patient details and prescriptions.</a:t>
            </a:r>
          </a:p>
          <a:p>
            <a:pPr marL="285750" lvl="1" indent="-285750">
              <a:lnSpc>
                <a:spcPct val="115000"/>
              </a:lnSpc>
              <a:buClr>
                <a:schemeClr val="accent1"/>
              </a:buClr>
              <a:buSzPts val="1400"/>
              <a:buFont typeface="Arial" pitchFamily="34" charset="0"/>
              <a:buChar char="•"/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Reduced manual processing time by 30 seconds per document.</a:t>
            </a:r>
          </a:p>
          <a:p>
            <a:pPr marL="285750" lvl="1" indent="-285750">
              <a:lnSpc>
                <a:spcPct val="115000"/>
              </a:lnSpc>
              <a:buClr>
                <a:schemeClr val="accent1"/>
              </a:buClr>
              <a:buSzPts val="1400"/>
              <a:buFont typeface="Arial" pitchFamily="34" charset="0"/>
              <a:buChar char="•"/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Improved data accuracy through preprocessing and adaptive </a:t>
            </a:r>
            <a:r>
              <a:rPr lang="en-US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thresholding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>
              <a:lnSpc>
                <a:spcPct val="115000"/>
              </a:lnSpc>
              <a:buClr>
                <a:schemeClr val="accent1"/>
              </a:buClr>
              <a:buSzPts val="1400"/>
              <a:buFont typeface="Arial" pitchFamily="34" charset="0"/>
            </a:pPr>
            <a:r>
              <a:rPr lang="en-US" sz="1800" b="1" kern="1200" dirty="0">
                <a:solidFill>
                  <a:schemeClr val="tx1"/>
                </a:solidFill>
                <a:latin typeface="Titillium Web" charset="0"/>
                <a:ea typeface="+mn-ea"/>
                <a:cs typeface="+mn-cs"/>
              </a:rPr>
              <a:t>Challenges Faced:</a:t>
            </a:r>
          </a:p>
          <a:p>
            <a:pPr marL="285750" lvl="1" indent="-285750">
              <a:lnSpc>
                <a:spcPct val="115000"/>
              </a:lnSpc>
              <a:buClr>
                <a:schemeClr val="accent1"/>
              </a:buClr>
              <a:buSzPts val="1400"/>
              <a:buFont typeface="Arial" pitchFamily="34" charset="0"/>
              <a:buChar char="•"/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Issues with handwritten text recognition.</a:t>
            </a:r>
          </a:p>
          <a:p>
            <a:pPr marL="285750" lvl="1" indent="-285750">
              <a:lnSpc>
                <a:spcPct val="115000"/>
              </a:lnSpc>
              <a:buClr>
                <a:schemeClr val="accent1"/>
              </a:buClr>
              <a:buSzPts val="1400"/>
              <a:buFont typeface="Arial" pitchFamily="34" charset="0"/>
              <a:buChar char="•"/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Some data loss in low-quality scans.</a:t>
            </a:r>
          </a:p>
          <a:p>
            <a:pPr marL="285750" lvl="1" indent="-285750">
              <a:lnSpc>
                <a:spcPct val="115000"/>
              </a:lnSpc>
              <a:buClr>
                <a:schemeClr val="accent1"/>
              </a:buClr>
              <a:buSzPts val="1400"/>
              <a:buFont typeface="Arial" pitchFamily="34" charset="0"/>
              <a:buChar char="•"/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Need for better model tuning to handle different formats.</a:t>
            </a:r>
          </a:p>
          <a:p>
            <a:pPr>
              <a:lnSpc>
                <a:spcPct val="115000"/>
              </a:lnSpc>
              <a:buClr>
                <a:schemeClr val="accent1"/>
              </a:buClr>
              <a:buSzPts val="1400"/>
              <a:buFont typeface="Arial" pitchFamily="34" charset="0"/>
            </a:pPr>
            <a:r>
              <a:rPr lang="en-US" sz="1800" b="1" kern="1200" dirty="0">
                <a:solidFill>
                  <a:schemeClr val="tx1"/>
                </a:solidFill>
                <a:latin typeface="Titillium Web" charset="0"/>
                <a:ea typeface="+mn-ea"/>
                <a:cs typeface="+mn-cs"/>
              </a:rPr>
              <a:t>Comparison of Extracted vs. Actual Data:</a:t>
            </a:r>
          </a:p>
          <a:p>
            <a:pPr marL="285750" lvl="1" indent="-285750">
              <a:lnSpc>
                <a:spcPct val="115000"/>
              </a:lnSpc>
              <a:buClr>
                <a:schemeClr val="accent1"/>
              </a:buClr>
              <a:buSzPts val="1400"/>
              <a:buFont typeface="Arial" pitchFamily="34" charset="0"/>
              <a:buChar char="•"/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OCR successfully extracted 85% of printed text correctly.</a:t>
            </a:r>
          </a:p>
          <a:p>
            <a:pPr marL="285750" lvl="1" indent="-285750">
              <a:lnSpc>
                <a:spcPct val="115000"/>
              </a:lnSpc>
              <a:buClr>
                <a:schemeClr val="accent1"/>
              </a:buClr>
              <a:buSzPts val="1400"/>
              <a:buFont typeface="Arial" pitchFamily="34" charset="0"/>
              <a:buChar char="•"/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Handwritten text accuracy was lower, requiring additional post-processing</a:t>
            </a:r>
            <a:r>
              <a:rPr lang="en-US" dirty="0"/>
              <a:t>.</a:t>
            </a:r>
          </a:p>
          <a:p>
            <a:pPr marL="603751" marR="0" lvl="1" indent="0" algn="l" rtl="0">
              <a:lnSpc>
                <a:spcPct val="100000"/>
              </a:lnSpc>
              <a:spcBef>
                <a:spcPts val="573"/>
              </a:spcBef>
              <a:spcAft>
                <a:spcPts val="0"/>
              </a:spcAft>
              <a:buClr>
                <a:srgbClr val="3C4043"/>
              </a:buClr>
              <a:buSzPts val="2933"/>
              <a:buFont typeface="Arial"/>
              <a:buNone/>
            </a:pPr>
            <a:endParaRPr sz="1600" b="0" i="0" u="none" strike="noStrike" cap="none" dirty="0">
              <a:solidFill>
                <a:srgbClr val="3C4043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2838706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51" name="Google Shape;1451;p29"/>
          <p:cNvGraphicFramePr/>
          <p:nvPr>
            <p:extLst>
              <p:ext uri="{D42A27DB-BD31-4B8C-83A1-F6EECF244321}">
                <p14:modId xmlns:p14="http://schemas.microsoft.com/office/powerpoint/2010/main" val="2538034726"/>
              </p:ext>
            </p:extLst>
          </p:nvPr>
        </p:nvGraphicFramePr>
        <p:xfrm>
          <a:off x="761563" y="1277695"/>
          <a:ext cx="7704000" cy="2892200"/>
        </p:xfrm>
        <a:graphic>
          <a:graphicData uri="http://schemas.openxmlformats.org/drawingml/2006/table">
            <a:tbl>
              <a:tblPr>
                <a:noFill/>
                <a:tableStyleId>{F94AD89B-D6A7-4017-A0FA-AA37248C33A9}</a:tableStyleId>
              </a:tblPr>
              <a:tblGrid>
                <a:gridCol w="22598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4441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1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 b="1" u="sng" strike="noStrike" cap="none" dirty="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Name</a:t>
                      </a:r>
                      <a:endParaRPr sz="1800" b="1" u="none" strike="noStrike" cap="none" dirty="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 u="none" strike="noStrike" cap="none" dirty="0" smtClean="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Dharmike</a:t>
                      </a:r>
                      <a:r>
                        <a:rPr lang="en" sz="1800" u="none" strike="noStrike" cap="none" baseline="0" dirty="0" smtClean="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 Baria</a:t>
                      </a:r>
                      <a:endParaRPr sz="1800" u="none" strike="noStrike" cap="none" dirty="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 b="1" u="sng" strike="noStrike" cap="none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Enrollment No.</a:t>
                      </a:r>
                      <a:endParaRPr sz="1800" b="1" u="none" strike="noStrike" cap="none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 u="none" strike="noStrike" cap="none" dirty="0" smtClean="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22082701033</a:t>
                      </a:r>
                      <a:endParaRPr sz="1800" u="none" strike="noStrike" cap="none" dirty="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 b="1" u="sng" strike="noStrike" cap="none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Group No.</a:t>
                      </a:r>
                      <a:endParaRPr sz="1800" b="1" u="none" strike="noStrike" cap="none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 u="none" strike="noStrike" cap="none" dirty="0" smtClean="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14</a:t>
                      </a:r>
                      <a:endParaRPr sz="1800" u="none" strike="noStrike" cap="none" dirty="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 b="1" u="sng" strike="noStrike" cap="none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Course</a:t>
                      </a:r>
                      <a:endParaRPr sz="1800" b="1" u="none" strike="noStrike" cap="none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 u="none" strike="noStrike" cap="none" dirty="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Bsc.IT Data Science (Sem </a:t>
                      </a:r>
                      <a:r>
                        <a:rPr lang="en" sz="1800" u="none" strike="noStrike" cap="none" dirty="0" smtClean="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6</a:t>
                      </a:r>
                      <a:r>
                        <a:rPr lang="en" sz="1800" u="none" strike="noStrike" cap="none" baseline="30000" dirty="0" smtClean="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th</a:t>
                      </a:r>
                      <a:r>
                        <a:rPr lang="en" sz="1800" u="none" strike="noStrike" cap="none" dirty="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)</a:t>
                      </a:r>
                      <a:endParaRPr sz="1800" u="none" strike="noStrike" cap="none" dirty="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 b="1" u="sng" strike="noStrike" cap="none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College Name</a:t>
                      </a:r>
                      <a:endParaRPr sz="1800" b="1" u="none" strike="noStrike" cap="none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 u="none" strike="noStrike" cap="none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Department of Computer Science</a:t>
                      </a:r>
                      <a:endParaRPr sz="1800" u="none" strike="noStrike" cap="none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 b="1" u="sng" strike="noStrike" cap="none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University Name</a:t>
                      </a:r>
                      <a:endParaRPr sz="1800" b="1" u="sng" strike="noStrike" cap="none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 u="none" strike="noStrike" cap="none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Ganpat University</a:t>
                      </a:r>
                      <a:endParaRPr sz="1800"/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 b="1" u="sng" strike="noStrike" cap="none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Academic Year</a:t>
                      </a:r>
                      <a:endParaRPr sz="1800" b="1" u="sng" strike="noStrike" cap="none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 u="none" strike="noStrike" cap="none" dirty="0" smtClean="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2025 </a:t>
                      </a:r>
                      <a:endParaRPr sz="1800" dirty="0"/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b="1" u="sng" strike="noStrike" cap="none" dirty="0" smtClean="0">
                          <a:solidFill>
                            <a:schemeClr val="dk1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Internal guide </a:t>
                      </a:r>
                      <a:endParaRPr sz="1800" b="1" u="sng" strike="noStrike" cap="none" dirty="0">
                        <a:solidFill>
                          <a:schemeClr val="dk1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IN" sz="1800" u="none" strike="noStrike" cap="none" dirty="0" smtClean="0">
                          <a:solidFill>
                            <a:schemeClr val="dk1"/>
                          </a:solidFill>
                          <a:latin typeface="Titillium Web"/>
                          <a:sym typeface="Titillium Web"/>
                        </a:rPr>
                        <a:t>P</a:t>
                      </a:r>
                      <a:r>
                        <a:rPr lang="en" sz="1800" u="none" strike="noStrike" cap="none" dirty="0" smtClean="0">
                          <a:solidFill>
                            <a:schemeClr val="dk1"/>
                          </a:solidFill>
                          <a:latin typeface="Titillium Web"/>
                          <a:sym typeface="Titillium Web"/>
                        </a:rPr>
                        <a:t>ravina</a:t>
                      </a:r>
                      <a:r>
                        <a:rPr lang="en" sz="1800" u="none" strike="noStrike" cap="none" baseline="0" dirty="0" smtClean="0">
                          <a:solidFill>
                            <a:schemeClr val="dk1"/>
                          </a:solidFill>
                          <a:latin typeface="Titillium Web"/>
                          <a:sym typeface="Titillium Web"/>
                        </a:rPr>
                        <a:t> patel</a:t>
                      </a:r>
                      <a:endParaRPr lang="en" sz="1800" dirty="0" smtClean="0"/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</a:tr>
            </a:tbl>
          </a:graphicData>
        </a:graphic>
      </p:graphicFrame>
      <p:sp>
        <p:nvSpPr>
          <p:cNvPr id="1452" name="Google Shape;1452;p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-IN" b="1" dirty="0" smtClean="0"/>
              <a:t>STUDENT PROFILE</a:t>
            </a:r>
            <a:endParaRPr lang="en-IN" b="1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9" name="Google Shape;2009;p45"/>
          <p:cNvSpPr txBox="1">
            <a:spLocks noGrp="1"/>
          </p:cNvSpPr>
          <p:nvPr>
            <p:ph type="title"/>
          </p:nvPr>
        </p:nvSpPr>
        <p:spPr>
          <a:xfrm>
            <a:off x="690630" y="351507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" b="1" dirty="0"/>
              <a:t>Result &amp; Analysis</a:t>
            </a:r>
            <a:endParaRPr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3832" y="1164840"/>
            <a:ext cx="4686954" cy="3458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2485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3" name="Google Shape;2043;p50"/>
          <p:cNvSpPr txBox="1">
            <a:spLocks noGrp="1"/>
          </p:cNvSpPr>
          <p:nvPr>
            <p:ph type="title"/>
          </p:nvPr>
        </p:nvSpPr>
        <p:spPr>
          <a:xfrm>
            <a:off x="720000" y="2219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b="1" dirty="0"/>
              <a:t>Conclusion</a:t>
            </a:r>
            <a:endParaRPr b="1" dirty="0"/>
          </a:p>
        </p:txBody>
      </p:sp>
      <p:sp>
        <p:nvSpPr>
          <p:cNvPr id="2044" name="Google Shape;2044;p50"/>
          <p:cNvSpPr txBox="1"/>
          <p:nvPr/>
        </p:nvSpPr>
        <p:spPr>
          <a:xfrm>
            <a:off x="953411" y="955575"/>
            <a:ext cx="7178700" cy="2215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lnSpc>
                <a:spcPct val="115000"/>
              </a:lnSpc>
              <a:buClr>
                <a:schemeClr val="accent1"/>
              </a:buClr>
              <a:buSzPts val="1400"/>
              <a:buFont typeface="Arial" pitchFamily="34" charset="0"/>
            </a:pPr>
            <a:r>
              <a:rPr lang="en-IN" sz="1800" b="1" kern="1200" dirty="0">
                <a:solidFill>
                  <a:schemeClr val="tx1"/>
                </a:solidFill>
                <a:latin typeface="Titillium Web" charset="0"/>
                <a:ea typeface="+mn-ea"/>
                <a:cs typeface="+mn-cs"/>
              </a:rPr>
              <a:t>Impact:</a:t>
            </a:r>
          </a:p>
          <a:p>
            <a:pPr marL="285750" lvl="1" indent="-285750">
              <a:lnSpc>
                <a:spcPct val="115000"/>
              </a:lnSpc>
              <a:buClr>
                <a:schemeClr val="accent1"/>
              </a:buClr>
              <a:buSzPts val="1400"/>
              <a:buFont typeface="Arial" pitchFamily="34" charset="0"/>
              <a:buChar char="•"/>
            </a:pPr>
            <a:r>
              <a:rPr lang="en-IN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Automates the data extraction process, reducing manual errors.</a:t>
            </a:r>
          </a:p>
          <a:p>
            <a:pPr marL="285750" lvl="1" indent="-285750">
              <a:lnSpc>
                <a:spcPct val="115000"/>
              </a:lnSpc>
              <a:buClr>
                <a:schemeClr val="accent1"/>
              </a:buClr>
              <a:buSzPts val="1400"/>
              <a:buFont typeface="Arial" pitchFamily="34" charset="0"/>
              <a:buChar char="•"/>
            </a:pPr>
            <a:r>
              <a:rPr lang="en-IN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Speeds up claim processing for insurance companies.</a:t>
            </a:r>
          </a:p>
          <a:p>
            <a:pPr marL="285750" lvl="1" indent="-285750">
              <a:lnSpc>
                <a:spcPct val="115000"/>
              </a:lnSpc>
              <a:buClr>
                <a:schemeClr val="accent1"/>
              </a:buClr>
              <a:buSzPts val="1400"/>
              <a:buFont typeface="Arial" pitchFamily="34" charset="0"/>
              <a:buChar char="•"/>
            </a:pPr>
            <a:r>
              <a:rPr lang="en-IN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Improves scalability for handling large datasets.</a:t>
            </a:r>
          </a:p>
          <a:p>
            <a:pPr>
              <a:lnSpc>
                <a:spcPct val="115000"/>
              </a:lnSpc>
              <a:buClr>
                <a:schemeClr val="accent1"/>
              </a:buClr>
              <a:buSzPts val="1400"/>
              <a:buFont typeface="Arial" pitchFamily="34" charset="0"/>
            </a:pPr>
            <a:r>
              <a:rPr lang="en-IN" sz="1800" b="1" kern="1200" dirty="0">
                <a:solidFill>
                  <a:schemeClr val="tx1"/>
                </a:solidFill>
                <a:latin typeface="Titillium Web" charset="0"/>
                <a:ea typeface="+mn-ea"/>
                <a:cs typeface="+mn-cs"/>
              </a:rPr>
              <a:t>Future Enhancements:</a:t>
            </a:r>
          </a:p>
          <a:p>
            <a:pPr marL="285750" lvl="1" indent="-285750">
              <a:lnSpc>
                <a:spcPct val="115000"/>
              </a:lnSpc>
              <a:buClr>
                <a:schemeClr val="accent1"/>
              </a:buClr>
              <a:buSzPts val="1400"/>
              <a:buFont typeface="Arial" pitchFamily="34" charset="0"/>
              <a:buChar char="•"/>
            </a:pPr>
            <a:r>
              <a:rPr lang="en-IN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Deep learning-based OCR models for better accuracy.</a:t>
            </a:r>
          </a:p>
          <a:p>
            <a:pPr marL="285750" lvl="1" indent="-285750">
              <a:lnSpc>
                <a:spcPct val="115000"/>
              </a:lnSpc>
              <a:buClr>
                <a:schemeClr val="accent1"/>
              </a:buClr>
              <a:buSzPts val="1400"/>
              <a:buFont typeface="Arial" pitchFamily="34" charset="0"/>
              <a:buChar char="•"/>
            </a:pPr>
            <a:r>
              <a:rPr lang="en-IN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Cloud deployment for real-time document processing.</a:t>
            </a:r>
          </a:p>
          <a:p>
            <a:pPr marL="285750" lvl="1" indent="-285750">
              <a:lnSpc>
                <a:spcPct val="115000"/>
              </a:lnSpc>
              <a:buClr>
                <a:schemeClr val="accent1"/>
              </a:buClr>
              <a:buSzPts val="1400"/>
              <a:buFont typeface="Arial" pitchFamily="34" charset="0"/>
              <a:buChar char="•"/>
            </a:pPr>
            <a:r>
              <a:rPr lang="en-IN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Enhanced UI with real-time corrections and validation.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7" name="Google Shape;2067;p54"/>
          <p:cNvSpPr txBox="1">
            <a:spLocks noGrp="1"/>
          </p:cNvSpPr>
          <p:nvPr>
            <p:ph type="title"/>
          </p:nvPr>
        </p:nvSpPr>
        <p:spPr>
          <a:xfrm>
            <a:off x="720000" y="23365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" b="1" dirty="0"/>
              <a:t>References</a:t>
            </a:r>
            <a:endParaRPr b="1" dirty="0"/>
          </a:p>
        </p:txBody>
      </p:sp>
      <p:sp>
        <p:nvSpPr>
          <p:cNvPr id="2068" name="Google Shape;2068;p54"/>
          <p:cNvSpPr txBox="1"/>
          <p:nvPr/>
        </p:nvSpPr>
        <p:spPr>
          <a:xfrm>
            <a:off x="1143001" y="1005736"/>
            <a:ext cx="6296892" cy="2858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Clr>
                <a:schemeClr val="accent1"/>
              </a:buClr>
              <a:buSzPts val="1400"/>
              <a:buFont typeface="Arial" pitchFamily="34" charset="0"/>
            </a:pPr>
            <a:r>
              <a:rPr lang="en-IN" sz="1800" b="1" kern="1200" dirty="0">
                <a:solidFill>
                  <a:schemeClr val="tx1"/>
                </a:solidFill>
                <a:latin typeface="Titillium Web" charset="0"/>
                <a:ea typeface="+mn-ea"/>
                <a:cs typeface="+mn-cs"/>
              </a:rPr>
              <a:t>Libraries &amp; Tools Used:</a:t>
            </a:r>
          </a:p>
          <a:p>
            <a:pPr marL="285750" lvl="1" indent="-285750">
              <a:buFont typeface="Arial" pitchFamily="34" charset="0"/>
              <a:buChar char="•"/>
            </a:pPr>
            <a:r>
              <a:rPr lang="en-IN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OpenCV</a:t>
            </a:r>
            <a:r>
              <a:rPr lang="en-IN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IN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Tesseract</a:t>
            </a:r>
            <a:r>
              <a:rPr lang="en-IN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IN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FastAPI</a:t>
            </a:r>
            <a:r>
              <a:rPr lang="en-IN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Pdf2Image, </a:t>
            </a:r>
            <a:r>
              <a:rPr lang="en-IN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RegEx</a:t>
            </a:r>
            <a:r>
              <a:rPr lang="en-IN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Pytest, Postman</a:t>
            </a:r>
            <a:r>
              <a:rPr lang="en-IN" dirty="0"/>
              <a:t>.</a:t>
            </a:r>
          </a:p>
          <a:p>
            <a:pPr>
              <a:lnSpc>
                <a:spcPct val="115000"/>
              </a:lnSpc>
              <a:buClr>
                <a:schemeClr val="accent1"/>
              </a:buClr>
              <a:buSzPts val="1400"/>
              <a:buFont typeface="Arial" pitchFamily="34" charset="0"/>
            </a:pPr>
            <a:r>
              <a:rPr lang="en-IN" sz="1800" b="1" kern="1200" dirty="0">
                <a:solidFill>
                  <a:schemeClr val="tx1"/>
                </a:solidFill>
                <a:latin typeface="Titillium Web" charset="0"/>
                <a:ea typeface="+mn-ea"/>
                <a:cs typeface="+mn-cs"/>
              </a:rPr>
              <a:t>Related Works:</a:t>
            </a:r>
          </a:p>
          <a:p>
            <a:pPr marL="285750" lvl="1" indent="-285750">
              <a:buFont typeface="Arial" pitchFamily="34" charset="0"/>
              <a:buChar char="•"/>
            </a:pPr>
            <a:r>
              <a:rPr lang="en-IN" dirty="0" err="1"/>
              <a:t>Tesseract</a:t>
            </a:r>
            <a:r>
              <a:rPr lang="en-IN" dirty="0"/>
              <a:t> OCR Research Papers.</a:t>
            </a:r>
          </a:p>
          <a:p>
            <a:pPr marL="285750" lvl="1" indent="-285750">
              <a:buFont typeface="Arial" pitchFamily="34" charset="0"/>
              <a:buChar char="•"/>
            </a:pPr>
            <a:r>
              <a:rPr lang="en-IN" dirty="0" err="1"/>
              <a:t>FastAPI</a:t>
            </a:r>
            <a:r>
              <a:rPr lang="en-IN" dirty="0"/>
              <a:t> Documentation.</a:t>
            </a:r>
          </a:p>
          <a:p>
            <a:pPr marL="285750" lvl="1" indent="-285750">
              <a:buFont typeface="Arial" pitchFamily="34" charset="0"/>
              <a:buChar char="•"/>
            </a:pPr>
            <a:r>
              <a:rPr lang="en-IN" dirty="0" err="1"/>
              <a:t>Codebasics</a:t>
            </a:r>
            <a:r>
              <a:rPr lang="en-IN" dirty="0"/>
              <a:t> Python Course (</a:t>
            </a:r>
            <a:r>
              <a:rPr lang="en-IN" dirty="0">
                <a:hlinkClick r:id="rId3"/>
              </a:rPr>
              <a:t>Link</a:t>
            </a:r>
            <a:r>
              <a:rPr lang="en-IN" dirty="0"/>
              <a:t>).</a:t>
            </a:r>
          </a:p>
          <a:p>
            <a:pPr marL="285750" lvl="1" indent="-285750">
              <a:buFont typeface="Arial" pitchFamily="34" charset="0"/>
              <a:buChar char="•"/>
            </a:pPr>
            <a:r>
              <a:rPr lang="en-IN" dirty="0"/>
              <a:t>AI-powered OCR techniques from Google AI research.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3" name="Google Shape;2073;p55"/>
          <p:cNvSpPr txBox="1">
            <a:spLocks noGrp="1"/>
          </p:cNvSpPr>
          <p:nvPr>
            <p:ph type="title"/>
          </p:nvPr>
        </p:nvSpPr>
        <p:spPr>
          <a:xfrm>
            <a:off x="720000" y="1921200"/>
            <a:ext cx="7704000" cy="130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b="1" dirty="0"/>
              <a:t>Thank You!</a:t>
            </a:r>
            <a:endParaRPr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7" name="Google Shape;1457;p30"/>
          <p:cNvSpPr txBox="1">
            <a:spLocks noGrp="1"/>
          </p:cNvSpPr>
          <p:nvPr>
            <p:ph type="title"/>
          </p:nvPr>
        </p:nvSpPr>
        <p:spPr>
          <a:xfrm>
            <a:off x="720000" y="3393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-IN" b="1" dirty="0" smtClean="0"/>
              <a:t>INTRODUCTION</a:t>
            </a:r>
            <a:endParaRPr lang="en-IN" b="1" dirty="0"/>
          </a:p>
        </p:txBody>
      </p:sp>
      <p:sp>
        <p:nvSpPr>
          <p:cNvPr id="1458" name="Google Shape;1458;p30"/>
          <p:cNvSpPr txBox="1">
            <a:spLocks noGrp="1"/>
          </p:cNvSpPr>
          <p:nvPr>
            <p:ph type="subTitle" idx="1"/>
          </p:nvPr>
        </p:nvSpPr>
        <p:spPr>
          <a:xfrm>
            <a:off x="721060" y="1079506"/>
            <a:ext cx="7570886" cy="3232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b="1" dirty="0">
                <a:latin typeface="Titillium Web" charset="0"/>
              </a:rPr>
              <a:t>Objective: </a:t>
            </a:r>
            <a:endParaRPr lang="en-US" sz="1800" b="1" dirty="0">
              <a:latin typeface="Titillium Web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/>
              <a:t>Automate </a:t>
            </a:r>
            <a:r>
              <a:rPr lang="en-US" sz="1400" dirty="0"/>
              <a:t>the extraction of patient details and prescription data from medical documents using Optical Character Recognition (OCR).</a:t>
            </a:r>
            <a:endParaRPr lang="en-US" sz="1400" dirty="0" smtClean="0"/>
          </a:p>
          <a:p>
            <a:r>
              <a:rPr lang="en-US" sz="1800" b="1" dirty="0">
                <a:latin typeface="Titillium Web" charset="0"/>
              </a:rPr>
              <a:t>Background:</a:t>
            </a:r>
          </a:p>
          <a:p>
            <a:pPr marL="560070" lvl="1" indent="-285750" algn="l">
              <a:buFont typeface="Arial" pitchFamily="34" charset="0"/>
              <a:buChar char="•"/>
            </a:pPr>
            <a:r>
              <a:rPr lang="en-US" sz="1400" dirty="0"/>
              <a:t>Medical documents contain crucial patient data, often stored in non-digital formats.</a:t>
            </a:r>
          </a:p>
          <a:p>
            <a:pPr marL="560070" lvl="1" indent="-285750" algn="l">
              <a:buFont typeface="Arial" pitchFamily="34" charset="0"/>
              <a:buChar char="•"/>
            </a:pPr>
            <a:r>
              <a:rPr lang="en-US" sz="1400" dirty="0"/>
              <a:t>Manual data entry is prone to errors, leading to incorrect record-keeping and slow claim processing.</a:t>
            </a:r>
          </a:p>
          <a:p>
            <a:pPr marL="560070" lvl="1" indent="-285750" algn="l">
              <a:buFont typeface="Arial" pitchFamily="34" charset="0"/>
              <a:buChar char="•"/>
            </a:pPr>
            <a:r>
              <a:rPr lang="en-US" sz="1400" dirty="0"/>
              <a:t>OCR, combined with AI-driven preprocessing, can enhance accuracy and reduce time spent on manual data extraction</a:t>
            </a:r>
            <a:r>
              <a:rPr lang="en-US" sz="1400" dirty="0" smtClean="0"/>
              <a:t>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159682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7" name="Google Shape;1457;p30"/>
          <p:cNvSpPr txBox="1">
            <a:spLocks noGrp="1"/>
          </p:cNvSpPr>
          <p:nvPr>
            <p:ph type="title"/>
          </p:nvPr>
        </p:nvSpPr>
        <p:spPr>
          <a:xfrm>
            <a:off x="720000" y="3393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-IN" b="1" dirty="0" smtClean="0"/>
              <a:t>INTRODUCTION</a:t>
            </a:r>
            <a:endParaRPr lang="en-IN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849581" y="3969374"/>
            <a:ext cx="8104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</a:rPr>
              <a:t>executed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626" y="1124093"/>
            <a:ext cx="7803573" cy="39765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52101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7" name="Google Shape;1457;p30"/>
          <p:cNvSpPr txBox="1">
            <a:spLocks noGrp="1"/>
          </p:cNvSpPr>
          <p:nvPr>
            <p:ph type="title"/>
          </p:nvPr>
        </p:nvSpPr>
        <p:spPr>
          <a:xfrm>
            <a:off x="720000" y="3393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IN" b="1" dirty="0" smtClean="0"/>
              <a:t>PROBLEM STATEMENT</a:t>
            </a:r>
            <a:endParaRPr lang="en-IN" b="1" dirty="0"/>
          </a:p>
        </p:txBody>
      </p:sp>
      <p:sp>
        <p:nvSpPr>
          <p:cNvPr id="1458" name="Google Shape;1458;p30"/>
          <p:cNvSpPr txBox="1">
            <a:spLocks noGrp="1"/>
          </p:cNvSpPr>
          <p:nvPr>
            <p:ph type="subTitle" idx="1"/>
          </p:nvPr>
        </p:nvSpPr>
        <p:spPr>
          <a:xfrm>
            <a:off x="700276" y="1079506"/>
            <a:ext cx="7560495" cy="2526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b="1" dirty="0">
                <a:latin typeface="Titillium Web" charset="0"/>
              </a:rPr>
              <a:t>Current Issue:</a:t>
            </a:r>
          </a:p>
          <a:p>
            <a:pPr marL="285750" lvl="1" indent="-285750" algn="l">
              <a:lnSpc>
                <a:spcPct val="115000"/>
              </a:lnSpc>
              <a:buFont typeface="Arial" pitchFamily="34" charset="0"/>
              <a:buChar char="•"/>
            </a:pPr>
            <a:r>
              <a:rPr lang="en-US" sz="1400" dirty="0"/>
              <a:t>Health insurance companies manually process patient details and prescriptions for claim approvals.</a:t>
            </a:r>
          </a:p>
          <a:p>
            <a:pPr marL="285750" lvl="1" indent="-285750" algn="l">
              <a:lnSpc>
                <a:spcPct val="115000"/>
              </a:lnSpc>
              <a:buFont typeface="Arial" pitchFamily="34" charset="0"/>
              <a:buChar char="•"/>
            </a:pPr>
            <a:r>
              <a:rPr lang="en-US" sz="1400" dirty="0"/>
              <a:t>The manual process is slow, labor-intensive, and error-prone.</a:t>
            </a:r>
          </a:p>
          <a:p>
            <a:pPr marL="285750" lvl="1" indent="-285750" algn="l">
              <a:lnSpc>
                <a:spcPct val="115000"/>
              </a:lnSpc>
              <a:buFont typeface="Arial" pitchFamily="34" charset="0"/>
              <a:buChar char="•"/>
            </a:pPr>
            <a:r>
              <a:rPr lang="en-US" sz="1400" dirty="0"/>
              <a:t>During high-demand periods (e.g., pandemics), manual data extraction becomes infeasible.</a:t>
            </a:r>
          </a:p>
          <a:p>
            <a:r>
              <a:rPr lang="en-US" sz="1800" b="1" dirty="0">
                <a:latin typeface="Titillium Web" charset="0"/>
              </a:rPr>
              <a:t>Challenges:</a:t>
            </a:r>
          </a:p>
          <a:p>
            <a:pPr marL="285750" lvl="1" indent="-285750" algn="l">
              <a:lnSpc>
                <a:spcPct val="115000"/>
              </a:lnSpc>
              <a:buFont typeface="Arial" pitchFamily="34" charset="0"/>
              <a:buChar char="•"/>
            </a:pPr>
            <a:r>
              <a:rPr lang="en-US" sz="1400" dirty="0"/>
              <a:t>Variability in document formats and font styles.</a:t>
            </a:r>
          </a:p>
          <a:p>
            <a:pPr marL="285750" lvl="1" indent="-285750" algn="l">
              <a:lnSpc>
                <a:spcPct val="115000"/>
              </a:lnSpc>
              <a:buFont typeface="Arial" pitchFamily="34" charset="0"/>
              <a:buChar char="•"/>
            </a:pPr>
            <a:r>
              <a:rPr lang="en-US" sz="1400" dirty="0"/>
              <a:t>Presence of handwritten text, which is difficult to digitize accurately.</a:t>
            </a:r>
          </a:p>
          <a:p>
            <a:pPr marL="285750" lvl="1" indent="-285750" algn="l">
              <a:lnSpc>
                <a:spcPct val="115000"/>
              </a:lnSpc>
              <a:buFont typeface="Arial" pitchFamily="34" charset="0"/>
              <a:buChar char="•"/>
            </a:pPr>
            <a:r>
              <a:rPr lang="en-US" sz="1400" dirty="0"/>
              <a:t>Noisy backgrounds and unclear scans reducing OCR efficiency.</a:t>
            </a:r>
          </a:p>
          <a:p>
            <a:r>
              <a:rPr lang="en-US" sz="1800" b="1" dirty="0">
                <a:latin typeface="Titillium Web" charset="0"/>
              </a:rPr>
              <a:t>Need for Automation:</a:t>
            </a:r>
          </a:p>
          <a:p>
            <a:pPr marL="285750" lvl="1" indent="-285750" algn="l">
              <a:lnSpc>
                <a:spcPct val="115000"/>
              </a:lnSpc>
              <a:buFont typeface="Arial" pitchFamily="34" charset="0"/>
              <a:buChar char="•"/>
            </a:pPr>
            <a:r>
              <a:rPr lang="en-US" sz="1400" dirty="0"/>
              <a:t>Reduce manual effort and improve efficiency.</a:t>
            </a:r>
          </a:p>
          <a:p>
            <a:pPr marL="285750" lvl="1" indent="-285750" algn="l">
              <a:lnSpc>
                <a:spcPct val="115000"/>
              </a:lnSpc>
              <a:buFont typeface="Arial" pitchFamily="34" charset="0"/>
              <a:buChar char="•"/>
            </a:pPr>
            <a:r>
              <a:rPr lang="en-US" sz="1400" dirty="0"/>
              <a:t>Meet the 24-hour deadline imposed by insurance companies for claim processing</a:t>
            </a:r>
            <a:r>
              <a:rPr lang="en-US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76055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7" name="Google Shape;1457;p30"/>
          <p:cNvSpPr txBox="1">
            <a:spLocks noGrp="1"/>
          </p:cNvSpPr>
          <p:nvPr>
            <p:ph type="title"/>
          </p:nvPr>
        </p:nvSpPr>
        <p:spPr>
          <a:xfrm>
            <a:off x="720000" y="3393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IN" b="1" dirty="0" smtClean="0"/>
              <a:t>OBJECTIVE</a:t>
            </a:r>
            <a:endParaRPr lang="en-IN" b="1" dirty="0"/>
          </a:p>
        </p:txBody>
      </p:sp>
      <p:sp>
        <p:nvSpPr>
          <p:cNvPr id="1458" name="Google Shape;1458;p30"/>
          <p:cNvSpPr txBox="1">
            <a:spLocks noGrp="1"/>
          </p:cNvSpPr>
          <p:nvPr>
            <p:ph type="subTitle" idx="1"/>
          </p:nvPr>
        </p:nvSpPr>
        <p:spPr>
          <a:xfrm>
            <a:off x="679495" y="1122218"/>
            <a:ext cx="7747532" cy="30472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1" indent="-285750" algn="l">
              <a:lnSpc>
                <a:spcPct val="115000"/>
              </a:lnSpc>
              <a:buFont typeface="Arial" pitchFamily="34" charset="0"/>
              <a:buChar char="•"/>
            </a:pPr>
            <a:r>
              <a:rPr lang="en-US" sz="1400" dirty="0"/>
              <a:t>Develop an OCR-based automated solution to extract text from scanned medical documents.</a:t>
            </a:r>
          </a:p>
          <a:p>
            <a:r>
              <a:rPr lang="en-US" sz="1800" b="1" dirty="0">
                <a:latin typeface="Titillium Web" charset="0"/>
              </a:rPr>
              <a:t>Key Goals:</a:t>
            </a:r>
          </a:p>
          <a:p>
            <a:pPr marL="285750" lvl="1" indent="-285750" algn="l">
              <a:lnSpc>
                <a:spcPct val="115000"/>
              </a:lnSpc>
              <a:buFont typeface="Arial" pitchFamily="34" charset="0"/>
              <a:buChar char="•"/>
            </a:pPr>
            <a:r>
              <a:rPr lang="en-US" sz="1400" dirty="0"/>
              <a:t>Ensure high accuracy in extracting patient and prescription details.</a:t>
            </a:r>
          </a:p>
          <a:p>
            <a:pPr marL="285750" lvl="1" indent="-285750" algn="l">
              <a:lnSpc>
                <a:spcPct val="115000"/>
              </a:lnSpc>
              <a:buFont typeface="Arial" pitchFamily="34" charset="0"/>
              <a:buChar char="•"/>
            </a:pPr>
            <a:r>
              <a:rPr lang="en-US" sz="1400" dirty="0"/>
              <a:t>Minimize human intervention while maintaining verification mechanisms.</a:t>
            </a:r>
          </a:p>
          <a:p>
            <a:pPr marL="285750" lvl="1" indent="-285750" algn="l">
              <a:lnSpc>
                <a:spcPct val="115000"/>
              </a:lnSpc>
              <a:buFont typeface="Arial" pitchFamily="34" charset="0"/>
              <a:buChar char="•"/>
            </a:pPr>
            <a:r>
              <a:rPr lang="en-US" sz="1400" dirty="0"/>
              <a:t>Enable integration with insurance claim processing systems for real-time application.</a:t>
            </a:r>
          </a:p>
        </p:txBody>
      </p:sp>
    </p:spTree>
    <p:extLst>
      <p:ext uri="{BB962C8B-B14F-4D97-AF65-F5344CB8AC3E}">
        <p14:creationId xmlns:p14="http://schemas.microsoft.com/office/powerpoint/2010/main" val="2112046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7" name="Google Shape;1457;p30"/>
          <p:cNvSpPr txBox="1">
            <a:spLocks noGrp="1"/>
          </p:cNvSpPr>
          <p:nvPr>
            <p:ph type="title"/>
          </p:nvPr>
        </p:nvSpPr>
        <p:spPr>
          <a:xfrm>
            <a:off x="720000" y="3393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IN" b="1" dirty="0" smtClean="0"/>
              <a:t>SCOPE</a:t>
            </a:r>
            <a:endParaRPr lang="en-IN" b="1" dirty="0"/>
          </a:p>
        </p:txBody>
      </p:sp>
      <p:sp>
        <p:nvSpPr>
          <p:cNvPr id="1458" name="Google Shape;1458;p30"/>
          <p:cNvSpPr txBox="1">
            <a:spLocks noGrp="1"/>
          </p:cNvSpPr>
          <p:nvPr>
            <p:ph type="subTitle" idx="1"/>
          </p:nvPr>
        </p:nvSpPr>
        <p:spPr>
          <a:xfrm>
            <a:off x="679494" y="1070265"/>
            <a:ext cx="7699907" cy="3182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b="1" dirty="0">
                <a:latin typeface="Titillium Web" charset="0"/>
              </a:rPr>
              <a:t>Industries Benefited:</a:t>
            </a:r>
          </a:p>
          <a:p>
            <a:pPr marL="285750" lvl="1" indent="-285750" algn="l">
              <a:lnSpc>
                <a:spcPct val="115000"/>
              </a:lnSpc>
              <a:buFont typeface="Arial" pitchFamily="34" charset="0"/>
              <a:buChar char="•"/>
            </a:pPr>
            <a:r>
              <a:rPr lang="en-US" sz="1400" dirty="0"/>
              <a:t>Healthcare: Digitalization of patient records, easy retrieval of medical histories.</a:t>
            </a:r>
          </a:p>
          <a:p>
            <a:pPr marL="285750" lvl="1" indent="-285750" algn="l">
              <a:lnSpc>
                <a:spcPct val="115000"/>
              </a:lnSpc>
              <a:buFont typeface="Arial" pitchFamily="34" charset="0"/>
              <a:buChar char="•"/>
            </a:pPr>
            <a:r>
              <a:rPr lang="en-US" sz="1400" dirty="0"/>
              <a:t>Insurance: Faster and more efficient claim processing.</a:t>
            </a:r>
          </a:p>
          <a:p>
            <a:pPr marL="285750" lvl="1" indent="-285750" algn="l">
              <a:lnSpc>
                <a:spcPct val="115000"/>
              </a:lnSpc>
              <a:buFont typeface="Arial" pitchFamily="34" charset="0"/>
              <a:buChar char="•"/>
            </a:pPr>
            <a:r>
              <a:rPr lang="en-US" sz="1400" dirty="0"/>
              <a:t>Data Analytics: Structured data extraction for trend analysis and predictions.</a:t>
            </a:r>
          </a:p>
          <a:p>
            <a:r>
              <a:rPr lang="en-US" sz="1800" b="1" dirty="0">
                <a:latin typeface="Titillium Web" charset="0"/>
              </a:rPr>
              <a:t>Application Areas:</a:t>
            </a:r>
          </a:p>
          <a:p>
            <a:pPr marL="285750" lvl="1" indent="-285750" algn="l">
              <a:lnSpc>
                <a:spcPct val="115000"/>
              </a:lnSpc>
              <a:buFont typeface="Arial" pitchFamily="34" charset="0"/>
              <a:buChar char="•"/>
            </a:pPr>
            <a:r>
              <a:rPr lang="en-US" sz="1400" dirty="0"/>
              <a:t>Hospitals and clinics for automated document management.</a:t>
            </a:r>
          </a:p>
          <a:p>
            <a:pPr marL="285750" lvl="1" indent="-285750" algn="l">
              <a:lnSpc>
                <a:spcPct val="115000"/>
              </a:lnSpc>
              <a:buFont typeface="Arial" pitchFamily="34" charset="0"/>
              <a:buChar char="•"/>
            </a:pPr>
            <a:r>
              <a:rPr lang="en-US" sz="1400" dirty="0"/>
              <a:t>Insurance providers to streamline claims.</a:t>
            </a:r>
          </a:p>
          <a:p>
            <a:pPr marL="285750" lvl="1" indent="-285750" algn="l">
              <a:lnSpc>
                <a:spcPct val="115000"/>
              </a:lnSpc>
              <a:buFont typeface="Arial" pitchFamily="34" charset="0"/>
              <a:buChar char="•"/>
            </a:pPr>
            <a:r>
              <a:rPr lang="en-US" sz="1400" dirty="0"/>
              <a:t>Pharmaceutical industry for prescription processing.</a:t>
            </a:r>
          </a:p>
        </p:txBody>
      </p:sp>
    </p:spTree>
    <p:extLst>
      <p:ext uri="{BB962C8B-B14F-4D97-AF65-F5344CB8AC3E}">
        <p14:creationId xmlns:p14="http://schemas.microsoft.com/office/powerpoint/2010/main" val="31991901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0" name="Google Shape;1620;p3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-IN" b="1" dirty="0" smtClean="0"/>
              <a:t>TECHNOLOGY USED</a:t>
            </a:r>
            <a:endParaRPr lang="en-IN" b="1" dirty="0"/>
          </a:p>
        </p:txBody>
      </p:sp>
      <p:sp>
        <p:nvSpPr>
          <p:cNvPr id="1621" name="Google Shape;1621;p34"/>
          <p:cNvSpPr txBox="1"/>
          <p:nvPr/>
        </p:nvSpPr>
        <p:spPr>
          <a:xfrm flipH="1">
            <a:off x="793620" y="1389691"/>
            <a:ext cx="2143200" cy="4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1" i="0" u="none" strike="noStrike" cap="none" dirty="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Windows </a:t>
            </a:r>
            <a:r>
              <a:rPr lang="en" sz="2400" b="1" i="0" u="none" strike="noStrike" cap="none" dirty="0" smtClean="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10</a:t>
            </a:r>
            <a:endParaRPr sz="2400" b="1" i="0" u="none" strike="noStrike" cap="none" dirty="0">
              <a:solidFill>
                <a:schemeClr val="dk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1622" name="Google Shape;1622;p34"/>
          <p:cNvSpPr txBox="1"/>
          <p:nvPr/>
        </p:nvSpPr>
        <p:spPr>
          <a:xfrm flipH="1">
            <a:off x="851459" y="1067764"/>
            <a:ext cx="2143200" cy="5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Version </a:t>
            </a:r>
            <a:r>
              <a:rPr lang="en" dirty="0" smtClean="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10</a:t>
            </a:r>
            <a:endParaRPr sz="1400" b="0" i="0" u="none" strike="noStrike" cap="none" dirty="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623" name="Google Shape;1623;p34"/>
          <p:cNvSpPr txBox="1"/>
          <p:nvPr/>
        </p:nvSpPr>
        <p:spPr>
          <a:xfrm flipH="1">
            <a:off x="2413594" y="2476625"/>
            <a:ext cx="2143200" cy="4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1" dirty="0" smtClean="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P</a:t>
            </a:r>
            <a:r>
              <a:rPr lang="en" sz="2400" b="1" dirty="0" smtClean="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ython libraries</a:t>
            </a:r>
            <a:endParaRPr sz="2400" b="1" i="0" u="none" strike="noStrike" cap="none" dirty="0">
              <a:solidFill>
                <a:schemeClr val="dk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1624" name="Google Shape;1624;p34"/>
          <p:cNvSpPr txBox="1"/>
          <p:nvPr/>
        </p:nvSpPr>
        <p:spPr>
          <a:xfrm flipH="1">
            <a:off x="2460316" y="2824175"/>
            <a:ext cx="2225983" cy="5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lnSpc>
                <a:spcPct val="115000"/>
              </a:lnSpc>
              <a:buSzPts val="1400"/>
            </a:pPr>
            <a:r>
              <a:rPr lang="en-IN" dirty="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pdf2image==1.10.0</a:t>
            </a:r>
          </a:p>
          <a:p>
            <a:pPr lvl="0" algn="ctr">
              <a:lnSpc>
                <a:spcPct val="115000"/>
              </a:lnSpc>
              <a:buSzPts val="1400"/>
            </a:pPr>
            <a:r>
              <a:rPr lang="en-IN" dirty="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pytesseract==0.3.0</a:t>
            </a:r>
          </a:p>
          <a:p>
            <a:pPr lvl="0" algn="ctr">
              <a:lnSpc>
                <a:spcPct val="115000"/>
              </a:lnSpc>
              <a:buSzPts val="1400"/>
            </a:pPr>
            <a:r>
              <a:rPr lang="en-IN" dirty="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opencv_python==</a:t>
            </a:r>
            <a:r>
              <a:rPr lang="en-IN" dirty="0" smtClean="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4.1.2.30</a:t>
            </a:r>
            <a:endParaRPr lang="en-IN" dirty="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lvl="0" algn="ctr">
              <a:lnSpc>
                <a:spcPct val="115000"/>
              </a:lnSpc>
              <a:buSzPts val="1400"/>
            </a:pPr>
            <a:r>
              <a:rPr lang="en-IN" dirty="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numpy==1.19.4</a:t>
            </a:r>
          </a:p>
          <a:p>
            <a:pPr lvl="0" algn="ctr">
              <a:lnSpc>
                <a:spcPct val="115000"/>
              </a:lnSpc>
              <a:buSzPts val="1400"/>
            </a:pPr>
            <a:r>
              <a:rPr lang="en-IN" dirty="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pandas==0.25.3</a:t>
            </a:r>
          </a:p>
          <a:p>
            <a:pPr lvl="0" algn="ctr">
              <a:lnSpc>
                <a:spcPct val="115000"/>
              </a:lnSpc>
              <a:buSzPts val="1400"/>
            </a:pPr>
            <a:r>
              <a:rPr lang="en-IN" dirty="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Pillow==7.0.0</a:t>
            </a:r>
          </a:p>
          <a:p>
            <a:pPr lvl="0" algn="ctr">
              <a:lnSpc>
                <a:spcPct val="115000"/>
              </a:lnSpc>
              <a:buSzPts val="1400"/>
            </a:pPr>
            <a:r>
              <a:rPr lang="en-IN" dirty="0" smtClean="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Fastapi [</a:t>
            </a:r>
            <a:r>
              <a:rPr lang="en-IN" dirty="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all]</a:t>
            </a:r>
          </a:p>
          <a:p>
            <a:pPr lvl="0" algn="ctr">
              <a:lnSpc>
                <a:spcPct val="115000"/>
              </a:lnSpc>
              <a:buSzPts val="1400"/>
            </a:pPr>
            <a:r>
              <a:rPr lang="en-IN" dirty="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pytest==6.2.2</a:t>
            </a:r>
            <a:endParaRPr b="0" i="0" u="none" strike="noStrike" cap="none" dirty="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625" name="Google Shape;1625;p34"/>
          <p:cNvSpPr txBox="1"/>
          <p:nvPr/>
        </p:nvSpPr>
        <p:spPr>
          <a:xfrm flipH="1">
            <a:off x="4472426" y="1756650"/>
            <a:ext cx="2143200" cy="4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1" dirty="0" smtClean="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Juypter notebook</a:t>
            </a:r>
            <a:endParaRPr sz="2400" b="1" i="0" u="none" strike="noStrike" cap="none" dirty="0">
              <a:solidFill>
                <a:schemeClr val="dk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1626" name="Google Shape;1626;p34"/>
          <p:cNvSpPr txBox="1"/>
          <p:nvPr/>
        </p:nvSpPr>
        <p:spPr>
          <a:xfrm flipH="1">
            <a:off x="4472426" y="1270382"/>
            <a:ext cx="2143200" cy="5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Version </a:t>
            </a:r>
            <a:r>
              <a:rPr lang="en" dirty="0" smtClean="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v7.2.1</a:t>
            </a:r>
            <a:endParaRPr sz="1400" b="0" i="0" u="none" strike="noStrike" cap="none" dirty="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627" name="Google Shape;1627;p34"/>
          <p:cNvSpPr txBox="1"/>
          <p:nvPr/>
        </p:nvSpPr>
        <p:spPr>
          <a:xfrm flipH="1">
            <a:off x="6323001" y="3294000"/>
            <a:ext cx="2143200" cy="4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1" dirty="0" smtClean="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Pycharm</a:t>
            </a:r>
            <a:endParaRPr sz="2400" b="1" i="0" u="none" strike="noStrike" cap="none" dirty="0">
              <a:solidFill>
                <a:schemeClr val="dk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1628" name="Google Shape;1628;p34"/>
          <p:cNvSpPr txBox="1"/>
          <p:nvPr/>
        </p:nvSpPr>
        <p:spPr>
          <a:xfrm flipH="1">
            <a:off x="6323001" y="3660663"/>
            <a:ext cx="2143200" cy="5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Version </a:t>
            </a:r>
            <a:r>
              <a:rPr lang="en" dirty="0" smtClean="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2024.3.5</a:t>
            </a:r>
            <a:endParaRPr sz="1400" b="0" i="0" u="none" strike="noStrike" cap="none" dirty="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629" name="Google Shape;1629;p34"/>
          <p:cNvSpPr/>
          <p:nvPr/>
        </p:nvSpPr>
        <p:spPr>
          <a:xfrm>
            <a:off x="1692870" y="1945195"/>
            <a:ext cx="344700" cy="344700"/>
          </a:xfrm>
          <a:prstGeom prst="donut">
            <a:avLst>
              <a:gd name="adj" fmla="val 2129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630" name="Google Shape;1630;p34"/>
          <p:cNvSpPr/>
          <p:nvPr/>
        </p:nvSpPr>
        <p:spPr>
          <a:xfrm>
            <a:off x="3456652" y="1945195"/>
            <a:ext cx="344700" cy="344700"/>
          </a:xfrm>
          <a:prstGeom prst="donut">
            <a:avLst>
              <a:gd name="adj" fmla="val 2129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631" name="Google Shape;1631;p34"/>
          <p:cNvSpPr/>
          <p:nvPr/>
        </p:nvSpPr>
        <p:spPr>
          <a:xfrm>
            <a:off x="5371676" y="2765375"/>
            <a:ext cx="344700" cy="344700"/>
          </a:xfrm>
          <a:prstGeom prst="donut">
            <a:avLst>
              <a:gd name="adj" fmla="val 2129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632" name="Google Shape;1632;p34"/>
          <p:cNvSpPr/>
          <p:nvPr/>
        </p:nvSpPr>
        <p:spPr>
          <a:xfrm>
            <a:off x="7222251" y="2765375"/>
            <a:ext cx="344700" cy="344700"/>
          </a:xfrm>
          <a:prstGeom prst="donut">
            <a:avLst>
              <a:gd name="adj" fmla="val 2129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cxnSp>
        <p:nvCxnSpPr>
          <p:cNvPr id="1633" name="Google Shape;1633;p34"/>
          <p:cNvCxnSpPr/>
          <p:nvPr/>
        </p:nvCxnSpPr>
        <p:spPr>
          <a:xfrm>
            <a:off x="2037094" y="2114643"/>
            <a:ext cx="1448100" cy="600"/>
          </a:xfrm>
          <a:prstGeom prst="bentConnector3">
            <a:avLst>
              <a:gd name="adj1" fmla="val 50001"/>
            </a:avLst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34" name="Google Shape;1634;p34"/>
          <p:cNvCxnSpPr>
            <a:stCxn id="1630" idx="6"/>
            <a:endCxn id="1631" idx="2"/>
          </p:cNvCxnSpPr>
          <p:nvPr/>
        </p:nvCxnSpPr>
        <p:spPr>
          <a:xfrm>
            <a:off x="3801352" y="2117545"/>
            <a:ext cx="1570324" cy="820180"/>
          </a:xfrm>
          <a:prstGeom prst="bentConnector3">
            <a:avLst>
              <a:gd name="adj1" fmla="val 50000"/>
            </a:avLst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35" name="Google Shape;1635;p34"/>
          <p:cNvCxnSpPr>
            <a:stCxn id="1631" idx="6"/>
            <a:endCxn id="1632" idx="2"/>
          </p:cNvCxnSpPr>
          <p:nvPr/>
        </p:nvCxnSpPr>
        <p:spPr>
          <a:xfrm>
            <a:off x="5716376" y="2937725"/>
            <a:ext cx="1506000" cy="600"/>
          </a:xfrm>
          <a:prstGeom prst="bentConnector3">
            <a:avLst>
              <a:gd name="adj1" fmla="val 49996"/>
            </a:avLst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636" name="Google Shape;1636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43907" y="2254574"/>
            <a:ext cx="1213781" cy="9110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7" name="Google Shape;1637;p34"/>
          <p:cNvPicPr preferRelativeResize="0"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4565" y="1210092"/>
            <a:ext cx="668874" cy="775777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62" r="21142"/>
          <a:stretch/>
        </p:blipFill>
        <p:spPr>
          <a:xfrm>
            <a:off x="5076824" y="3366264"/>
            <a:ext cx="942975" cy="86619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6544" y="1714668"/>
            <a:ext cx="856114" cy="80575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4" name="Google Shape;1644;p35"/>
          <p:cNvSpPr txBox="1">
            <a:spLocks noGrp="1"/>
          </p:cNvSpPr>
          <p:nvPr>
            <p:ph type="title"/>
          </p:nvPr>
        </p:nvSpPr>
        <p:spPr>
          <a:xfrm>
            <a:off x="720000" y="294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-IN" b="1" dirty="0" smtClean="0"/>
              <a:t>DATA COLLECTION</a:t>
            </a:r>
            <a:endParaRPr lang="en-IN" b="1" dirty="0"/>
          </a:p>
        </p:txBody>
      </p:sp>
      <p:sp>
        <p:nvSpPr>
          <p:cNvPr id="1645" name="Google Shape;1645;p35"/>
          <p:cNvSpPr txBox="1">
            <a:spLocks noGrp="1"/>
          </p:cNvSpPr>
          <p:nvPr>
            <p:ph type="body" idx="4294967295"/>
          </p:nvPr>
        </p:nvSpPr>
        <p:spPr>
          <a:xfrm>
            <a:off x="687455" y="1012682"/>
            <a:ext cx="7702550" cy="14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spcBef>
                <a:spcPts val="0"/>
              </a:spcBef>
              <a:buSzPts val="1400"/>
              <a:buNone/>
            </a:pPr>
            <a:r>
              <a:rPr lang="en-US" sz="1800" b="1" dirty="0">
                <a:latin typeface="Titillium Web" charset="0"/>
              </a:rPr>
              <a:t>Sources</a:t>
            </a:r>
            <a:r>
              <a:rPr lang="en-US" sz="1800" b="1" dirty="0">
                <a:latin typeface="Titillium Web" charset="0"/>
              </a:rPr>
              <a:t>:</a:t>
            </a:r>
          </a:p>
          <a:p>
            <a:pPr marL="285750" lvl="1" indent="-285750">
              <a:lnSpc>
                <a:spcPct val="115000"/>
              </a:lnSpc>
              <a:spcBef>
                <a:spcPts val="0"/>
              </a:spcBef>
              <a:buSzPts val="1400"/>
            </a:pPr>
            <a:r>
              <a:rPr lang="en-US" sz="1400" dirty="0"/>
              <a:t>Scanned medical prescriptions from hospitals and clinics.</a:t>
            </a:r>
          </a:p>
          <a:p>
            <a:pPr marL="285750" lvl="1" indent="-285750">
              <a:lnSpc>
                <a:spcPct val="115000"/>
              </a:lnSpc>
              <a:spcBef>
                <a:spcPts val="0"/>
              </a:spcBef>
              <a:buSzPts val="1400"/>
            </a:pPr>
            <a:r>
              <a:rPr lang="en-US" sz="1400" dirty="0"/>
              <a:t>Electronic Health Records (EHRs) converted to image-based formats</a:t>
            </a:r>
            <a:r>
              <a:rPr lang="en-US" sz="1200" dirty="0"/>
              <a:t>.</a:t>
            </a:r>
          </a:p>
          <a:p>
            <a:pPr>
              <a:lnSpc>
                <a:spcPct val="115000"/>
              </a:lnSpc>
              <a:spcBef>
                <a:spcPts val="0"/>
              </a:spcBef>
              <a:buSzPts val="1400"/>
              <a:buNone/>
            </a:pPr>
            <a:r>
              <a:rPr lang="en-US" sz="1800" b="1" dirty="0">
                <a:latin typeface="Titillium Web" charset="0"/>
              </a:rPr>
              <a:t>Format:</a:t>
            </a:r>
          </a:p>
          <a:p>
            <a:pPr marL="285750" lvl="1" indent="-285750">
              <a:lnSpc>
                <a:spcPct val="115000"/>
              </a:lnSpc>
              <a:spcBef>
                <a:spcPts val="0"/>
              </a:spcBef>
              <a:buSzPts val="1400"/>
            </a:pPr>
            <a:r>
              <a:rPr lang="en-US" sz="1400" dirty="0"/>
              <a:t>PDF and image-based documents.</a:t>
            </a:r>
          </a:p>
          <a:p>
            <a:pPr marL="285750" lvl="1" indent="-285750">
              <a:lnSpc>
                <a:spcPct val="115000"/>
              </a:lnSpc>
              <a:spcBef>
                <a:spcPts val="0"/>
              </a:spcBef>
              <a:buSzPts val="1400"/>
            </a:pPr>
            <a:r>
              <a:rPr lang="en-US" sz="1400" dirty="0"/>
              <a:t>Includes a mix of printed, handwritten, and digital text.</a:t>
            </a:r>
          </a:p>
          <a:p>
            <a:pPr marL="0" lvl="0" indent="0" algn="l" rtl="0">
              <a:lnSpc>
                <a:spcPct val="90000"/>
              </a:lnSpc>
              <a:spcBef>
                <a:spcPts val="573"/>
              </a:spcBef>
              <a:spcAft>
                <a:spcPts val="0"/>
              </a:spcAft>
              <a:buSzPts val="1400"/>
              <a:buNone/>
            </a:pPr>
            <a:endParaRPr sz="1200" dirty="0"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</a:pPr>
            <a:endParaRPr sz="1200" dirty="0"/>
          </a:p>
        </p:txBody>
      </p:sp>
      <p:sp>
        <p:nvSpPr>
          <p:cNvPr id="1646" name="Google Shape;1646;p35"/>
          <p:cNvSpPr/>
          <p:nvPr/>
        </p:nvSpPr>
        <p:spPr>
          <a:xfrm>
            <a:off x="3426649" y="3984349"/>
            <a:ext cx="73987" cy="75491"/>
          </a:xfrm>
          <a:custGeom>
            <a:avLst/>
            <a:gdLst/>
            <a:ahLst/>
            <a:cxnLst/>
            <a:rect l="l" t="t" r="r" b="b"/>
            <a:pathLst>
              <a:path w="1279" h="1305" extrusionOk="0">
                <a:moveTo>
                  <a:pt x="652" y="1"/>
                </a:moveTo>
                <a:cubicBezTo>
                  <a:pt x="276" y="1"/>
                  <a:pt x="0" y="302"/>
                  <a:pt x="0" y="652"/>
                </a:cubicBezTo>
                <a:cubicBezTo>
                  <a:pt x="0" y="1003"/>
                  <a:pt x="276" y="1304"/>
                  <a:pt x="652" y="1304"/>
                </a:cubicBezTo>
                <a:cubicBezTo>
                  <a:pt x="1003" y="1304"/>
                  <a:pt x="1279" y="1003"/>
                  <a:pt x="1279" y="652"/>
                </a:cubicBezTo>
                <a:cubicBezTo>
                  <a:pt x="1279" y="302"/>
                  <a:pt x="1003" y="1"/>
                  <a:pt x="65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59" name="Google Shape;1759;p35"/>
          <p:cNvGrpSpPr/>
          <p:nvPr/>
        </p:nvGrpSpPr>
        <p:grpSpPr>
          <a:xfrm>
            <a:off x="5902037" y="3065318"/>
            <a:ext cx="2765702" cy="1868599"/>
            <a:chOff x="630600" y="2865450"/>
            <a:chExt cx="2314779" cy="1738542"/>
          </a:xfrm>
        </p:grpSpPr>
        <p:sp>
          <p:nvSpPr>
            <p:cNvPr id="1760" name="Google Shape;1760;p35"/>
            <p:cNvSpPr/>
            <p:nvPr/>
          </p:nvSpPr>
          <p:spPr>
            <a:xfrm>
              <a:off x="659812" y="3431926"/>
              <a:ext cx="1813744" cy="1159512"/>
            </a:xfrm>
            <a:custGeom>
              <a:avLst/>
              <a:gdLst/>
              <a:ahLst/>
              <a:cxnLst/>
              <a:rect l="l" t="t" r="r" b="b"/>
              <a:pathLst>
                <a:path w="32658" h="20878" extrusionOk="0">
                  <a:moveTo>
                    <a:pt x="1354" y="1"/>
                  </a:moveTo>
                  <a:cubicBezTo>
                    <a:pt x="602" y="1"/>
                    <a:pt x="1" y="577"/>
                    <a:pt x="1" y="1329"/>
                  </a:cubicBezTo>
                  <a:lnTo>
                    <a:pt x="1" y="19550"/>
                  </a:lnTo>
                  <a:cubicBezTo>
                    <a:pt x="1" y="20276"/>
                    <a:pt x="602" y="20878"/>
                    <a:pt x="1354" y="20878"/>
                  </a:cubicBezTo>
                  <a:lnTo>
                    <a:pt x="31279" y="20878"/>
                  </a:lnTo>
                  <a:cubicBezTo>
                    <a:pt x="32056" y="20878"/>
                    <a:pt x="32657" y="20276"/>
                    <a:pt x="32657" y="19550"/>
                  </a:cubicBezTo>
                  <a:lnTo>
                    <a:pt x="32657" y="1329"/>
                  </a:lnTo>
                  <a:cubicBezTo>
                    <a:pt x="32657" y="577"/>
                    <a:pt x="32056" y="1"/>
                    <a:pt x="312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1" name="Google Shape;1761;p35"/>
            <p:cNvSpPr/>
            <p:nvPr/>
          </p:nvSpPr>
          <p:spPr>
            <a:xfrm>
              <a:off x="659812" y="3431926"/>
              <a:ext cx="1813744" cy="210265"/>
            </a:xfrm>
            <a:custGeom>
              <a:avLst/>
              <a:gdLst/>
              <a:ahLst/>
              <a:cxnLst/>
              <a:rect l="l" t="t" r="r" b="b"/>
              <a:pathLst>
                <a:path w="32658" h="3786" extrusionOk="0">
                  <a:moveTo>
                    <a:pt x="1354" y="1"/>
                  </a:moveTo>
                  <a:cubicBezTo>
                    <a:pt x="602" y="1"/>
                    <a:pt x="1" y="577"/>
                    <a:pt x="1" y="1329"/>
                  </a:cubicBezTo>
                  <a:lnTo>
                    <a:pt x="1" y="3785"/>
                  </a:lnTo>
                  <a:lnTo>
                    <a:pt x="32657" y="3785"/>
                  </a:lnTo>
                  <a:lnTo>
                    <a:pt x="32657" y="1329"/>
                  </a:lnTo>
                  <a:cubicBezTo>
                    <a:pt x="32657" y="577"/>
                    <a:pt x="32056" y="1"/>
                    <a:pt x="312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2" name="Google Shape;1762;p35"/>
            <p:cNvSpPr/>
            <p:nvPr/>
          </p:nvSpPr>
          <p:spPr>
            <a:xfrm>
              <a:off x="748893" y="3735379"/>
              <a:ext cx="1645298" cy="211598"/>
            </a:xfrm>
            <a:custGeom>
              <a:avLst/>
              <a:gdLst/>
              <a:ahLst/>
              <a:cxnLst/>
              <a:rect l="l" t="t" r="r" b="b"/>
              <a:pathLst>
                <a:path w="29625" h="3810" extrusionOk="0">
                  <a:moveTo>
                    <a:pt x="1" y="0"/>
                  </a:moveTo>
                  <a:lnTo>
                    <a:pt x="1" y="3810"/>
                  </a:lnTo>
                  <a:lnTo>
                    <a:pt x="29625" y="3810"/>
                  </a:lnTo>
                  <a:lnTo>
                    <a:pt x="296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3" name="Google Shape;1763;p35"/>
            <p:cNvSpPr/>
            <p:nvPr/>
          </p:nvSpPr>
          <p:spPr>
            <a:xfrm>
              <a:off x="748893" y="4004011"/>
              <a:ext cx="1645298" cy="211653"/>
            </a:xfrm>
            <a:custGeom>
              <a:avLst/>
              <a:gdLst/>
              <a:ahLst/>
              <a:cxnLst/>
              <a:rect l="l" t="t" r="r" b="b"/>
              <a:pathLst>
                <a:path w="29625" h="3811" extrusionOk="0">
                  <a:moveTo>
                    <a:pt x="1" y="0"/>
                  </a:moveTo>
                  <a:lnTo>
                    <a:pt x="1" y="3810"/>
                  </a:lnTo>
                  <a:lnTo>
                    <a:pt x="29625" y="3810"/>
                  </a:lnTo>
                  <a:lnTo>
                    <a:pt x="29625" y="0"/>
                  </a:lnTo>
                  <a:close/>
                </a:path>
              </a:pathLst>
            </a:custGeom>
            <a:solidFill>
              <a:srgbClr val="EAF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4" name="Google Shape;1764;p35"/>
            <p:cNvSpPr/>
            <p:nvPr/>
          </p:nvSpPr>
          <p:spPr>
            <a:xfrm>
              <a:off x="748893" y="4254537"/>
              <a:ext cx="1645298" cy="211653"/>
            </a:xfrm>
            <a:custGeom>
              <a:avLst/>
              <a:gdLst/>
              <a:ahLst/>
              <a:cxnLst/>
              <a:rect l="l" t="t" r="r" b="b"/>
              <a:pathLst>
                <a:path w="29625" h="3811" extrusionOk="0">
                  <a:moveTo>
                    <a:pt x="1" y="1"/>
                  </a:moveTo>
                  <a:lnTo>
                    <a:pt x="1" y="3810"/>
                  </a:lnTo>
                  <a:lnTo>
                    <a:pt x="29625" y="3810"/>
                  </a:lnTo>
                  <a:lnTo>
                    <a:pt x="29625" y="1"/>
                  </a:lnTo>
                  <a:close/>
                </a:path>
              </a:pathLst>
            </a:custGeom>
            <a:solidFill>
              <a:srgbClr val="EAF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5" name="Google Shape;1765;p35"/>
            <p:cNvSpPr/>
            <p:nvPr/>
          </p:nvSpPr>
          <p:spPr>
            <a:xfrm>
              <a:off x="1550623" y="2908602"/>
              <a:ext cx="902040" cy="1357170"/>
            </a:xfrm>
            <a:custGeom>
              <a:avLst/>
              <a:gdLst/>
              <a:ahLst/>
              <a:cxnLst/>
              <a:rect l="l" t="t" r="r" b="b"/>
              <a:pathLst>
                <a:path w="16242" h="24437" extrusionOk="0">
                  <a:moveTo>
                    <a:pt x="1454" y="0"/>
                  </a:moveTo>
                  <a:cubicBezTo>
                    <a:pt x="652" y="0"/>
                    <a:pt x="1" y="652"/>
                    <a:pt x="1" y="1454"/>
                  </a:cubicBezTo>
                  <a:lnTo>
                    <a:pt x="1" y="22983"/>
                  </a:lnTo>
                  <a:cubicBezTo>
                    <a:pt x="1" y="23785"/>
                    <a:pt x="652" y="24436"/>
                    <a:pt x="1454" y="24436"/>
                  </a:cubicBezTo>
                  <a:lnTo>
                    <a:pt x="14788" y="24436"/>
                  </a:lnTo>
                  <a:cubicBezTo>
                    <a:pt x="15590" y="24436"/>
                    <a:pt x="16241" y="23785"/>
                    <a:pt x="16241" y="22983"/>
                  </a:cubicBezTo>
                  <a:lnTo>
                    <a:pt x="16241" y="1454"/>
                  </a:lnTo>
                  <a:cubicBezTo>
                    <a:pt x="16241" y="652"/>
                    <a:pt x="15590" y="0"/>
                    <a:pt x="147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6" name="Google Shape;1766;p35"/>
            <p:cNvSpPr/>
            <p:nvPr/>
          </p:nvSpPr>
          <p:spPr>
            <a:xfrm>
              <a:off x="1663363" y="3038003"/>
              <a:ext cx="858887" cy="1357225"/>
            </a:xfrm>
            <a:custGeom>
              <a:avLst/>
              <a:gdLst/>
              <a:ahLst/>
              <a:cxnLst/>
              <a:rect l="l" t="t" r="r" b="b"/>
              <a:pathLst>
                <a:path w="15465" h="24438" extrusionOk="0">
                  <a:moveTo>
                    <a:pt x="1379" y="1"/>
                  </a:moveTo>
                  <a:cubicBezTo>
                    <a:pt x="627" y="1"/>
                    <a:pt x="1" y="653"/>
                    <a:pt x="1" y="1455"/>
                  </a:cubicBezTo>
                  <a:lnTo>
                    <a:pt x="1" y="22983"/>
                  </a:lnTo>
                  <a:cubicBezTo>
                    <a:pt x="1" y="23785"/>
                    <a:pt x="627" y="24437"/>
                    <a:pt x="1379" y="24437"/>
                  </a:cubicBezTo>
                  <a:lnTo>
                    <a:pt x="14086" y="24437"/>
                  </a:lnTo>
                  <a:cubicBezTo>
                    <a:pt x="14838" y="24437"/>
                    <a:pt x="15465" y="23785"/>
                    <a:pt x="15465" y="22983"/>
                  </a:cubicBezTo>
                  <a:lnTo>
                    <a:pt x="15465" y="1455"/>
                  </a:lnTo>
                  <a:cubicBezTo>
                    <a:pt x="15465" y="653"/>
                    <a:pt x="14838" y="1"/>
                    <a:pt x="140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7" name="Google Shape;1767;p35"/>
            <p:cNvSpPr/>
            <p:nvPr/>
          </p:nvSpPr>
          <p:spPr>
            <a:xfrm>
              <a:off x="1490810" y="3160517"/>
              <a:ext cx="961854" cy="1443475"/>
            </a:xfrm>
            <a:custGeom>
              <a:avLst/>
              <a:gdLst/>
              <a:ahLst/>
              <a:cxnLst/>
              <a:rect l="l" t="t" r="r" b="b"/>
              <a:pathLst>
                <a:path w="17319" h="25991" extrusionOk="0">
                  <a:moveTo>
                    <a:pt x="1554" y="0"/>
                  </a:moveTo>
                  <a:cubicBezTo>
                    <a:pt x="702" y="0"/>
                    <a:pt x="0" y="677"/>
                    <a:pt x="0" y="1529"/>
                  </a:cubicBezTo>
                  <a:lnTo>
                    <a:pt x="0" y="24462"/>
                  </a:lnTo>
                  <a:cubicBezTo>
                    <a:pt x="0" y="25314"/>
                    <a:pt x="702" y="25991"/>
                    <a:pt x="1554" y="25991"/>
                  </a:cubicBezTo>
                  <a:lnTo>
                    <a:pt x="15765" y="25991"/>
                  </a:lnTo>
                  <a:cubicBezTo>
                    <a:pt x="16617" y="25991"/>
                    <a:pt x="17318" y="25314"/>
                    <a:pt x="17318" y="24462"/>
                  </a:cubicBezTo>
                  <a:lnTo>
                    <a:pt x="17318" y="1529"/>
                  </a:lnTo>
                  <a:cubicBezTo>
                    <a:pt x="17318" y="677"/>
                    <a:pt x="16617" y="0"/>
                    <a:pt x="157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8" name="Google Shape;1768;p35"/>
            <p:cNvSpPr/>
            <p:nvPr/>
          </p:nvSpPr>
          <p:spPr>
            <a:xfrm>
              <a:off x="1227732" y="2865450"/>
              <a:ext cx="1160900" cy="1702335"/>
            </a:xfrm>
            <a:custGeom>
              <a:avLst/>
              <a:gdLst/>
              <a:ahLst/>
              <a:cxnLst/>
              <a:rect l="l" t="t" r="r" b="b"/>
              <a:pathLst>
                <a:path w="20903" h="30652" extrusionOk="0">
                  <a:moveTo>
                    <a:pt x="1454" y="0"/>
                  </a:moveTo>
                  <a:cubicBezTo>
                    <a:pt x="652" y="0"/>
                    <a:pt x="0" y="652"/>
                    <a:pt x="0" y="1454"/>
                  </a:cubicBezTo>
                  <a:lnTo>
                    <a:pt x="0" y="3033"/>
                  </a:lnTo>
                  <a:lnTo>
                    <a:pt x="0" y="7093"/>
                  </a:lnTo>
                  <a:lnTo>
                    <a:pt x="0" y="29198"/>
                  </a:lnTo>
                  <a:cubicBezTo>
                    <a:pt x="0" y="30000"/>
                    <a:pt x="652" y="30652"/>
                    <a:pt x="1454" y="30652"/>
                  </a:cubicBezTo>
                  <a:lnTo>
                    <a:pt x="19449" y="30652"/>
                  </a:lnTo>
                  <a:cubicBezTo>
                    <a:pt x="20251" y="30652"/>
                    <a:pt x="20903" y="30000"/>
                    <a:pt x="20903" y="29198"/>
                  </a:cubicBezTo>
                  <a:lnTo>
                    <a:pt x="20903" y="3033"/>
                  </a:lnTo>
                  <a:cubicBezTo>
                    <a:pt x="20903" y="2231"/>
                    <a:pt x="20251" y="1579"/>
                    <a:pt x="19449" y="1579"/>
                  </a:cubicBezTo>
                  <a:lnTo>
                    <a:pt x="10777" y="1579"/>
                  </a:lnTo>
                  <a:cubicBezTo>
                    <a:pt x="10226" y="652"/>
                    <a:pt x="9599" y="0"/>
                    <a:pt x="89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9" name="Google Shape;1769;p35"/>
            <p:cNvSpPr/>
            <p:nvPr/>
          </p:nvSpPr>
          <p:spPr>
            <a:xfrm>
              <a:off x="1227732" y="2865450"/>
              <a:ext cx="75198" cy="1700947"/>
            </a:xfrm>
            <a:custGeom>
              <a:avLst/>
              <a:gdLst/>
              <a:ahLst/>
              <a:cxnLst/>
              <a:rect l="l" t="t" r="r" b="b"/>
              <a:pathLst>
                <a:path w="1354" h="30627" extrusionOk="0">
                  <a:moveTo>
                    <a:pt x="1354" y="0"/>
                  </a:moveTo>
                  <a:cubicBezTo>
                    <a:pt x="602" y="50"/>
                    <a:pt x="0" y="677"/>
                    <a:pt x="0" y="1454"/>
                  </a:cubicBezTo>
                  <a:lnTo>
                    <a:pt x="0" y="29198"/>
                  </a:lnTo>
                  <a:cubicBezTo>
                    <a:pt x="0" y="29950"/>
                    <a:pt x="602" y="30577"/>
                    <a:pt x="1354" y="30627"/>
                  </a:cubicBezTo>
                  <a:lnTo>
                    <a:pt x="135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0" name="Google Shape;1770;p35"/>
            <p:cNvSpPr/>
            <p:nvPr/>
          </p:nvSpPr>
          <p:spPr>
            <a:xfrm>
              <a:off x="938218" y="3244045"/>
              <a:ext cx="94691" cy="94691"/>
            </a:xfrm>
            <a:custGeom>
              <a:avLst/>
              <a:gdLst/>
              <a:ahLst/>
              <a:cxnLst/>
              <a:rect l="l" t="t" r="r" b="b"/>
              <a:pathLst>
                <a:path w="1705" h="1705" extrusionOk="0">
                  <a:moveTo>
                    <a:pt x="276" y="0"/>
                  </a:moveTo>
                  <a:lnTo>
                    <a:pt x="0" y="301"/>
                  </a:lnTo>
                  <a:lnTo>
                    <a:pt x="1429" y="1704"/>
                  </a:lnTo>
                  <a:lnTo>
                    <a:pt x="1704" y="1404"/>
                  </a:lnTo>
                  <a:lnTo>
                    <a:pt x="2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1" name="Google Shape;1771;p35"/>
            <p:cNvSpPr/>
            <p:nvPr/>
          </p:nvSpPr>
          <p:spPr>
            <a:xfrm>
              <a:off x="938218" y="3244045"/>
              <a:ext cx="94691" cy="94691"/>
            </a:xfrm>
            <a:custGeom>
              <a:avLst/>
              <a:gdLst/>
              <a:ahLst/>
              <a:cxnLst/>
              <a:rect l="l" t="t" r="r" b="b"/>
              <a:pathLst>
                <a:path w="1705" h="1705" extrusionOk="0">
                  <a:moveTo>
                    <a:pt x="1404" y="0"/>
                  </a:moveTo>
                  <a:lnTo>
                    <a:pt x="0" y="1404"/>
                  </a:lnTo>
                  <a:lnTo>
                    <a:pt x="301" y="1704"/>
                  </a:lnTo>
                  <a:lnTo>
                    <a:pt x="1704" y="301"/>
                  </a:lnTo>
                  <a:lnTo>
                    <a:pt x="14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2" name="Google Shape;1772;p35"/>
            <p:cNvSpPr/>
            <p:nvPr/>
          </p:nvSpPr>
          <p:spPr>
            <a:xfrm>
              <a:off x="959100" y="3086764"/>
              <a:ext cx="402314" cy="58481"/>
            </a:xfrm>
            <a:custGeom>
              <a:avLst/>
              <a:gdLst/>
              <a:ahLst/>
              <a:cxnLst/>
              <a:rect l="l" t="t" r="r" b="b"/>
              <a:pathLst>
                <a:path w="7244" h="1053" extrusionOk="0">
                  <a:moveTo>
                    <a:pt x="7093" y="0"/>
                  </a:moveTo>
                  <a:lnTo>
                    <a:pt x="6541" y="627"/>
                  </a:lnTo>
                  <a:cubicBezTo>
                    <a:pt x="6441" y="727"/>
                    <a:pt x="6316" y="802"/>
                    <a:pt x="6165" y="802"/>
                  </a:cubicBezTo>
                  <a:cubicBezTo>
                    <a:pt x="6015" y="777"/>
                    <a:pt x="5890" y="727"/>
                    <a:pt x="5790" y="627"/>
                  </a:cubicBezTo>
                  <a:lnTo>
                    <a:pt x="5539" y="326"/>
                  </a:lnTo>
                  <a:cubicBezTo>
                    <a:pt x="5414" y="176"/>
                    <a:pt x="5238" y="75"/>
                    <a:pt x="5038" y="75"/>
                  </a:cubicBezTo>
                  <a:cubicBezTo>
                    <a:pt x="5015" y="72"/>
                    <a:pt x="4993" y="71"/>
                    <a:pt x="4970" y="71"/>
                  </a:cubicBezTo>
                  <a:cubicBezTo>
                    <a:pt x="4812" y="71"/>
                    <a:pt x="4646" y="145"/>
                    <a:pt x="4536" y="276"/>
                  </a:cubicBezTo>
                  <a:lnTo>
                    <a:pt x="4060" y="702"/>
                  </a:lnTo>
                  <a:cubicBezTo>
                    <a:pt x="3960" y="802"/>
                    <a:pt x="3835" y="852"/>
                    <a:pt x="3709" y="852"/>
                  </a:cubicBezTo>
                  <a:cubicBezTo>
                    <a:pt x="3584" y="827"/>
                    <a:pt x="3459" y="777"/>
                    <a:pt x="3384" y="677"/>
                  </a:cubicBezTo>
                  <a:lnTo>
                    <a:pt x="2957" y="251"/>
                  </a:lnTo>
                  <a:cubicBezTo>
                    <a:pt x="2832" y="125"/>
                    <a:pt x="2657" y="25"/>
                    <a:pt x="2481" y="25"/>
                  </a:cubicBezTo>
                  <a:cubicBezTo>
                    <a:pt x="2281" y="25"/>
                    <a:pt x="2105" y="75"/>
                    <a:pt x="1980" y="226"/>
                  </a:cubicBezTo>
                  <a:lnTo>
                    <a:pt x="1454" y="702"/>
                  </a:lnTo>
                  <a:cubicBezTo>
                    <a:pt x="1357" y="787"/>
                    <a:pt x="1236" y="830"/>
                    <a:pt x="1118" y="830"/>
                  </a:cubicBezTo>
                  <a:cubicBezTo>
                    <a:pt x="992" y="830"/>
                    <a:pt x="868" y="780"/>
                    <a:pt x="777" y="677"/>
                  </a:cubicBezTo>
                  <a:lnTo>
                    <a:pt x="150" y="25"/>
                  </a:lnTo>
                  <a:lnTo>
                    <a:pt x="0" y="176"/>
                  </a:lnTo>
                  <a:lnTo>
                    <a:pt x="602" y="827"/>
                  </a:lnTo>
                  <a:cubicBezTo>
                    <a:pt x="746" y="971"/>
                    <a:pt x="938" y="1047"/>
                    <a:pt x="1128" y="1047"/>
                  </a:cubicBezTo>
                  <a:cubicBezTo>
                    <a:pt x="1301" y="1047"/>
                    <a:pt x="1472" y="984"/>
                    <a:pt x="1604" y="852"/>
                  </a:cubicBezTo>
                  <a:lnTo>
                    <a:pt x="2130" y="376"/>
                  </a:lnTo>
                  <a:cubicBezTo>
                    <a:pt x="2193" y="293"/>
                    <a:pt x="2289" y="244"/>
                    <a:pt x="2406" y="244"/>
                  </a:cubicBezTo>
                  <a:cubicBezTo>
                    <a:pt x="2430" y="244"/>
                    <a:pt x="2455" y="246"/>
                    <a:pt x="2481" y="251"/>
                  </a:cubicBezTo>
                  <a:cubicBezTo>
                    <a:pt x="2607" y="251"/>
                    <a:pt x="2732" y="301"/>
                    <a:pt x="2807" y="401"/>
                  </a:cubicBezTo>
                  <a:lnTo>
                    <a:pt x="3208" y="827"/>
                  </a:lnTo>
                  <a:cubicBezTo>
                    <a:pt x="3333" y="978"/>
                    <a:pt x="3509" y="1053"/>
                    <a:pt x="3709" y="1053"/>
                  </a:cubicBezTo>
                  <a:cubicBezTo>
                    <a:pt x="3885" y="1053"/>
                    <a:pt x="4085" y="978"/>
                    <a:pt x="4211" y="852"/>
                  </a:cubicBezTo>
                  <a:lnTo>
                    <a:pt x="4662" y="426"/>
                  </a:lnTo>
                  <a:cubicBezTo>
                    <a:pt x="4762" y="326"/>
                    <a:pt x="4887" y="276"/>
                    <a:pt x="5038" y="276"/>
                  </a:cubicBezTo>
                  <a:cubicBezTo>
                    <a:pt x="5163" y="301"/>
                    <a:pt x="5288" y="351"/>
                    <a:pt x="5389" y="451"/>
                  </a:cubicBezTo>
                  <a:lnTo>
                    <a:pt x="5639" y="752"/>
                  </a:lnTo>
                  <a:cubicBezTo>
                    <a:pt x="5764" y="902"/>
                    <a:pt x="5965" y="1003"/>
                    <a:pt x="6165" y="1003"/>
                  </a:cubicBezTo>
                  <a:cubicBezTo>
                    <a:pt x="6366" y="1003"/>
                    <a:pt x="6566" y="927"/>
                    <a:pt x="6692" y="752"/>
                  </a:cubicBezTo>
                  <a:lnTo>
                    <a:pt x="7243" y="125"/>
                  </a:lnTo>
                  <a:lnTo>
                    <a:pt x="70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3" name="Google Shape;1773;p35"/>
            <p:cNvSpPr/>
            <p:nvPr/>
          </p:nvSpPr>
          <p:spPr>
            <a:xfrm>
              <a:off x="2616819" y="4289359"/>
              <a:ext cx="328560" cy="13940"/>
            </a:xfrm>
            <a:custGeom>
              <a:avLst/>
              <a:gdLst/>
              <a:ahLst/>
              <a:cxnLst/>
              <a:rect l="l" t="t" r="r" b="b"/>
              <a:pathLst>
                <a:path w="5916" h="251" extrusionOk="0">
                  <a:moveTo>
                    <a:pt x="1" y="0"/>
                  </a:moveTo>
                  <a:lnTo>
                    <a:pt x="1" y="251"/>
                  </a:lnTo>
                  <a:lnTo>
                    <a:pt x="5916" y="251"/>
                  </a:lnTo>
                  <a:lnTo>
                    <a:pt x="59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4" name="Google Shape;1774;p35"/>
            <p:cNvSpPr/>
            <p:nvPr/>
          </p:nvSpPr>
          <p:spPr>
            <a:xfrm>
              <a:off x="2622428" y="4335288"/>
              <a:ext cx="180997" cy="13995"/>
            </a:xfrm>
            <a:custGeom>
              <a:avLst/>
              <a:gdLst/>
              <a:ahLst/>
              <a:cxnLst/>
              <a:rect l="l" t="t" r="r" b="b"/>
              <a:pathLst>
                <a:path w="3259" h="252" extrusionOk="0">
                  <a:moveTo>
                    <a:pt x="0" y="0"/>
                  </a:moveTo>
                  <a:lnTo>
                    <a:pt x="0" y="251"/>
                  </a:lnTo>
                  <a:lnTo>
                    <a:pt x="3258" y="251"/>
                  </a:lnTo>
                  <a:lnTo>
                    <a:pt x="325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5" name="Google Shape;1775;p35"/>
            <p:cNvSpPr/>
            <p:nvPr/>
          </p:nvSpPr>
          <p:spPr>
            <a:xfrm>
              <a:off x="1664751" y="3309467"/>
              <a:ext cx="515110" cy="515055"/>
            </a:xfrm>
            <a:custGeom>
              <a:avLst/>
              <a:gdLst/>
              <a:ahLst/>
              <a:cxnLst/>
              <a:rect l="l" t="t" r="r" b="b"/>
              <a:pathLst>
                <a:path w="9275" h="9274" extrusionOk="0">
                  <a:moveTo>
                    <a:pt x="9274" y="0"/>
                  </a:moveTo>
                  <a:cubicBezTo>
                    <a:pt x="4161" y="0"/>
                    <a:pt x="1" y="4161"/>
                    <a:pt x="1" y="9273"/>
                  </a:cubicBezTo>
                  <a:lnTo>
                    <a:pt x="9274" y="9273"/>
                  </a:lnTo>
                  <a:lnTo>
                    <a:pt x="92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6" name="Google Shape;1776;p35"/>
            <p:cNvSpPr/>
            <p:nvPr/>
          </p:nvSpPr>
          <p:spPr>
            <a:xfrm>
              <a:off x="1663363" y="3309467"/>
              <a:ext cx="1028721" cy="1030054"/>
            </a:xfrm>
            <a:custGeom>
              <a:avLst/>
              <a:gdLst/>
              <a:ahLst/>
              <a:cxnLst/>
              <a:rect l="l" t="t" r="r" b="b"/>
              <a:pathLst>
                <a:path w="18523" h="18547" extrusionOk="0">
                  <a:moveTo>
                    <a:pt x="9274" y="0"/>
                  </a:moveTo>
                  <a:lnTo>
                    <a:pt x="9274" y="9273"/>
                  </a:lnTo>
                  <a:lnTo>
                    <a:pt x="1" y="9273"/>
                  </a:lnTo>
                  <a:cubicBezTo>
                    <a:pt x="1" y="14386"/>
                    <a:pt x="4136" y="18547"/>
                    <a:pt x="9274" y="18547"/>
                  </a:cubicBezTo>
                  <a:cubicBezTo>
                    <a:pt x="14387" y="18547"/>
                    <a:pt x="18522" y="14386"/>
                    <a:pt x="18522" y="9273"/>
                  </a:cubicBezTo>
                  <a:cubicBezTo>
                    <a:pt x="18522" y="4161"/>
                    <a:pt x="14387" y="0"/>
                    <a:pt x="92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7" name="Google Shape;1777;p35"/>
            <p:cNvSpPr/>
            <p:nvPr/>
          </p:nvSpPr>
          <p:spPr>
            <a:xfrm>
              <a:off x="2456762" y="3760426"/>
              <a:ext cx="438524" cy="185162"/>
            </a:xfrm>
            <a:custGeom>
              <a:avLst/>
              <a:gdLst/>
              <a:ahLst/>
              <a:cxnLst/>
              <a:rect l="l" t="t" r="r" b="b"/>
              <a:pathLst>
                <a:path w="7896" h="3334" extrusionOk="0">
                  <a:moveTo>
                    <a:pt x="2256" y="0"/>
                  </a:moveTo>
                  <a:lnTo>
                    <a:pt x="1" y="3083"/>
                  </a:lnTo>
                  <a:lnTo>
                    <a:pt x="326" y="3334"/>
                  </a:lnTo>
                  <a:lnTo>
                    <a:pt x="2457" y="427"/>
                  </a:lnTo>
                  <a:lnTo>
                    <a:pt x="7895" y="427"/>
                  </a:lnTo>
                  <a:lnTo>
                    <a:pt x="789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8" name="Google Shape;1778;p35"/>
            <p:cNvSpPr/>
            <p:nvPr/>
          </p:nvSpPr>
          <p:spPr>
            <a:xfrm>
              <a:off x="2740722" y="3732602"/>
              <a:ext cx="80807" cy="79363"/>
            </a:xfrm>
            <a:custGeom>
              <a:avLst/>
              <a:gdLst/>
              <a:ahLst/>
              <a:cxnLst/>
              <a:rect l="l" t="t" r="r" b="b"/>
              <a:pathLst>
                <a:path w="1455" h="1429" extrusionOk="0">
                  <a:moveTo>
                    <a:pt x="727" y="0"/>
                  </a:moveTo>
                  <a:cubicBezTo>
                    <a:pt x="326" y="0"/>
                    <a:pt x="0" y="326"/>
                    <a:pt x="0" y="702"/>
                  </a:cubicBezTo>
                  <a:cubicBezTo>
                    <a:pt x="0" y="1103"/>
                    <a:pt x="326" y="1429"/>
                    <a:pt x="727" y="1429"/>
                  </a:cubicBezTo>
                  <a:cubicBezTo>
                    <a:pt x="1128" y="1429"/>
                    <a:pt x="1454" y="1103"/>
                    <a:pt x="1454" y="702"/>
                  </a:cubicBezTo>
                  <a:cubicBezTo>
                    <a:pt x="1454" y="326"/>
                    <a:pt x="1128" y="0"/>
                    <a:pt x="7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9" name="Google Shape;1779;p35"/>
            <p:cNvSpPr/>
            <p:nvPr/>
          </p:nvSpPr>
          <p:spPr>
            <a:xfrm>
              <a:off x="1483812" y="3452808"/>
              <a:ext cx="438524" cy="183774"/>
            </a:xfrm>
            <a:custGeom>
              <a:avLst/>
              <a:gdLst/>
              <a:ahLst/>
              <a:cxnLst/>
              <a:rect l="l" t="t" r="r" b="b"/>
              <a:pathLst>
                <a:path w="7896" h="3309" extrusionOk="0">
                  <a:moveTo>
                    <a:pt x="1" y="1"/>
                  </a:moveTo>
                  <a:lnTo>
                    <a:pt x="1" y="402"/>
                  </a:lnTo>
                  <a:lnTo>
                    <a:pt x="5439" y="402"/>
                  </a:lnTo>
                  <a:lnTo>
                    <a:pt x="7570" y="3309"/>
                  </a:lnTo>
                  <a:lnTo>
                    <a:pt x="7895" y="3058"/>
                  </a:lnTo>
                  <a:lnTo>
                    <a:pt x="5640" y="1"/>
                  </a:lnTo>
                  <a:close/>
                </a:path>
              </a:pathLst>
            </a:custGeom>
            <a:solidFill>
              <a:srgbClr val="C5D7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0" name="Google Shape;1780;p35"/>
            <p:cNvSpPr/>
            <p:nvPr/>
          </p:nvSpPr>
          <p:spPr>
            <a:xfrm>
              <a:off x="1443437" y="3423595"/>
              <a:ext cx="80807" cy="80752"/>
            </a:xfrm>
            <a:custGeom>
              <a:avLst/>
              <a:gdLst/>
              <a:ahLst/>
              <a:cxnLst/>
              <a:rect l="l" t="t" r="r" b="b"/>
              <a:pathLst>
                <a:path w="1455" h="1454" extrusionOk="0">
                  <a:moveTo>
                    <a:pt x="728" y="0"/>
                  </a:moveTo>
                  <a:cubicBezTo>
                    <a:pt x="327" y="0"/>
                    <a:pt x="1" y="326"/>
                    <a:pt x="1" y="727"/>
                  </a:cubicBezTo>
                  <a:cubicBezTo>
                    <a:pt x="1" y="1128"/>
                    <a:pt x="327" y="1454"/>
                    <a:pt x="728" y="1454"/>
                  </a:cubicBezTo>
                  <a:cubicBezTo>
                    <a:pt x="1129" y="1454"/>
                    <a:pt x="1455" y="1128"/>
                    <a:pt x="1455" y="727"/>
                  </a:cubicBezTo>
                  <a:cubicBezTo>
                    <a:pt x="1455" y="326"/>
                    <a:pt x="1129" y="0"/>
                    <a:pt x="728" y="0"/>
                  </a:cubicBezTo>
                  <a:close/>
                </a:path>
              </a:pathLst>
            </a:custGeom>
            <a:solidFill>
              <a:srgbClr val="C5D7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1" name="Google Shape;1781;p35"/>
            <p:cNvSpPr/>
            <p:nvPr/>
          </p:nvSpPr>
          <p:spPr>
            <a:xfrm>
              <a:off x="2815863" y="3000460"/>
              <a:ext cx="19549" cy="54316"/>
            </a:xfrm>
            <a:custGeom>
              <a:avLst/>
              <a:gdLst/>
              <a:ahLst/>
              <a:cxnLst/>
              <a:rect l="l" t="t" r="r" b="b"/>
              <a:pathLst>
                <a:path w="352" h="978" extrusionOk="0">
                  <a:moveTo>
                    <a:pt x="1" y="0"/>
                  </a:moveTo>
                  <a:lnTo>
                    <a:pt x="1" y="978"/>
                  </a:lnTo>
                  <a:lnTo>
                    <a:pt x="352" y="978"/>
                  </a:lnTo>
                  <a:lnTo>
                    <a:pt x="3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2" name="Google Shape;1782;p35"/>
            <p:cNvSpPr/>
            <p:nvPr/>
          </p:nvSpPr>
          <p:spPr>
            <a:xfrm>
              <a:off x="2815863" y="3081155"/>
              <a:ext cx="19549" cy="55760"/>
            </a:xfrm>
            <a:custGeom>
              <a:avLst/>
              <a:gdLst/>
              <a:ahLst/>
              <a:cxnLst/>
              <a:rect l="l" t="t" r="r" b="b"/>
              <a:pathLst>
                <a:path w="352" h="1004" extrusionOk="0">
                  <a:moveTo>
                    <a:pt x="1" y="1"/>
                  </a:moveTo>
                  <a:lnTo>
                    <a:pt x="1" y="1003"/>
                  </a:lnTo>
                  <a:lnTo>
                    <a:pt x="352" y="1003"/>
                  </a:lnTo>
                  <a:lnTo>
                    <a:pt x="35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3" name="Google Shape;1783;p35"/>
            <p:cNvSpPr/>
            <p:nvPr/>
          </p:nvSpPr>
          <p:spPr>
            <a:xfrm>
              <a:off x="2815863" y="3163294"/>
              <a:ext cx="19549" cy="54316"/>
            </a:xfrm>
            <a:custGeom>
              <a:avLst/>
              <a:gdLst/>
              <a:ahLst/>
              <a:cxnLst/>
              <a:rect l="l" t="t" r="r" b="b"/>
              <a:pathLst>
                <a:path w="352" h="978" extrusionOk="0">
                  <a:moveTo>
                    <a:pt x="1" y="1"/>
                  </a:moveTo>
                  <a:lnTo>
                    <a:pt x="1" y="978"/>
                  </a:lnTo>
                  <a:lnTo>
                    <a:pt x="352" y="978"/>
                  </a:lnTo>
                  <a:lnTo>
                    <a:pt x="35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4" name="Google Shape;1784;p35"/>
            <p:cNvSpPr/>
            <p:nvPr/>
          </p:nvSpPr>
          <p:spPr>
            <a:xfrm>
              <a:off x="2815863" y="3245433"/>
              <a:ext cx="19549" cy="54316"/>
            </a:xfrm>
            <a:custGeom>
              <a:avLst/>
              <a:gdLst/>
              <a:ahLst/>
              <a:cxnLst/>
              <a:rect l="l" t="t" r="r" b="b"/>
              <a:pathLst>
                <a:path w="352" h="978" extrusionOk="0">
                  <a:moveTo>
                    <a:pt x="1" y="0"/>
                  </a:moveTo>
                  <a:lnTo>
                    <a:pt x="1" y="978"/>
                  </a:lnTo>
                  <a:lnTo>
                    <a:pt x="352" y="978"/>
                  </a:lnTo>
                  <a:lnTo>
                    <a:pt x="3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5" name="Google Shape;1785;p35"/>
            <p:cNvSpPr/>
            <p:nvPr/>
          </p:nvSpPr>
          <p:spPr>
            <a:xfrm>
              <a:off x="2815863" y="3326128"/>
              <a:ext cx="19549" cy="54371"/>
            </a:xfrm>
            <a:custGeom>
              <a:avLst/>
              <a:gdLst/>
              <a:ahLst/>
              <a:cxnLst/>
              <a:rect l="l" t="t" r="r" b="b"/>
              <a:pathLst>
                <a:path w="352" h="979" extrusionOk="0">
                  <a:moveTo>
                    <a:pt x="1" y="1"/>
                  </a:moveTo>
                  <a:lnTo>
                    <a:pt x="1" y="978"/>
                  </a:lnTo>
                  <a:lnTo>
                    <a:pt x="352" y="978"/>
                  </a:lnTo>
                  <a:lnTo>
                    <a:pt x="35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6" name="Google Shape;1786;p35"/>
            <p:cNvSpPr/>
            <p:nvPr/>
          </p:nvSpPr>
          <p:spPr>
            <a:xfrm>
              <a:off x="2815863" y="3408267"/>
              <a:ext cx="19549" cy="54371"/>
            </a:xfrm>
            <a:custGeom>
              <a:avLst/>
              <a:gdLst/>
              <a:ahLst/>
              <a:cxnLst/>
              <a:rect l="l" t="t" r="r" b="b"/>
              <a:pathLst>
                <a:path w="352" h="979" extrusionOk="0">
                  <a:moveTo>
                    <a:pt x="1" y="1"/>
                  </a:moveTo>
                  <a:lnTo>
                    <a:pt x="1" y="978"/>
                  </a:lnTo>
                  <a:lnTo>
                    <a:pt x="352" y="978"/>
                  </a:lnTo>
                  <a:lnTo>
                    <a:pt x="35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7" name="Google Shape;1787;p35"/>
            <p:cNvSpPr/>
            <p:nvPr/>
          </p:nvSpPr>
          <p:spPr>
            <a:xfrm>
              <a:off x="2815863" y="3489018"/>
              <a:ext cx="19549" cy="55704"/>
            </a:xfrm>
            <a:custGeom>
              <a:avLst/>
              <a:gdLst/>
              <a:ahLst/>
              <a:cxnLst/>
              <a:rect l="l" t="t" r="r" b="b"/>
              <a:pathLst>
                <a:path w="352" h="1003" extrusionOk="0">
                  <a:moveTo>
                    <a:pt x="1" y="0"/>
                  </a:moveTo>
                  <a:lnTo>
                    <a:pt x="1" y="1003"/>
                  </a:lnTo>
                  <a:lnTo>
                    <a:pt x="352" y="1003"/>
                  </a:lnTo>
                  <a:lnTo>
                    <a:pt x="3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8" name="Google Shape;1788;p35"/>
            <p:cNvSpPr/>
            <p:nvPr/>
          </p:nvSpPr>
          <p:spPr>
            <a:xfrm>
              <a:off x="2650252" y="3281587"/>
              <a:ext cx="101634" cy="103078"/>
            </a:xfrm>
            <a:custGeom>
              <a:avLst/>
              <a:gdLst/>
              <a:ahLst/>
              <a:cxnLst/>
              <a:rect l="l" t="t" r="r" b="b"/>
              <a:pathLst>
                <a:path w="1830" h="1856" extrusionOk="0">
                  <a:moveTo>
                    <a:pt x="903" y="427"/>
                  </a:moveTo>
                  <a:cubicBezTo>
                    <a:pt x="1203" y="427"/>
                    <a:pt x="1429" y="653"/>
                    <a:pt x="1429" y="928"/>
                  </a:cubicBezTo>
                  <a:cubicBezTo>
                    <a:pt x="1429" y="1229"/>
                    <a:pt x="1203" y="1455"/>
                    <a:pt x="903" y="1455"/>
                  </a:cubicBezTo>
                  <a:cubicBezTo>
                    <a:pt x="627" y="1455"/>
                    <a:pt x="401" y="1229"/>
                    <a:pt x="401" y="928"/>
                  </a:cubicBezTo>
                  <a:cubicBezTo>
                    <a:pt x="401" y="653"/>
                    <a:pt x="627" y="427"/>
                    <a:pt x="903" y="427"/>
                  </a:cubicBezTo>
                  <a:close/>
                  <a:moveTo>
                    <a:pt x="903" y="1"/>
                  </a:moveTo>
                  <a:cubicBezTo>
                    <a:pt x="401" y="1"/>
                    <a:pt x="0" y="427"/>
                    <a:pt x="0" y="928"/>
                  </a:cubicBezTo>
                  <a:cubicBezTo>
                    <a:pt x="0" y="1455"/>
                    <a:pt x="401" y="1856"/>
                    <a:pt x="903" y="1856"/>
                  </a:cubicBezTo>
                  <a:cubicBezTo>
                    <a:pt x="1429" y="1856"/>
                    <a:pt x="1830" y="1455"/>
                    <a:pt x="1830" y="928"/>
                  </a:cubicBezTo>
                  <a:cubicBezTo>
                    <a:pt x="1830" y="427"/>
                    <a:pt x="1429" y="1"/>
                    <a:pt x="9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9" name="Google Shape;1789;p35"/>
            <p:cNvSpPr/>
            <p:nvPr/>
          </p:nvSpPr>
          <p:spPr>
            <a:xfrm>
              <a:off x="992478" y="3747875"/>
              <a:ext cx="350830" cy="222761"/>
            </a:xfrm>
            <a:custGeom>
              <a:avLst/>
              <a:gdLst/>
              <a:ahLst/>
              <a:cxnLst/>
              <a:rect l="l" t="t" r="r" b="b"/>
              <a:pathLst>
                <a:path w="6317" h="4011" extrusionOk="0">
                  <a:moveTo>
                    <a:pt x="1" y="1"/>
                  </a:moveTo>
                  <a:lnTo>
                    <a:pt x="803" y="4011"/>
                  </a:lnTo>
                  <a:lnTo>
                    <a:pt x="6316" y="4011"/>
                  </a:lnTo>
                  <a:lnTo>
                    <a:pt x="523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0" name="Google Shape;1790;p35"/>
            <p:cNvSpPr/>
            <p:nvPr/>
          </p:nvSpPr>
          <p:spPr>
            <a:xfrm>
              <a:off x="1024467" y="3768757"/>
              <a:ext cx="288184" cy="183829"/>
            </a:xfrm>
            <a:custGeom>
              <a:avLst/>
              <a:gdLst/>
              <a:ahLst/>
              <a:cxnLst/>
              <a:rect l="l" t="t" r="r" b="b"/>
              <a:pathLst>
                <a:path w="5189" h="3310" extrusionOk="0">
                  <a:moveTo>
                    <a:pt x="1" y="1"/>
                  </a:moveTo>
                  <a:lnTo>
                    <a:pt x="653" y="3309"/>
                  </a:lnTo>
                  <a:lnTo>
                    <a:pt x="5189" y="3309"/>
                  </a:lnTo>
                  <a:lnTo>
                    <a:pt x="42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1" name="Google Shape;1791;p35"/>
            <p:cNvSpPr/>
            <p:nvPr/>
          </p:nvSpPr>
          <p:spPr>
            <a:xfrm>
              <a:off x="1117769" y="3946919"/>
              <a:ext cx="87749" cy="11219"/>
            </a:xfrm>
            <a:custGeom>
              <a:avLst/>
              <a:gdLst/>
              <a:ahLst/>
              <a:cxnLst/>
              <a:rect l="l" t="t" r="r" b="b"/>
              <a:pathLst>
                <a:path w="1580" h="202" extrusionOk="0">
                  <a:moveTo>
                    <a:pt x="1529" y="1"/>
                  </a:moveTo>
                  <a:cubicBezTo>
                    <a:pt x="1404" y="51"/>
                    <a:pt x="1178" y="101"/>
                    <a:pt x="752" y="151"/>
                  </a:cubicBezTo>
                  <a:cubicBezTo>
                    <a:pt x="683" y="158"/>
                    <a:pt x="616" y="161"/>
                    <a:pt x="550" y="161"/>
                  </a:cubicBezTo>
                  <a:cubicBezTo>
                    <a:pt x="354" y="161"/>
                    <a:pt x="176" y="132"/>
                    <a:pt x="25" y="76"/>
                  </a:cubicBezTo>
                  <a:lnTo>
                    <a:pt x="0" y="201"/>
                  </a:lnTo>
                  <a:lnTo>
                    <a:pt x="1579" y="201"/>
                  </a:lnTo>
                  <a:cubicBezTo>
                    <a:pt x="1554" y="126"/>
                    <a:pt x="1554" y="51"/>
                    <a:pt x="1529" y="1"/>
                  </a:cubicBezTo>
                  <a:close/>
                </a:path>
              </a:pathLst>
            </a:custGeom>
            <a:solidFill>
              <a:srgbClr val="F9B2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2" name="Google Shape;1792;p35"/>
            <p:cNvSpPr/>
            <p:nvPr/>
          </p:nvSpPr>
          <p:spPr>
            <a:xfrm>
              <a:off x="1031465" y="3945530"/>
              <a:ext cx="455185" cy="25103"/>
            </a:xfrm>
            <a:custGeom>
              <a:avLst/>
              <a:gdLst/>
              <a:ahLst/>
              <a:cxnLst/>
              <a:rect l="l" t="t" r="r" b="b"/>
              <a:pathLst>
                <a:path w="8196" h="452" extrusionOk="0">
                  <a:moveTo>
                    <a:pt x="0" y="1"/>
                  </a:moveTo>
                  <a:lnTo>
                    <a:pt x="101" y="452"/>
                  </a:lnTo>
                  <a:lnTo>
                    <a:pt x="8196" y="452"/>
                  </a:lnTo>
                  <a:lnTo>
                    <a:pt x="819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3" name="Google Shape;1793;p35"/>
            <p:cNvSpPr/>
            <p:nvPr/>
          </p:nvSpPr>
          <p:spPr>
            <a:xfrm>
              <a:off x="668143" y="3994292"/>
              <a:ext cx="524829" cy="594362"/>
            </a:xfrm>
            <a:custGeom>
              <a:avLst/>
              <a:gdLst/>
              <a:ahLst/>
              <a:cxnLst/>
              <a:rect l="l" t="t" r="r" b="b"/>
              <a:pathLst>
                <a:path w="9450" h="10702" extrusionOk="0">
                  <a:moveTo>
                    <a:pt x="1" y="0"/>
                  </a:moveTo>
                  <a:lnTo>
                    <a:pt x="1" y="10702"/>
                  </a:lnTo>
                  <a:lnTo>
                    <a:pt x="9450" y="10702"/>
                  </a:lnTo>
                  <a:lnTo>
                    <a:pt x="945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4" name="Google Shape;1794;p35"/>
            <p:cNvSpPr/>
            <p:nvPr/>
          </p:nvSpPr>
          <p:spPr>
            <a:xfrm>
              <a:off x="668143" y="4159902"/>
              <a:ext cx="524829" cy="12607"/>
            </a:xfrm>
            <a:custGeom>
              <a:avLst/>
              <a:gdLst/>
              <a:ahLst/>
              <a:cxnLst/>
              <a:rect l="l" t="t" r="r" b="b"/>
              <a:pathLst>
                <a:path w="9450" h="227" extrusionOk="0">
                  <a:moveTo>
                    <a:pt x="1" y="1"/>
                  </a:moveTo>
                  <a:lnTo>
                    <a:pt x="1" y="226"/>
                  </a:lnTo>
                  <a:lnTo>
                    <a:pt x="9450" y="226"/>
                  </a:lnTo>
                  <a:lnTo>
                    <a:pt x="94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5" name="Google Shape;1795;p35"/>
            <p:cNvSpPr/>
            <p:nvPr/>
          </p:nvSpPr>
          <p:spPr>
            <a:xfrm>
              <a:off x="668143" y="4297689"/>
              <a:ext cx="524829" cy="13995"/>
            </a:xfrm>
            <a:custGeom>
              <a:avLst/>
              <a:gdLst/>
              <a:ahLst/>
              <a:cxnLst/>
              <a:rect l="l" t="t" r="r" b="b"/>
              <a:pathLst>
                <a:path w="9450" h="252" extrusionOk="0">
                  <a:moveTo>
                    <a:pt x="1" y="1"/>
                  </a:moveTo>
                  <a:lnTo>
                    <a:pt x="1" y="251"/>
                  </a:lnTo>
                  <a:lnTo>
                    <a:pt x="9450" y="251"/>
                  </a:lnTo>
                  <a:lnTo>
                    <a:pt x="94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6" name="Google Shape;1796;p35"/>
            <p:cNvSpPr/>
            <p:nvPr/>
          </p:nvSpPr>
          <p:spPr>
            <a:xfrm>
              <a:off x="668143" y="4436920"/>
              <a:ext cx="524829" cy="12551"/>
            </a:xfrm>
            <a:custGeom>
              <a:avLst/>
              <a:gdLst/>
              <a:ahLst/>
              <a:cxnLst/>
              <a:rect l="l" t="t" r="r" b="b"/>
              <a:pathLst>
                <a:path w="9450" h="226" extrusionOk="0">
                  <a:moveTo>
                    <a:pt x="1" y="0"/>
                  </a:moveTo>
                  <a:lnTo>
                    <a:pt x="1" y="226"/>
                  </a:lnTo>
                  <a:lnTo>
                    <a:pt x="9450" y="226"/>
                  </a:lnTo>
                  <a:lnTo>
                    <a:pt x="94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7" name="Google Shape;1797;p35"/>
            <p:cNvSpPr/>
            <p:nvPr/>
          </p:nvSpPr>
          <p:spPr>
            <a:xfrm>
              <a:off x="1780323" y="3994292"/>
              <a:ext cx="57093" cy="594362"/>
            </a:xfrm>
            <a:custGeom>
              <a:avLst/>
              <a:gdLst/>
              <a:ahLst/>
              <a:cxnLst/>
              <a:rect l="l" t="t" r="r" b="b"/>
              <a:pathLst>
                <a:path w="1028" h="10702" extrusionOk="0">
                  <a:moveTo>
                    <a:pt x="0" y="0"/>
                  </a:moveTo>
                  <a:lnTo>
                    <a:pt x="0" y="10702"/>
                  </a:lnTo>
                  <a:lnTo>
                    <a:pt x="1028" y="10702"/>
                  </a:lnTo>
                  <a:lnTo>
                    <a:pt x="102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8" name="Google Shape;1798;p35"/>
            <p:cNvSpPr/>
            <p:nvPr/>
          </p:nvSpPr>
          <p:spPr>
            <a:xfrm>
              <a:off x="630600" y="3969189"/>
              <a:ext cx="1247206" cy="66867"/>
            </a:xfrm>
            <a:custGeom>
              <a:avLst/>
              <a:gdLst/>
              <a:ahLst/>
              <a:cxnLst/>
              <a:rect l="l" t="t" r="r" b="b"/>
              <a:pathLst>
                <a:path w="22457" h="1204" extrusionOk="0">
                  <a:moveTo>
                    <a:pt x="0" y="1"/>
                  </a:moveTo>
                  <a:lnTo>
                    <a:pt x="0" y="1204"/>
                  </a:lnTo>
                  <a:lnTo>
                    <a:pt x="22456" y="1204"/>
                  </a:lnTo>
                  <a:lnTo>
                    <a:pt x="2245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9" name="Google Shape;1799;p35"/>
            <p:cNvSpPr/>
            <p:nvPr/>
          </p:nvSpPr>
          <p:spPr>
            <a:xfrm>
              <a:off x="718293" y="3668124"/>
              <a:ext cx="208543" cy="219040"/>
            </a:xfrm>
            <a:custGeom>
              <a:avLst/>
              <a:gdLst/>
              <a:ahLst/>
              <a:cxnLst/>
              <a:rect l="l" t="t" r="r" b="b"/>
              <a:pathLst>
                <a:path w="3755" h="3944" extrusionOk="0">
                  <a:moveTo>
                    <a:pt x="1953" y="0"/>
                  </a:moveTo>
                  <a:cubicBezTo>
                    <a:pt x="1877" y="0"/>
                    <a:pt x="1830" y="8"/>
                    <a:pt x="1830" y="8"/>
                  </a:cubicBezTo>
                  <a:cubicBezTo>
                    <a:pt x="0" y="134"/>
                    <a:pt x="1529" y="3943"/>
                    <a:pt x="1529" y="3943"/>
                  </a:cubicBezTo>
                  <a:lnTo>
                    <a:pt x="2431" y="3943"/>
                  </a:lnTo>
                  <a:cubicBezTo>
                    <a:pt x="3754" y="273"/>
                    <a:pt x="2388" y="0"/>
                    <a:pt x="19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0" name="Google Shape;1800;p35"/>
            <p:cNvSpPr/>
            <p:nvPr/>
          </p:nvSpPr>
          <p:spPr>
            <a:xfrm>
              <a:off x="772552" y="3674122"/>
              <a:ext cx="37654" cy="213042"/>
            </a:xfrm>
            <a:custGeom>
              <a:avLst/>
              <a:gdLst/>
              <a:ahLst/>
              <a:cxnLst/>
              <a:rect l="l" t="t" r="r" b="b"/>
              <a:pathLst>
                <a:path w="678" h="3836" extrusionOk="0">
                  <a:moveTo>
                    <a:pt x="452" y="1"/>
                  </a:moveTo>
                  <a:lnTo>
                    <a:pt x="452" y="1"/>
                  </a:lnTo>
                  <a:cubicBezTo>
                    <a:pt x="402" y="26"/>
                    <a:pt x="377" y="51"/>
                    <a:pt x="351" y="76"/>
                  </a:cubicBezTo>
                  <a:cubicBezTo>
                    <a:pt x="151" y="677"/>
                    <a:pt x="1" y="1880"/>
                    <a:pt x="602" y="3835"/>
                  </a:cubicBezTo>
                  <a:lnTo>
                    <a:pt x="677" y="3835"/>
                  </a:lnTo>
                  <a:cubicBezTo>
                    <a:pt x="51" y="1780"/>
                    <a:pt x="251" y="577"/>
                    <a:pt x="4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1" name="Google Shape;1801;p35"/>
            <p:cNvSpPr/>
            <p:nvPr/>
          </p:nvSpPr>
          <p:spPr>
            <a:xfrm>
              <a:off x="796211" y="3667180"/>
              <a:ext cx="29268" cy="219984"/>
            </a:xfrm>
            <a:custGeom>
              <a:avLst/>
              <a:gdLst/>
              <a:ahLst/>
              <a:cxnLst/>
              <a:rect l="l" t="t" r="r" b="b"/>
              <a:pathLst>
                <a:path w="527" h="3961" extrusionOk="0">
                  <a:moveTo>
                    <a:pt x="477" y="0"/>
                  </a:moveTo>
                  <a:lnTo>
                    <a:pt x="427" y="25"/>
                  </a:lnTo>
                  <a:lnTo>
                    <a:pt x="377" y="25"/>
                  </a:lnTo>
                  <a:cubicBezTo>
                    <a:pt x="226" y="652"/>
                    <a:pt x="1" y="2106"/>
                    <a:pt x="452" y="3960"/>
                  </a:cubicBezTo>
                  <a:lnTo>
                    <a:pt x="527" y="3960"/>
                  </a:lnTo>
                  <a:cubicBezTo>
                    <a:pt x="76" y="2080"/>
                    <a:pt x="326" y="627"/>
                    <a:pt x="4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2" name="Google Shape;1802;p35"/>
            <p:cNvSpPr/>
            <p:nvPr/>
          </p:nvSpPr>
          <p:spPr>
            <a:xfrm>
              <a:off x="831032" y="3667180"/>
              <a:ext cx="30657" cy="219984"/>
            </a:xfrm>
            <a:custGeom>
              <a:avLst/>
              <a:gdLst/>
              <a:ahLst/>
              <a:cxnLst/>
              <a:rect l="l" t="t" r="r" b="b"/>
              <a:pathLst>
                <a:path w="552" h="3961" extrusionOk="0">
                  <a:moveTo>
                    <a:pt x="0" y="0"/>
                  </a:moveTo>
                  <a:cubicBezTo>
                    <a:pt x="176" y="627"/>
                    <a:pt x="476" y="2080"/>
                    <a:pt x="25" y="3960"/>
                  </a:cubicBezTo>
                  <a:lnTo>
                    <a:pt x="101" y="3960"/>
                  </a:lnTo>
                  <a:cubicBezTo>
                    <a:pt x="552" y="2106"/>
                    <a:pt x="276" y="652"/>
                    <a:pt x="101" y="2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3" name="Google Shape;1803;p35"/>
            <p:cNvSpPr/>
            <p:nvPr/>
          </p:nvSpPr>
          <p:spPr>
            <a:xfrm>
              <a:off x="849137" y="3675510"/>
              <a:ext cx="30657" cy="211653"/>
            </a:xfrm>
            <a:custGeom>
              <a:avLst/>
              <a:gdLst/>
              <a:ahLst/>
              <a:cxnLst/>
              <a:rect l="l" t="t" r="r" b="b"/>
              <a:pathLst>
                <a:path w="552" h="3811" extrusionOk="0">
                  <a:moveTo>
                    <a:pt x="125" y="1"/>
                  </a:moveTo>
                  <a:lnTo>
                    <a:pt x="125" y="1"/>
                  </a:lnTo>
                  <a:cubicBezTo>
                    <a:pt x="326" y="627"/>
                    <a:pt x="501" y="1880"/>
                    <a:pt x="0" y="3810"/>
                  </a:cubicBezTo>
                  <a:lnTo>
                    <a:pt x="75" y="3810"/>
                  </a:lnTo>
                  <a:cubicBezTo>
                    <a:pt x="551" y="1981"/>
                    <a:pt x="401" y="727"/>
                    <a:pt x="226" y="76"/>
                  </a:cubicBezTo>
                  <a:lnTo>
                    <a:pt x="12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4" name="Google Shape;1804;p35"/>
            <p:cNvSpPr/>
            <p:nvPr/>
          </p:nvSpPr>
          <p:spPr>
            <a:xfrm>
              <a:off x="789269" y="3843953"/>
              <a:ext cx="65479" cy="43208"/>
            </a:xfrm>
            <a:custGeom>
              <a:avLst/>
              <a:gdLst/>
              <a:ahLst/>
              <a:cxnLst/>
              <a:rect l="l" t="t" r="r" b="b"/>
              <a:pathLst>
                <a:path w="1179" h="778" extrusionOk="0">
                  <a:moveTo>
                    <a:pt x="1153" y="777"/>
                  </a:moveTo>
                  <a:lnTo>
                    <a:pt x="426" y="777"/>
                  </a:lnTo>
                  <a:lnTo>
                    <a:pt x="426" y="777"/>
                  </a:lnTo>
                  <a:lnTo>
                    <a:pt x="577" y="777"/>
                  </a:lnTo>
                  <a:lnTo>
                    <a:pt x="577" y="777"/>
                  </a:lnTo>
                  <a:lnTo>
                    <a:pt x="652" y="777"/>
                  </a:lnTo>
                  <a:lnTo>
                    <a:pt x="652" y="777"/>
                  </a:lnTo>
                  <a:lnTo>
                    <a:pt x="777" y="777"/>
                  </a:lnTo>
                  <a:lnTo>
                    <a:pt x="777" y="777"/>
                  </a:lnTo>
                  <a:lnTo>
                    <a:pt x="853" y="777"/>
                  </a:lnTo>
                  <a:lnTo>
                    <a:pt x="853" y="777"/>
                  </a:lnTo>
                  <a:lnTo>
                    <a:pt x="1078" y="777"/>
                  </a:lnTo>
                  <a:lnTo>
                    <a:pt x="1078" y="777"/>
                  </a:lnTo>
                  <a:lnTo>
                    <a:pt x="1153" y="777"/>
                  </a:lnTo>
                  <a:lnTo>
                    <a:pt x="1153" y="777"/>
                  </a:lnTo>
                  <a:lnTo>
                    <a:pt x="1153" y="777"/>
                  </a:lnTo>
                  <a:cubicBezTo>
                    <a:pt x="1178" y="777"/>
                    <a:pt x="1178" y="752"/>
                    <a:pt x="1178" y="727"/>
                  </a:cubicBezTo>
                  <a:lnTo>
                    <a:pt x="1178" y="727"/>
                  </a:lnTo>
                  <a:cubicBezTo>
                    <a:pt x="1178" y="752"/>
                    <a:pt x="1178" y="777"/>
                    <a:pt x="1153" y="777"/>
                  </a:cubicBezTo>
                  <a:close/>
                  <a:moveTo>
                    <a:pt x="0" y="50"/>
                  </a:moveTo>
                  <a:cubicBezTo>
                    <a:pt x="0" y="25"/>
                    <a:pt x="0" y="25"/>
                    <a:pt x="0" y="0"/>
                  </a:cubicBezTo>
                  <a:lnTo>
                    <a:pt x="0" y="0"/>
                  </a:lnTo>
                  <a:cubicBezTo>
                    <a:pt x="0" y="25"/>
                    <a:pt x="0" y="25"/>
                    <a:pt x="0" y="50"/>
                  </a:cubicBezTo>
                  <a:cubicBezTo>
                    <a:pt x="0" y="50"/>
                    <a:pt x="0" y="50"/>
                    <a:pt x="0" y="5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5" name="Google Shape;1805;p35"/>
            <p:cNvSpPr/>
            <p:nvPr/>
          </p:nvSpPr>
          <p:spPr>
            <a:xfrm>
              <a:off x="789269" y="3835567"/>
              <a:ext cx="65479" cy="51594"/>
            </a:xfrm>
            <a:custGeom>
              <a:avLst/>
              <a:gdLst/>
              <a:ahLst/>
              <a:cxnLst/>
              <a:rect l="l" t="t" r="r" b="b"/>
              <a:pathLst>
                <a:path w="1179" h="929" extrusionOk="0">
                  <a:moveTo>
                    <a:pt x="0" y="151"/>
                  </a:moveTo>
                  <a:cubicBezTo>
                    <a:pt x="0" y="176"/>
                    <a:pt x="0" y="176"/>
                    <a:pt x="0" y="201"/>
                  </a:cubicBezTo>
                  <a:cubicBezTo>
                    <a:pt x="0" y="176"/>
                    <a:pt x="25" y="176"/>
                    <a:pt x="50" y="151"/>
                  </a:cubicBezTo>
                  <a:close/>
                  <a:moveTo>
                    <a:pt x="426" y="101"/>
                  </a:moveTo>
                  <a:cubicBezTo>
                    <a:pt x="376" y="101"/>
                    <a:pt x="351" y="126"/>
                    <a:pt x="326" y="126"/>
                  </a:cubicBezTo>
                  <a:cubicBezTo>
                    <a:pt x="351" y="126"/>
                    <a:pt x="351" y="151"/>
                    <a:pt x="376" y="176"/>
                  </a:cubicBezTo>
                  <a:lnTo>
                    <a:pt x="401" y="176"/>
                  </a:lnTo>
                  <a:cubicBezTo>
                    <a:pt x="401" y="176"/>
                    <a:pt x="426" y="201"/>
                    <a:pt x="426" y="226"/>
                  </a:cubicBezTo>
                  <a:cubicBezTo>
                    <a:pt x="426" y="176"/>
                    <a:pt x="426" y="151"/>
                    <a:pt x="426" y="101"/>
                  </a:cubicBezTo>
                  <a:close/>
                  <a:moveTo>
                    <a:pt x="502" y="602"/>
                  </a:moveTo>
                  <a:cubicBezTo>
                    <a:pt x="502" y="653"/>
                    <a:pt x="502" y="678"/>
                    <a:pt x="477" y="728"/>
                  </a:cubicBezTo>
                  <a:cubicBezTo>
                    <a:pt x="477" y="803"/>
                    <a:pt x="451" y="853"/>
                    <a:pt x="426" y="928"/>
                  </a:cubicBezTo>
                  <a:lnTo>
                    <a:pt x="577" y="928"/>
                  </a:lnTo>
                  <a:cubicBezTo>
                    <a:pt x="552" y="828"/>
                    <a:pt x="527" y="703"/>
                    <a:pt x="502" y="602"/>
                  </a:cubicBezTo>
                  <a:close/>
                  <a:moveTo>
                    <a:pt x="677" y="1"/>
                  </a:moveTo>
                  <a:cubicBezTo>
                    <a:pt x="627" y="51"/>
                    <a:pt x="552" y="51"/>
                    <a:pt x="477" y="76"/>
                  </a:cubicBezTo>
                  <a:cubicBezTo>
                    <a:pt x="527" y="352"/>
                    <a:pt x="577" y="653"/>
                    <a:pt x="652" y="928"/>
                  </a:cubicBezTo>
                  <a:lnTo>
                    <a:pt x="777" y="928"/>
                  </a:lnTo>
                  <a:cubicBezTo>
                    <a:pt x="802" y="853"/>
                    <a:pt x="827" y="753"/>
                    <a:pt x="853" y="653"/>
                  </a:cubicBezTo>
                  <a:cubicBezTo>
                    <a:pt x="827" y="602"/>
                    <a:pt x="827" y="577"/>
                    <a:pt x="802" y="527"/>
                  </a:cubicBezTo>
                  <a:cubicBezTo>
                    <a:pt x="752" y="377"/>
                    <a:pt x="727" y="201"/>
                    <a:pt x="677" y="1"/>
                  </a:cubicBezTo>
                  <a:close/>
                  <a:moveTo>
                    <a:pt x="903" y="803"/>
                  </a:moveTo>
                  <a:cubicBezTo>
                    <a:pt x="878" y="828"/>
                    <a:pt x="878" y="878"/>
                    <a:pt x="853" y="928"/>
                  </a:cubicBezTo>
                  <a:lnTo>
                    <a:pt x="1078" y="928"/>
                  </a:lnTo>
                  <a:cubicBezTo>
                    <a:pt x="1078" y="928"/>
                    <a:pt x="1103" y="903"/>
                    <a:pt x="1103" y="878"/>
                  </a:cubicBezTo>
                  <a:lnTo>
                    <a:pt x="928" y="878"/>
                  </a:lnTo>
                  <a:cubicBezTo>
                    <a:pt x="928" y="878"/>
                    <a:pt x="903" y="853"/>
                    <a:pt x="903" y="803"/>
                  </a:cubicBezTo>
                  <a:close/>
                  <a:moveTo>
                    <a:pt x="1178" y="878"/>
                  </a:moveTo>
                  <a:lnTo>
                    <a:pt x="1178" y="878"/>
                  </a:lnTo>
                  <a:cubicBezTo>
                    <a:pt x="1178" y="903"/>
                    <a:pt x="1153" y="928"/>
                    <a:pt x="1153" y="928"/>
                  </a:cubicBezTo>
                  <a:cubicBezTo>
                    <a:pt x="1178" y="928"/>
                    <a:pt x="1178" y="903"/>
                    <a:pt x="1178" y="87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6" name="Google Shape;1806;p35"/>
            <p:cNvSpPr/>
            <p:nvPr/>
          </p:nvSpPr>
          <p:spPr>
            <a:xfrm>
              <a:off x="812927" y="3839788"/>
              <a:ext cx="12551" cy="47373"/>
            </a:xfrm>
            <a:custGeom>
              <a:avLst/>
              <a:gdLst/>
              <a:ahLst/>
              <a:cxnLst/>
              <a:rect l="l" t="t" r="r" b="b"/>
              <a:pathLst>
                <a:path w="226" h="853" extrusionOk="0">
                  <a:moveTo>
                    <a:pt x="51" y="0"/>
                  </a:moveTo>
                  <a:cubicBezTo>
                    <a:pt x="25" y="25"/>
                    <a:pt x="25" y="25"/>
                    <a:pt x="0" y="25"/>
                  </a:cubicBezTo>
                  <a:cubicBezTo>
                    <a:pt x="0" y="75"/>
                    <a:pt x="0" y="100"/>
                    <a:pt x="0" y="150"/>
                  </a:cubicBezTo>
                  <a:cubicBezTo>
                    <a:pt x="51" y="201"/>
                    <a:pt x="101" y="326"/>
                    <a:pt x="76" y="526"/>
                  </a:cubicBezTo>
                  <a:cubicBezTo>
                    <a:pt x="101" y="627"/>
                    <a:pt x="126" y="752"/>
                    <a:pt x="151" y="852"/>
                  </a:cubicBezTo>
                  <a:lnTo>
                    <a:pt x="226" y="852"/>
                  </a:lnTo>
                  <a:cubicBezTo>
                    <a:pt x="151" y="577"/>
                    <a:pt x="101" y="276"/>
                    <a:pt x="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7" name="Google Shape;1807;p35"/>
            <p:cNvSpPr/>
            <p:nvPr/>
          </p:nvSpPr>
          <p:spPr>
            <a:xfrm>
              <a:off x="832421" y="3871777"/>
              <a:ext cx="6998" cy="15384"/>
            </a:xfrm>
            <a:custGeom>
              <a:avLst/>
              <a:gdLst/>
              <a:ahLst/>
              <a:cxnLst/>
              <a:rect l="l" t="t" r="r" b="b"/>
              <a:pathLst>
                <a:path w="126" h="277" extrusionOk="0">
                  <a:moveTo>
                    <a:pt x="76" y="1"/>
                  </a:moveTo>
                  <a:cubicBezTo>
                    <a:pt x="50" y="101"/>
                    <a:pt x="25" y="201"/>
                    <a:pt x="0" y="276"/>
                  </a:cubicBezTo>
                  <a:lnTo>
                    <a:pt x="76" y="276"/>
                  </a:lnTo>
                  <a:cubicBezTo>
                    <a:pt x="101" y="226"/>
                    <a:pt x="101" y="176"/>
                    <a:pt x="126" y="151"/>
                  </a:cubicBezTo>
                  <a:cubicBezTo>
                    <a:pt x="101" y="101"/>
                    <a:pt x="101" y="51"/>
                    <a:pt x="76" y="1"/>
                  </a:cubicBezTo>
                  <a:close/>
                </a:path>
              </a:pathLst>
            </a:custGeom>
            <a:solidFill>
              <a:srgbClr val="6C52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8" name="Google Shape;1808;p35"/>
            <p:cNvSpPr/>
            <p:nvPr/>
          </p:nvSpPr>
          <p:spPr>
            <a:xfrm>
              <a:off x="849137" y="3884329"/>
              <a:ext cx="5609" cy="2832"/>
            </a:xfrm>
            <a:custGeom>
              <a:avLst/>
              <a:gdLst/>
              <a:ahLst/>
              <a:cxnLst/>
              <a:rect l="l" t="t" r="r" b="b"/>
              <a:pathLst>
                <a:path w="101" h="51" extrusionOk="0">
                  <a:moveTo>
                    <a:pt x="25" y="0"/>
                  </a:moveTo>
                  <a:cubicBezTo>
                    <a:pt x="25" y="25"/>
                    <a:pt x="0" y="50"/>
                    <a:pt x="0" y="50"/>
                  </a:cubicBezTo>
                  <a:lnTo>
                    <a:pt x="75" y="50"/>
                  </a:lnTo>
                  <a:cubicBezTo>
                    <a:pt x="75" y="50"/>
                    <a:pt x="100" y="25"/>
                    <a:pt x="100" y="0"/>
                  </a:cubicBezTo>
                  <a:close/>
                </a:path>
              </a:pathLst>
            </a:custGeom>
            <a:solidFill>
              <a:srgbClr val="6C52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9" name="Google Shape;1809;p35"/>
            <p:cNvSpPr/>
            <p:nvPr/>
          </p:nvSpPr>
          <p:spPr>
            <a:xfrm>
              <a:off x="876961" y="3781308"/>
              <a:ext cx="5609" cy="29268"/>
            </a:xfrm>
            <a:custGeom>
              <a:avLst/>
              <a:gdLst/>
              <a:ahLst/>
              <a:cxnLst/>
              <a:rect l="l" t="t" r="r" b="b"/>
              <a:pathLst>
                <a:path w="101" h="527" extrusionOk="0">
                  <a:moveTo>
                    <a:pt x="0" y="527"/>
                  </a:moveTo>
                  <a:lnTo>
                    <a:pt x="0" y="527"/>
                  </a:lnTo>
                  <a:cubicBezTo>
                    <a:pt x="25" y="326"/>
                    <a:pt x="76" y="176"/>
                    <a:pt x="101" y="0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76" y="176"/>
                    <a:pt x="25" y="326"/>
                    <a:pt x="0" y="52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0" name="Google Shape;1810;p35"/>
            <p:cNvSpPr/>
            <p:nvPr/>
          </p:nvSpPr>
          <p:spPr>
            <a:xfrm>
              <a:off x="872796" y="3781308"/>
              <a:ext cx="9775" cy="29268"/>
            </a:xfrm>
            <a:custGeom>
              <a:avLst/>
              <a:gdLst/>
              <a:ahLst/>
              <a:cxnLst/>
              <a:rect l="l" t="t" r="r" b="b"/>
              <a:pathLst>
                <a:path w="176" h="527" extrusionOk="0">
                  <a:moveTo>
                    <a:pt x="176" y="0"/>
                  </a:moveTo>
                  <a:lnTo>
                    <a:pt x="176" y="0"/>
                  </a:lnTo>
                  <a:cubicBezTo>
                    <a:pt x="125" y="101"/>
                    <a:pt x="75" y="201"/>
                    <a:pt x="0" y="301"/>
                  </a:cubicBezTo>
                  <a:cubicBezTo>
                    <a:pt x="25" y="351"/>
                    <a:pt x="50" y="426"/>
                    <a:pt x="75" y="527"/>
                  </a:cubicBezTo>
                  <a:cubicBezTo>
                    <a:pt x="100" y="326"/>
                    <a:pt x="151" y="176"/>
                    <a:pt x="1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1" name="Google Shape;1811;p35"/>
            <p:cNvSpPr/>
            <p:nvPr/>
          </p:nvSpPr>
          <p:spPr>
            <a:xfrm>
              <a:off x="826867" y="3788250"/>
              <a:ext cx="16717" cy="96135"/>
            </a:xfrm>
            <a:custGeom>
              <a:avLst/>
              <a:gdLst/>
              <a:ahLst/>
              <a:cxnLst/>
              <a:rect l="l" t="t" r="r" b="b"/>
              <a:pathLst>
                <a:path w="301" h="1731" extrusionOk="0">
                  <a:moveTo>
                    <a:pt x="201" y="1"/>
                  </a:moveTo>
                  <a:lnTo>
                    <a:pt x="150" y="26"/>
                  </a:lnTo>
                  <a:cubicBezTo>
                    <a:pt x="75" y="301"/>
                    <a:pt x="0" y="853"/>
                    <a:pt x="276" y="1730"/>
                  </a:cubicBezTo>
                  <a:lnTo>
                    <a:pt x="301" y="1730"/>
                  </a:lnTo>
                  <a:cubicBezTo>
                    <a:pt x="25" y="803"/>
                    <a:pt x="125" y="251"/>
                    <a:pt x="2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2" name="Google Shape;1812;p35"/>
            <p:cNvSpPr/>
            <p:nvPr/>
          </p:nvSpPr>
          <p:spPr>
            <a:xfrm>
              <a:off x="837975" y="3785473"/>
              <a:ext cx="12607" cy="98912"/>
            </a:xfrm>
            <a:custGeom>
              <a:avLst/>
              <a:gdLst/>
              <a:ahLst/>
              <a:cxnLst/>
              <a:rect l="l" t="t" r="r" b="b"/>
              <a:pathLst>
                <a:path w="227" h="1781" extrusionOk="0">
                  <a:moveTo>
                    <a:pt x="176" y="1"/>
                  </a:moveTo>
                  <a:cubicBezTo>
                    <a:pt x="101" y="276"/>
                    <a:pt x="1" y="928"/>
                    <a:pt x="201" y="1780"/>
                  </a:cubicBezTo>
                  <a:lnTo>
                    <a:pt x="226" y="1780"/>
                  </a:lnTo>
                  <a:cubicBezTo>
                    <a:pt x="26" y="928"/>
                    <a:pt x="126" y="276"/>
                    <a:pt x="2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3" name="Google Shape;1813;p35"/>
            <p:cNvSpPr/>
            <p:nvPr/>
          </p:nvSpPr>
          <p:spPr>
            <a:xfrm>
              <a:off x="833809" y="3864835"/>
              <a:ext cx="6998" cy="19549"/>
            </a:xfrm>
            <a:custGeom>
              <a:avLst/>
              <a:gdLst/>
              <a:ahLst/>
              <a:cxnLst/>
              <a:rect l="l" t="t" r="r" b="b"/>
              <a:pathLst>
                <a:path w="126" h="352" extrusionOk="0">
                  <a:moveTo>
                    <a:pt x="126" y="351"/>
                  </a:moveTo>
                  <a:lnTo>
                    <a:pt x="126" y="351"/>
                  </a:lnTo>
                  <a:lnTo>
                    <a:pt x="126" y="351"/>
                  </a:lnTo>
                  <a:close/>
                  <a:moveTo>
                    <a:pt x="126" y="351"/>
                  </a:moveTo>
                  <a:cubicBezTo>
                    <a:pt x="126" y="351"/>
                    <a:pt x="101" y="326"/>
                    <a:pt x="101" y="276"/>
                  </a:cubicBezTo>
                  <a:lnTo>
                    <a:pt x="101" y="276"/>
                  </a:lnTo>
                  <a:cubicBezTo>
                    <a:pt x="101" y="326"/>
                    <a:pt x="126" y="351"/>
                    <a:pt x="126" y="351"/>
                  </a:cubicBezTo>
                  <a:close/>
                  <a:moveTo>
                    <a:pt x="51" y="126"/>
                  </a:moveTo>
                  <a:cubicBezTo>
                    <a:pt x="25" y="75"/>
                    <a:pt x="25" y="50"/>
                    <a:pt x="0" y="0"/>
                  </a:cubicBezTo>
                  <a:lnTo>
                    <a:pt x="0" y="0"/>
                  </a:lnTo>
                  <a:cubicBezTo>
                    <a:pt x="25" y="50"/>
                    <a:pt x="25" y="75"/>
                    <a:pt x="51" y="126"/>
                  </a:cubicBezTo>
                  <a:lnTo>
                    <a:pt x="51" y="126"/>
                  </a:lnTo>
                  <a:close/>
                </a:path>
              </a:pathLst>
            </a:custGeom>
            <a:solidFill>
              <a:srgbClr val="5442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4" name="Google Shape;1814;p35"/>
            <p:cNvSpPr/>
            <p:nvPr/>
          </p:nvSpPr>
          <p:spPr>
            <a:xfrm>
              <a:off x="836586" y="3871777"/>
              <a:ext cx="2832" cy="8386"/>
            </a:xfrm>
            <a:custGeom>
              <a:avLst/>
              <a:gdLst/>
              <a:ahLst/>
              <a:cxnLst/>
              <a:rect l="l" t="t" r="r" b="b"/>
              <a:pathLst>
                <a:path w="51" h="151" extrusionOk="0">
                  <a:moveTo>
                    <a:pt x="51" y="151"/>
                  </a:moveTo>
                  <a:cubicBezTo>
                    <a:pt x="26" y="101"/>
                    <a:pt x="26" y="51"/>
                    <a:pt x="1" y="1"/>
                  </a:cubicBezTo>
                  <a:lnTo>
                    <a:pt x="1" y="1"/>
                  </a:lnTo>
                  <a:cubicBezTo>
                    <a:pt x="26" y="51"/>
                    <a:pt x="26" y="101"/>
                    <a:pt x="51" y="151"/>
                  </a:cubicBezTo>
                  <a:lnTo>
                    <a:pt x="51" y="151"/>
                  </a:lnTo>
                  <a:close/>
                </a:path>
              </a:pathLst>
            </a:custGeom>
            <a:solidFill>
              <a:srgbClr val="644A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5" name="Google Shape;1815;p35"/>
            <p:cNvSpPr/>
            <p:nvPr/>
          </p:nvSpPr>
          <p:spPr>
            <a:xfrm>
              <a:off x="850526" y="3884329"/>
              <a:ext cx="4221" cy="56"/>
            </a:xfrm>
            <a:custGeom>
              <a:avLst/>
              <a:gdLst/>
              <a:ahLst/>
              <a:cxnLst/>
              <a:rect l="l" t="t" r="r" b="b"/>
              <a:pathLst>
                <a:path w="76" h="1" extrusionOk="0">
                  <a:moveTo>
                    <a:pt x="75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75" y="0"/>
                  </a:lnTo>
                  <a:lnTo>
                    <a:pt x="75" y="0"/>
                  </a:lnTo>
                  <a:lnTo>
                    <a:pt x="75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644A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6" name="Google Shape;1816;p35"/>
            <p:cNvSpPr/>
            <p:nvPr/>
          </p:nvSpPr>
          <p:spPr>
            <a:xfrm>
              <a:off x="836586" y="3864835"/>
              <a:ext cx="6998" cy="19549"/>
            </a:xfrm>
            <a:custGeom>
              <a:avLst/>
              <a:gdLst/>
              <a:ahLst/>
              <a:cxnLst/>
              <a:rect l="l" t="t" r="r" b="b"/>
              <a:pathLst>
                <a:path w="126" h="352" extrusionOk="0">
                  <a:moveTo>
                    <a:pt x="1" y="0"/>
                  </a:moveTo>
                  <a:cubicBezTo>
                    <a:pt x="26" y="100"/>
                    <a:pt x="51" y="226"/>
                    <a:pt x="101" y="351"/>
                  </a:cubicBezTo>
                  <a:lnTo>
                    <a:pt x="126" y="351"/>
                  </a:lnTo>
                  <a:cubicBezTo>
                    <a:pt x="101" y="226"/>
                    <a:pt x="51" y="100"/>
                    <a:pt x="26" y="0"/>
                  </a:cubicBezTo>
                  <a:close/>
                </a:path>
              </a:pathLst>
            </a:custGeom>
            <a:solidFill>
              <a:srgbClr val="574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7" name="Google Shape;1817;p35"/>
            <p:cNvSpPr/>
            <p:nvPr/>
          </p:nvSpPr>
          <p:spPr>
            <a:xfrm>
              <a:off x="844917" y="3863447"/>
              <a:ext cx="5665" cy="20938"/>
            </a:xfrm>
            <a:custGeom>
              <a:avLst/>
              <a:gdLst/>
              <a:ahLst/>
              <a:cxnLst/>
              <a:rect l="l" t="t" r="r" b="b"/>
              <a:pathLst>
                <a:path w="102" h="377" extrusionOk="0">
                  <a:moveTo>
                    <a:pt x="1" y="0"/>
                  </a:moveTo>
                  <a:cubicBezTo>
                    <a:pt x="26" y="125"/>
                    <a:pt x="51" y="251"/>
                    <a:pt x="76" y="376"/>
                  </a:cubicBezTo>
                  <a:lnTo>
                    <a:pt x="101" y="376"/>
                  </a:lnTo>
                  <a:cubicBezTo>
                    <a:pt x="76" y="251"/>
                    <a:pt x="51" y="100"/>
                    <a:pt x="26" y="0"/>
                  </a:cubicBezTo>
                  <a:close/>
                </a:path>
              </a:pathLst>
            </a:custGeom>
            <a:solidFill>
              <a:srgbClr val="574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8" name="Google Shape;1818;p35"/>
            <p:cNvSpPr/>
            <p:nvPr/>
          </p:nvSpPr>
          <p:spPr>
            <a:xfrm>
              <a:off x="854691" y="3856449"/>
              <a:ext cx="5609" cy="27935"/>
            </a:xfrm>
            <a:custGeom>
              <a:avLst/>
              <a:gdLst/>
              <a:ahLst/>
              <a:cxnLst/>
              <a:rect l="l" t="t" r="r" b="b"/>
              <a:pathLst>
                <a:path w="101" h="503" extrusionOk="0">
                  <a:moveTo>
                    <a:pt x="101" y="1"/>
                  </a:moveTo>
                  <a:cubicBezTo>
                    <a:pt x="101" y="1"/>
                    <a:pt x="76" y="1"/>
                    <a:pt x="76" y="26"/>
                  </a:cubicBezTo>
                  <a:cubicBezTo>
                    <a:pt x="50" y="176"/>
                    <a:pt x="25" y="327"/>
                    <a:pt x="0" y="502"/>
                  </a:cubicBezTo>
                  <a:lnTo>
                    <a:pt x="25" y="502"/>
                  </a:lnTo>
                  <a:cubicBezTo>
                    <a:pt x="76" y="327"/>
                    <a:pt x="101" y="151"/>
                    <a:pt x="1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9" name="Google Shape;1819;p35"/>
            <p:cNvSpPr/>
            <p:nvPr/>
          </p:nvSpPr>
          <p:spPr>
            <a:xfrm>
              <a:off x="771164" y="3841066"/>
              <a:ext cx="57981" cy="62757"/>
            </a:xfrm>
            <a:custGeom>
              <a:avLst/>
              <a:gdLst/>
              <a:ahLst/>
              <a:cxnLst/>
              <a:rect l="l" t="t" r="r" b="b"/>
              <a:pathLst>
                <a:path w="1044" h="1130" extrusionOk="0">
                  <a:moveTo>
                    <a:pt x="533" y="0"/>
                  </a:moveTo>
                  <a:cubicBezTo>
                    <a:pt x="514" y="0"/>
                    <a:pt x="502" y="2"/>
                    <a:pt x="502" y="2"/>
                  </a:cubicBezTo>
                  <a:cubicBezTo>
                    <a:pt x="1" y="52"/>
                    <a:pt x="427" y="1130"/>
                    <a:pt x="427" y="1130"/>
                  </a:cubicBezTo>
                  <a:lnTo>
                    <a:pt x="677" y="1130"/>
                  </a:lnTo>
                  <a:cubicBezTo>
                    <a:pt x="1044" y="74"/>
                    <a:pt x="650" y="0"/>
                    <a:pt x="5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0" name="Google Shape;1820;p35"/>
            <p:cNvSpPr/>
            <p:nvPr/>
          </p:nvSpPr>
          <p:spPr>
            <a:xfrm>
              <a:off x="786492" y="3843953"/>
              <a:ext cx="9775" cy="59869"/>
            </a:xfrm>
            <a:custGeom>
              <a:avLst/>
              <a:gdLst/>
              <a:ahLst/>
              <a:cxnLst/>
              <a:rect l="l" t="t" r="r" b="b"/>
              <a:pathLst>
                <a:path w="176" h="1078" extrusionOk="0">
                  <a:moveTo>
                    <a:pt x="126" y="0"/>
                  </a:moveTo>
                  <a:lnTo>
                    <a:pt x="75" y="25"/>
                  </a:lnTo>
                  <a:cubicBezTo>
                    <a:pt x="25" y="176"/>
                    <a:pt x="0" y="527"/>
                    <a:pt x="151" y="1078"/>
                  </a:cubicBezTo>
                  <a:lnTo>
                    <a:pt x="176" y="1078"/>
                  </a:lnTo>
                  <a:cubicBezTo>
                    <a:pt x="0" y="502"/>
                    <a:pt x="50" y="151"/>
                    <a:pt x="1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1" name="Google Shape;1821;p35"/>
            <p:cNvSpPr/>
            <p:nvPr/>
          </p:nvSpPr>
          <p:spPr>
            <a:xfrm>
              <a:off x="792046" y="3841177"/>
              <a:ext cx="8386" cy="62646"/>
            </a:xfrm>
            <a:custGeom>
              <a:avLst/>
              <a:gdLst/>
              <a:ahLst/>
              <a:cxnLst/>
              <a:rect l="l" t="t" r="r" b="b"/>
              <a:pathLst>
                <a:path w="151" h="1128" extrusionOk="0">
                  <a:moveTo>
                    <a:pt x="126" y="0"/>
                  </a:moveTo>
                  <a:cubicBezTo>
                    <a:pt x="76" y="176"/>
                    <a:pt x="0" y="602"/>
                    <a:pt x="126" y="1128"/>
                  </a:cubicBezTo>
                  <a:lnTo>
                    <a:pt x="151" y="1128"/>
                  </a:lnTo>
                  <a:cubicBezTo>
                    <a:pt x="26" y="577"/>
                    <a:pt x="101" y="176"/>
                    <a:pt x="1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2" name="Google Shape;1822;p35"/>
            <p:cNvSpPr/>
            <p:nvPr/>
          </p:nvSpPr>
          <p:spPr>
            <a:xfrm>
              <a:off x="801765" y="3841177"/>
              <a:ext cx="8442" cy="62646"/>
            </a:xfrm>
            <a:custGeom>
              <a:avLst/>
              <a:gdLst/>
              <a:ahLst/>
              <a:cxnLst/>
              <a:rect l="l" t="t" r="r" b="b"/>
              <a:pathLst>
                <a:path w="152" h="1128" extrusionOk="0">
                  <a:moveTo>
                    <a:pt x="1" y="0"/>
                  </a:moveTo>
                  <a:cubicBezTo>
                    <a:pt x="51" y="176"/>
                    <a:pt x="151" y="577"/>
                    <a:pt x="26" y="1128"/>
                  </a:cubicBezTo>
                  <a:lnTo>
                    <a:pt x="51" y="1128"/>
                  </a:lnTo>
                  <a:cubicBezTo>
                    <a:pt x="151" y="602"/>
                    <a:pt x="76" y="176"/>
                    <a:pt x="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3" name="Google Shape;1823;p35"/>
            <p:cNvSpPr/>
            <p:nvPr/>
          </p:nvSpPr>
          <p:spPr>
            <a:xfrm>
              <a:off x="807374" y="3843953"/>
              <a:ext cx="8386" cy="59869"/>
            </a:xfrm>
            <a:custGeom>
              <a:avLst/>
              <a:gdLst/>
              <a:ahLst/>
              <a:cxnLst/>
              <a:rect l="l" t="t" r="r" b="b"/>
              <a:pathLst>
                <a:path w="151" h="1078" extrusionOk="0">
                  <a:moveTo>
                    <a:pt x="25" y="0"/>
                  </a:moveTo>
                  <a:lnTo>
                    <a:pt x="25" y="0"/>
                  </a:lnTo>
                  <a:cubicBezTo>
                    <a:pt x="100" y="176"/>
                    <a:pt x="151" y="527"/>
                    <a:pt x="0" y="1078"/>
                  </a:cubicBezTo>
                  <a:lnTo>
                    <a:pt x="25" y="1078"/>
                  </a:lnTo>
                  <a:cubicBezTo>
                    <a:pt x="151" y="552"/>
                    <a:pt x="125" y="201"/>
                    <a:pt x="75" y="25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4" name="Google Shape;1824;p35"/>
            <p:cNvSpPr/>
            <p:nvPr/>
          </p:nvSpPr>
          <p:spPr>
            <a:xfrm>
              <a:off x="808762" y="3887106"/>
              <a:ext cx="4221" cy="16717"/>
            </a:xfrm>
            <a:custGeom>
              <a:avLst/>
              <a:gdLst/>
              <a:ahLst/>
              <a:cxnLst/>
              <a:rect l="l" t="t" r="r" b="b"/>
              <a:pathLst>
                <a:path w="76" h="301" extrusionOk="0">
                  <a:moveTo>
                    <a:pt x="75" y="0"/>
                  </a:moveTo>
                  <a:lnTo>
                    <a:pt x="75" y="0"/>
                  </a:lnTo>
                  <a:cubicBezTo>
                    <a:pt x="50" y="100"/>
                    <a:pt x="25" y="176"/>
                    <a:pt x="0" y="301"/>
                  </a:cubicBezTo>
                  <a:cubicBezTo>
                    <a:pt x="25" y="176"/>
                    <a:pt x="75" y="100"/>
                    <a:pt x="75" y="0"/>
                  </a:cubicBezTo>
                  <a:close/>
                </a:path>
              </a:pathLst>
            </a:custGeom>
            <a:solidFill>
              <a:srgbClr val="CED6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5" name="Google Shape;1825;p35"/>
            <p:cNvSpPr/>
            <p:nvPr/>
          </p:nvSpPr>
          <p:spPr>
            <a:xfrm>
              <a:off x="812927" y="3875943"/>
              <a:ext cx="2832" cy="11219"/>
            </a:xfrm>
            <a:custGeom>
              <a:avLst/>
              <a:gdLst/>
              <a:ahLst/>
              <a:cxnLst/>
              <a:rect l="l" t="t" r="r" b="b"/>
              <a:pathLst>
                <a:path w="51" h="202" extrusionOk="0">
                  <a:moveTo>
                    <a:pt x="0" y="201"/>
                  </a:moveTo>
                  <a:lnTo>
                    <a:pt x="0" y="201"/>
                  </a:lnTo>
                  <a:cubicBezTo>
                    <a:pt x="25" y="126"/>
                    <a:pt x="51" y="76"/>
                    <a:pt x="51" y="1"/>
                  </a:cubicBezTo>
                  <a:cubicBezTo>
                    <a:pt x="51" y="76"/>
                    <a:pt x="25" y="126"/>
                    <a:pt x="0" y="201"/>
                  </a:cubicBezTo>
                  <a:close/>
                </a:path>
              </a:pathLst>
            </a:custGeom>
            <a:solidFill>
              <a:srgbClr val="5442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6" name="Google Shape;1826;p35"/>
            <p:cNvSpPr/>
            <p:nvPr/>
          </p:nvSpPr>
          <p:spPr>
            <a:xfrm>
              <a:off x="790657" y="3873166"/>
              <a:ext cx="26491" cy="30657"/>
            </a:xfrm>
            <a:custGeom>
              <a:avLst/>
              <a:gdLst/>
              <a:ahLst/>
              <a:cxnLst/>
              <a:rect l="l" t="t" r="r" b="b"/>
              <a:pathLst>
                <a:path w="477" h="552" extrusionOk="0">
                  <a:moveTo>
                    <a:pt x="477" y="1"/>
                  </a:moveTo>
                  <a:lnTo>
                    <a:pt x="477" y="1"/>
                  </a:lnTo>
                  <a:cubicBezTo>
                    <a:pt x="454" y="23"/>
                    <a:pt x="452" y="25"/>
                    <a:pt x="452" y="44"/>
                  </a:cubicBezTo>
                  <a:lnTo>
                    <a:pt x="452" y="44"/>
                  </a:lnTo>
                  <a:cubicBezTo>
                    <a:pt x="460" y="31"/>
                    <a:pt x="468" y="17"/>
                    <a:pt x="477" y="1"/>
                  </a:cubicBezTo>
                  <a:close/>
                  <a:moveTo>
                    <a:pt x="0" y="326"/>
                  </a:moveTo>
                  <a:cubicBezTo>
                    <a:pt x="21" y="429"/>
                    <a:pt x="58" y="498"/>
                    <a:pt x="71" y="533"/>
                  </a:cubicBezTo>
                  <a:lnTo>
                    <a:pt x="71" y="533"/>
                  </a:lnTo>
                  <a:cubicBezTo>
                    <a:pt x="50" y="445"/>
                    <a:pt x="49" y="397"/>
                    <a:pt x="25" y="326"/>
                  </a:cubicBezTo>
                  <a:close/>
                  <a:moveTo>
                    <a:pt x="71" y="533"/>
                  </a:moveTo>
                  <a:cubicBezTo>
                    <a:pt x="73" y="539"/>
                    <a:pt x="74" y="546"/>
                    <a:pt x="76" y="552"/>
                  </a:cubicBezTo>
                  <a:cubicBezTo>
                    <a:pt x="76" y="547"/>
                    <a:pt x="74" y="541"/>
                    <a:pt x="71" y="533"/>
                  </a:cubicBezTo>
                  <a:close/>
                  <a:moveTo>
                    <a:pt x="276" y="226"/>
                  </a:moveTo>
                  <a:lnTo>
                    <a:pt x="276" y="226"/>
                  </a:lnTo>
                  <a:cubicBezTo>
                    <a:pt x="226" y="276"/>
                    <a:pt x="176" y="276"/>
                    <a:pt x="126" y="301"/>
                  </a:cubicBezTo>
                  <a:cubicBezTo>
                    <a:pt x="101" y="301"/>
                    <a:pt x="76" y="326"/>
                    <a:pt x="51" y="326"/>
                  </a:cubicBezTo>
                  <a:cubicBezTo>
                    <a:pt x="51" y="402"/>
                    <a:pt x="76" y="452"/>
                    <a:pt x="101" y="552"/>
                  </a:cubicBezTo>
                  <a:lnTo>
                    <a:pt x="151" y="552"/>
                  </a:lnTo>
                  <a:cubicBezTo>
                    <a:pt x="151" y="452"/>
                    <a:pt x="126" y="377"/>
                    <a:pt x="126" y="301"/>
                  </a:cubicBezTo>
                  <a:lnTo>
                    <a:pt x="126" y="301"/>
                  </a:lnTo>
                  <a:cubicBezTo>
                    <a:pt x="151" y="377"/>
                    <a:pt x="151" y="452"/>
                    <a:pt x="176" y="552"/>
                  </a:cubicBezTo>
                  <a:lnTo>
                    <a:pt x="226" y="552"/>
                  </a:lnTo>
                  <a:cubicBezTo>
                    <a:pt x="251" y="427"/>
                    <a:pt x="251" y="326"/>
                    <a:pt x="276" y="226"/>
                  </a:cubicBezTo>
                  <a:close/>
                  <a:moveTo>
                    <a:pt x="376" y="151"/>
                  </a:moveTo>
                  <a:lnTo>
                    <a:pt x="376" y="151"/>
                  </a:lnTo>
                  <a:cubicBezTo>
                    <a:pt x="351" y="176"/>
                    <a:pt x="326" y="201"/>
                    <a:pt x="301" y="226"/>
                  </a:cubicBezTo>
                  <a:cubicBezTo>
                    <a:pt x="276" y="326"/>
                    <a:pt x="276" y="427"/>
                    <a:pt x="251" y="552"/>
                  </a:cubicBezTo>
                  <a:lnTo>
                    <a:pt x="301" y="552"/>
                  </a:lnTo>
                  <a:cubicBezTo>
                    <a:pt x="351" y="402"/>
                    <a:pt x="351" y="276"/>
                    <a:pt x="376" y="151"/>
                  </a:cubicBezTo>
                  <a:close/>
                  <a:moveTo>
                    <a:pt x="452" y="44"/>
                  </a:moveTo>
                  <a:lnTo>
                    <a:pt x="452" y="44"/>
                  </a:lnTo>
                  <a:cubicBezTo>
                    <a:pt x="435" y="70"/>
                    <a:pt x="418" y="92"/>
                    <a:pt x="401" y="126"/>
                  </a:cubicBezTo>
                  <a:cubicBezTo>
                    <a:pt x="376" y="251"/>
                    <a:pt x="351" y="377"/>
                    <a:pt x="326" y="552"/>
                  </a:cubicBezTo>
                  <a:cubicBezTo>
                    <a:pt x="351" y="427"/>
                    <a:pt x="376" y="351"/>
                    <a:pt x="401" y="251"/>
                  </a:cubicBezTo>
                  <a:cubicBezTo>
                    <a:pt x="426" y="176"/>
                    <a:pt x="452" y="126"/>
                    <a:pt x="452" y="51"/>
                  </a:cubicBezTo>
                  <a:cubicBezTo>
                    <a:pt x="452" y="48"/>
                    <a:pt x="452" y="46"/>
                    <a:pt x="452" y="44"/>
                  </a:cubicBezTo>
                  <a:close/>
                </a:path>
              </a:pathLst>
            </a:custGeom>
            <a:solidFill>
              <a:srgbClr val="6C52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7" name="Google Shape;1827;p35"/>
            <p:cNvSpPr/>
            <p:nvPr/>
          </p:nvSpPr>
          <p:spPr>
            <a:xfrm>
              <a:off x="792046" y="3891271"/>
              <a:ext cx="4221" cy="12551"/>
            </a:xfrm>
            <a:custGeom>
              <a:avLst/>
              <a:gdLst/>
              <a:ahLst/>
              <a:cxnLst/>
              <a:rect l="l" t="t" r="r" b="b"/>
              <a:pathLst>
                <a:path w="76" h="226" extrusionOk="0">
                  <a:moveTo>
                    <a:pt x="0" y="0"/>
                  </a:moveTo>
                  <a:cubicBezTo>
                    <a:pt x="26" y="76"/>
                    <a:pt x="26" y="126"/>
                    <a:pt x="51" y="226"/>
                  </a:cubicBezTo>
                  <a:lnTo>
                    <a:pt x="76" y="226"/>
                  </a:lnTo>
                  <a:cubicBezTo>
                    <a:pt x="51" y="126"/>
                    <a:pt x="26" y="76"/>
                    <a:pt x="26" y="0"/>
                  </a:cubicBezTo>
                  <a:close/>
                </a:path>
              </a:pathLst>
            </a:custGeom>
            <a:solidFill>
              <a:srgbClr val="574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8" name="Google Shape;1828;p35"/>
            <p:cNvSpPr/>
            <p:nvPr/>
          </p:nvSpPr>
          <p:spPr>
            <a:xfrm>
              <a:off x="797599" y="3889882"/>
              <a:ext cx="2832" cy="13940"/>
            </a:xfrm>
            <a:custGeom>
              <a:avLst/>
              <a:gdLst/>
              <a:ahLst/>
              <a:cxnLst/>
              <a:rect l="l" t="t" r="r" b="b"/>
              <a:pathLst>
                <a:path w="51" h="251" extrusionOk="0">
                  <a:moveTo>
                    <a:pt x="1" y="0"/>
                  </a:moveTo>
                  <a:cubicBezTo>
                    <a:pt x="1" y="76"/>
                    <a:pt x="26" y="151"/>
                    <a:pt x="26" y="251"/>
                  </a:cubicBezTo>
                  <a:lnTo>
                    <a:pt x="51" y="251"/>
                  </a:lnTo>
                  <a:cubicBezTo>
                    <a:pt x="26" y="151"/>
                    <a:pt x="26" y="76"/>
                    <a:pt x="1" y="0"/>
                  </a:cubicBezTo>
                  <a:close/>
                </a:path>
              </a:pathLst>
            </a:custGeom>
            <a:solidFill>
              <a:srgbClr val="574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9" name="Google Shape;1829;p35"/>
            <p:cNvSpPr/>
            <p:nvPr/>
          </p:nvSpPr>
          <p:spPr>
            <a:xfrm>
              <a:off x="803153" y="3885717"/>
              <a:ext cx="4276" cy="18105"/>
            </a:xfrm>
            <a:custGeom>
              <a:avLst/>
              <a:gdLst/>
              <a:ahLst/>
              <a:cxnLst/>
              <a:rect l="l" t="t" r="r" b="b"/>
              <a:pathLst>
                <a:path w="77" h="326" extrusionOk="0">
                  <a:moveTo>
                    <a:pt x="51" y="0"/>
                  </a:moveTo>
                  <a:cubicBezTo>
                    <a:pt x="26" y="100"/>
                    <a:pt x="26" y="201"/>
                    <a:pt x="1" y="326"/>
                  </a:cubicBezTo>
                  <a:lnTo>
                    <a:pt x="26" y="326"/>
                  </a:lnTo>
                  <a:cubicBezTo>
                    <a:pt x="51" y="201"/>
                    <a:pt x="51" y="100"/>
                    <a:pt x="76" y="0"/>
                  </a:cubicBezTo>
                  <a:close/>
                </a:path>
              </a:pathLst>
            </a:custGeom>
            <a:solidFill>
              <a:srgbClr val="574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0" name="Google Shape;1830;p35"/>
            <p:cNvSpPr/>
            <p:nvPr/>
          </p:nvSpPr>
          <p:spPr>
            <a:xfrm>
              <a:off x="807374" y="3880108"/>
              <a:ext cx="5609" cy="23715"/>
            </a:xfrm>
            <a:custGeom>
              <a:avLst/>
              <a:gdLst/>
              <a:ahLst/>
              <a:cxnLst/>
              <a:rect l="l" t="t" r="r" b="b"/>
              <a:pathLst>
                <a:path w="101" h="427" extrusionOk="0">
                  <a:moveTo>
                    <a:pt x="100" y="1"/>
                  </a:moveTo>
                  <a:cubicBezTo>
                    <a:pt x="100" y="1"/>
                    <a:pt x="75" y="1"/>
                    <a:pt x="75" y="26"/>
                  </a:cubicBezTo>
                  <a:cubicBezTo>
                    <a:pt x="50" y="151"/>
                    <a:pt x="50" y="277"/>
                    <a:pt x="0" y="427"/>
                  </a:cubicBezTo>
                  <a:lnTo>
                    <a:pt x="25" y="427"/>
                  </a:lnTo>
                  <a:cubicBezTo>
                    <a:pt x="50" y="252"/>
                    <a:pt x="75" y="126"/>
                    <a:pt x="100" y="1"/>
                  </a:cubicBezTo>
                  <a:close/>
                </a:path>
              </a:pathLst>
            </a:custGeom>
            <a:solidFill>
              <a:srgbClr val="5746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1" name="Google Shape;1831;p35"/>
            <p:cNvSpPr/>
            <p:nvPr/>
          </p:nvSpPr>
          <p:spPr>
            <a:xfrm>
              <a:off x="850526" y="3866224"/>
              <a:ext cx="25103" cy="22326"/>
            </a:xfrm>
            <a:custGeom>
              <a:avLst/>
              <a:gdLst/>
              <a:ahLst/>
              <a:cxnLst/>
              <a:rect l="l" t="t" r="r" b="b"/>
              <a:pathLst>
                <a:path w="452" h="402" extrusionOk="0">
                  <a:moveTo>
                    <a:pt x="226" y="0"/>
                  </a:moveTo>
                  <a:cubicBezTo>
                    <a:pt x="100" y="0"/>
                    <a:pt x="0" y="101"/>
                    <a:pt x="0" y="201"/>
                  </a:cubicBezTo>
                  <a:cubicBezTo>
                    <a:pt x="0" y="301"/>
                    <a:pt x="100" y="401"/>
                    <a:pt x="226" y="401"/>
                  </a:cubicBezTo>
                  <a:cubicBezTo>
                    <a:pt x="351" y="401"/>
                    <a:pt x="451" y="301"/>
                    <a:pt x="451" y="201"/>
                  </a:cubicBezTo>
                  <a:cubicBezTo>
                    <a:pt x="451" y="101"/>
                    <a:pt x="351" y="0"/>
                    <a:pt x="226" y="0"/>
                  </a:cubicBezTo>
                  <a:close/>
                </a:path>
              </a:pathLst>
            </a:custGeom>
            <a:solidFill>
              <a:srgbClr val="5827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2" name="Google Shape;1832;p35"/>
            <p:cNvSpPr/>
            <p:nvPr/>
          </p:nvSpPr>
          <p:spPr>
            <a:xfrm>
              <a:off x="815704" y="3843953"/>
              <a:ext cx="47373" cy="44597"/>
            </a:xfrm>
            <a:custGeom>
              <a:avLst/>
              <a:gdLst/>
              <a:ahLst/>
              <a:cxnLst/>
              <a:rect l="l" t="t" r="r" b="b"/>
              <a:pathLst>
                <a:path w="853" h="803" extrusionOk="0">
                  <a:moveTo>
                    <a:pt x="427" y="0"/>
                  </a:moveTo>
                  <a:cubicBezTo>
                    <a:pt x="176" y="0"/>
                    <a:pt x="1" y="176"/>
                    <a:pt x="1" y="401"/>
                  </a:cubicBezTo>
                  <a:cubicBezTo>
                    <a:pt x="1" y="627"/>
                    <a:pt x="176" y="802"/>
                    <a:pt x="427" y="802"/>
                  </a:cubicBezTo>
                  <a:cubicBezTo>
                    <a:pt x="652" y="802"/>
                    <a:pt x="853" y="627"/>
                    <a:pt x="853" y="401"/>
                  </a:cubicBezTo>
                  <a:cubicBezTo>
                    <a:pt x="853" y="176"/>
                    <a:pt x="652" y="0"/>
                    <a:pt x="4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3" name="Google Shape;1833;p35"/>
            <p:cNvSpPr/>
            <p:nvPr/>
          </p:nvSpPr>
          <p:spPr>
            <a:xfrm>
              <a:off x="803153" y="3860670"/>
              <a:ext cx="23770" cy="22271"/>
            </a:xfrm>
            <a:custGeom>
              <a:avLst/>
              <a:gdLst/>
              <a:ahLst/>
              <a:cxnLst/>
              <a:rect l="l" t="t" r="r" b="b"/>
              <a:pathLst>
                <a:path w="428" h="401" extrusionOk="0">
                  <a:moveTo>
                    <a:pt x="227" y="0"/>
                  </a:moveTo>
                  <a:cubicBezTo>
                    <a:pt x="101" y="0"/>
                    <a:pt x="1" y="100"/>
                    <a:pt x="1" y="201"/>
                  </a:cubicBezTo>
                  <a:cubicBezTo>
                    <a:pt x="1" y="301"/>
                    <a:pt x="101" y="401"/>
                    <a:pt x="227" y="401"/>
                  </a:cubicBezTo>
                  <a:cubicBezTo>
                    <a:pt x="327" y="401"/>
                    <a:pt x="427" y="301"/>
                    <a:pt x="427" y="201"/>
                  </a:cubicBezTo>
                  <a:cubicBezTo>
                    <a:pt x="427" y="100"/>
                    <a:pt x="327" y="0"/>
                    <a:pt x="2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4" name="Google Shape;1834;p35"/>
            <p:cNvSpPr/>
            <p:nvPr/>
          </p:nvSpPr>
          <p:spPr>
            <a:xfrm>
              <a:off x="794822" y="3860670"/>
              <a:ext cx="18161" cy="16717"/>
            </a:xfrm>
            <a:custGeom>
              <a:avLst/>
              <a:gdLst/>
              <a:ahLst/>
              <a:cxnLst/>
              <a:rect l="l" t="t" r="r" b="b"/>
              <a:pathLst>
                <a:path w="327" h="301" extrusionOk="0">
                  <a:moveTo>
                    <a:pt x="151" y="0"/>
                  </a:moveTo>
                  <a:cubicBezTo>
                    <a:pt x="51" y="0"/>
                    <a:pt x="1" y="75"/>
                    <a:pt x="1" y="150"/>
                  </a:cubicBezTo>
                  <a:cubicBezTo>
                    <a:pt x="1" y="251"/>
                    <a:pt x="51" y="301"/>
                    <a:pt x="151" y="301"/>
                  </a:cubicBezTo>
                  <a:cubicBezTo>
                    <a:pt x="251" y="301"/>
                    <a:pt x="326" y="251"/>
                    <a:pt x="326" y="150"/>
                  </a:cubicBezTo>
                  <a:cubicBezTo>
                    <a:pt x="326" y="75"/>
                    <a:pt x="251" y="0"/>
                    <a:pt x="1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5" name="Google Shape;1835;p35"/>
            <p:cNvSpPr/>
            <p:nvPr/>
          </p:nvSpPr>
          <p:spPr>
            <a:xfrm>
              <a:off x="780883" y="3862058"/>
              <a:ext cx="20938" cy="19494"/>
            </a:xfrm>
            <a:custGeom>
              <a:avLst/>
              <a:gdLst/>
              <a:ahLst/>
              <a:cxnLst/>
              <a:rect l="l" t="t" r="r" b="b"/>
              <a:pathLst>
                <a:path w="377" h="351" extrusionOk="0">
                  <a:moveTo>
                    <a:pt x="201" y="0"/>
                  </a:moveTo>
                  <a:cubicBezTo>
                    <a:pt x="101" y="0"/>
                    <a:pt x="1" y="75"/>
                    <a:pt x="1" y="176"/>
                  </a:cubicBezTo>
                  <a:cubicBezTo>
                    <a:pt x="1" y="276"/>
                    <a:pt x="101" y="351"/>
                    <a:pt x="201" y="351"/>
                  </a:cubicBezTo>
                  <a:cubicBezTo>
                    <a:pt x="302" y="351"/>
                    <a:pt x="377" y="276"/>
                    <a:pt x="377" y="176"/>
                  </a:cubicBezTo>
                  <a:cubicBezTo>
                    <a:pt x="377" y="75"/>
                    <a:pt x="302" y="0"/>
                    <a:pt x="2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6" name="Google Shape;1836;p35"/>
            <p:cNvSpPr/>
            <p:nvPr/>
          </p:nvSpPr>
          <p:spPr>
            <a:xfrm>
              <a:off x="696022" y="3869001"/>
              <a:ext cx="263137" cy="100245"/>
            </a:xfrm>
            <a:custGeom>
              <a:avLst/>
              <a:gdLst/>
              <a:ahLst/>
              <a:cxnLst/>
              <a:rect l="l" t="t" r="r" b="b"/>
              <a:pathLst>
                <a:path w="4738" h="1805" extrusionOk="0">
                  <a:moveTo>
                    <a:pt x="1579" y="0"/>
                  </a:moveTo>
                  <a:cubicBezTo>
                    <a:pt x="0" y="903"/>
                    <a:pt x="1579" y="1805"/>
                    <a:pt x="1579" y="1805"/>
                  </a:cubicBezTo>
                  <a:lnTo>
                    <a:pt x="3183" y="1805"/>
                  </a:lnTo>
                  <a:cubicBezTo>
                    <a:pt x="3183" y="1805"/>
                    <a:pt x="4737" y="903"/>
                    <a:pt x="318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7" name="Google Shape;1837;p35"/>
            <p:cNvSpPr/>
            <p:nvPr/>
          </p:nvSpPr>
          <p:spPr>
            <a:xfrm>
              <a:off x="1276438" y="3890493"/>
              <a:ext cx="80752" cy="49539"/>
            </a:xfrm>
            <a:custGeom>
              <a:avLst/>
              <a:gdLst/>
              <a:ahLst/>
              <a:cxnLst/>
              <a:rect l="l" t="t" r="r" b="b"/>
              <a:pathLst>
                <a:path w="1454" h="892" extrusionOk="0">
                  <a:moveTo>
                    <a:pt x="322" y="1"/>
                  </a:moveTo>
                  <a:cubicBezTo>
                    <a:pt x="193" y="1"/>
                    <a:pt x="101" y="14"/>
                    <a:pt x="101" y="14"/>
                  </a:cubicBezTo>
                  <a:cubicBezTo>
                    <a:pt x="101" y="14"/>
                    <a:pt x="0" y="115"/>
                    <a:pt x="301" y="140"/>
                  </a:cubicBezTo>
                  <a:cubicBezTo>
                    <a:pt x="527" y="165"/>
                    <a:pt x="502" y="215"/>
                    <a:pt x="652" y="390"/>
                  </a:cubicBezTo>
                  <a:cubicBezTo>
                    <a:pt x="827" y="566"/>
                    <a:pt x="903" y="616"/>
                    <a:pt x="978" y="716"/>
                  </a:cubicBezTo>
                  <a:cubicBezTo>
                    <a:pt x="1028" y="766"/>
                    <a:pt x="1253" y="892"/>
                    <a:pt x="1253" y="892"/>
                  </a:cubicBezTo>
                  <a:lnTo>
                    <a:pt x="1454" y="566"/>
                  </a:lnTo>
                  <a:cubicBezTo>
                    <a:pt x="1178" y="365"/>
                    <a:pt x="1253" y="365"/>
                    <a:pt x="903" y="140"/>
                  </a:cubicBezTo>
                  <a:cubicBezTo>
                    <a:pt x="731" y="25"/>
                    <a:pt x="493" y="1"/>
                    <a:pt x="322" y="1"/>
                  </a:cubicBezTo>
                  <a:close/>
                </a:path>
              </a:pathLst>
            </a:custGeom>
            <a:solidFill>
              <a:srgbClr val="F89D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8" name="Google Shape;1838;p35"/>
            <p:cNvSpPr/>
            <p:nvPr/>
          </p:nvSpPr>
          <p:spPr>
            <a:xfrm>
              <a:off x="1295431" y="3916485"/>
              <a:ext cx="53427" cy="17994"/>
            </a:xfrm>
            <a:custGeom>
              <a:avLst/>
              <a:gdLst/>
              <a:ahLst/>
              <a:cxnLst/>
              <a:rect l="l" t="t" r="r" b="b"/>
              <a:pathLst>
                <a:path w="962" h="324" extrusionOk="0">
                  <a:moveTo>
                    <a:pt x="264" y="0"/>
                  </a:moveTo>
                  <a:cubicBezTo>
                    <a:pt x="121" y="0"/>
                    <a:pt x="0" y="16"/>
                    <a:pt x="34" y="73"/>
                  </a:cubicBezTo>
                  <a:cubicBezTo>
                    <a:pt x="135" y="223"/>
                    <a:pt x="711" y="223"/>
                    <a:pt x="962" y="323"/>
                  </a:cubicBezTo>
                  <a:lnTo>
                    <a:pt x="636" y="23"/>
                  </a:lnTo>
                  <a:cubicBezTo>
                    <a:pt x="636" y="23"/>
                    <a:pt x="434" y="0"/>
                    <a:pt x="264" y="0"/>
                  </a:cubicBezTo>
                  <a:close/>
                </a:path>
              </a:pathLst>
            </a:custGeom>
            <a:solidFill>
              <a:srgbClr val="F89D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9" name="Google Shape;1839;p35"/>
            <p:cNvSpPr/>
            <p:nvPr/>
          </p:nvSpPr>
          <p:spPr>
            <a:xfrm>
              <a:off x="1330697" y="3847286"/>
              <a:ext cx="303512" cy="180941"/>
            </a:xfrm>
            <a:custGeom>
              <a:avLst/>
              <a:gdLst/>
              <a:ahLst/>
              <a:cxnLst/>
              <a:rect l="l" t="t" r="r" b="b"/>
              <a:pathLst>
                <a:path w="5465" h="3258" extrusionOk="0">
                  <a:moveTo>
                    <a:pt x="4472" y="0"/>
                  </a:moveTo>
                  <a:cubicBezTo>
                    <a:pt x="3894" y="0"/>
                    <a:pt x="3755" y="1236"/>
                    <a:pt x="3284" y="1519"/>
                  </a:cubicBezTo>
                  <a:cubicBezTo>
                    <a:pt x="3042" y="1661"/>
                    <a:pt x="2751" y="1715"/>
                    <a:pt x="2446" y="1715"/>
                  </a:cubicBezTo>
                  <a:cubicBezTo>
                    <a:pt x="1455" y="1715"/>
                    <a:pt x="327" y="1143"/>
                    <a:pt x="327" y="1143"/>
                  </a:cubicBezTo>
                  <a:cubicBezTo>
                    <a:pt x="26" y="1218"/>
                    <a:pt x="1" y="1594"/>
                    <a:pt x="1" y="1594"/>
                  </a:cubicBezTo>
                  <a:cubicBezTo>
                    <a:pt x="1" y="1594"/>
                    <a:pt x="1787" y="3257"/>
                    <a:pt x="3055" y="3257"/>
                  </a:cubicBezTo>
                  <a:cubicBezTo>
                    <a:pt x="3188" y="3257"/>
                    <a:pt x="3315" y="3239"/>
                    <a:pt x="3434" y="3198"/>
                  </a:cubicBezTo>
                  <a:cubicBezTo>
                    <a:pt x="4713" y="2797"/>
                    <a:pt x="5164" y="1720"/>
                    <a:pt x="5339" y="1043"/>
                  </a:cubicBezTo>
                  <a:cubicBezTo>
                    <a:pt x="5464" y="592"/>
                    <a:pt x="5314" y="166"/>
                    <a:pt x="4587" y="15"/>
                  </a:cubicBezTo>
                  <a:cubicBezTo>
                    <a:pt x="4547" y="5"/>
                    <a:pt x="4509" y="0"/>
                    <a:pt x="447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0" name="Google Shape;1840;p35"/>
            <p:cNvSpPr/>
            <p:nvPr/>
          </p:nvSpPr>
          <p:spPr>
            <a:xfrm>
              <a:off x="1280548" y="4305353"/>
              <a:ext cx="164335" cy="281520"/>
            </a:xfrm>
            <a:custGeom>
              <a:avLst/>
              <a:gdLst/>
              <a:ahLst/>
              <a:cxnLst/>
              <a:rect l="l" t="t" r="r" b="b"/>
              <a:pathLst>
                <a:path w="2959" h="5069" extrusionOk="0">
                  <a:moveTo>
                    <a:pt x="863" y="1"/>
                  </a:moveTo>
                  <a:cubicBezTo>
                    <a:pt x="407" y="1"/>
                    <a:pt x="1" y="730"/>
                    <a:pt x="377" y="1517"/>
                  </a:cubicBezTo>
                  <a:cubicBezTo>
                    <a:pt x="829" y="2519"/>
                    <a:pt x="1731" y="3773"/>
                    <a:pt x="1931" y="4499"/>
                  </a:cubicBezTo>
                  <a:cubicBezTo>
                    <a:pt x="1956" y="4600"/>
                    <a:pt x="1956" y="4650"/>
                    <a:pt x="1580" y="4825"/>
                  </a:cubicBezTo>
                  <a:cubicBezTo>
                    <a:pt x="1314" y="4940"/>
                    <a:pt x="1482" y="5068"/>
                    <a:pt x="1875" y="5068"/>
                  </a:cubicBezTo>
                  <a:cubicBezTo>
                    <a:pt x="1999" y="5068"/>
                    <a:pt x="2145" y="5056"/>
                    <a:pt x="2307" y="5026"/>
                  </a:cubicBezTo>
                  <a:cubicBezTo>
                    <a:pt x="2959" y="4925"/>
                    <a:pt x="2057" y="1918"/>
                    <a:pt x="1455" y="539"/>
                  </a:cubicBezTo>
                  <a:cubicBezTo>
                    <a:pt x="1296" y="158"/>
                    <a:pt x="1074" y="1"/>
                    <a:pt x="863" y="1"/>
                  </a:cubicBezTo>
                  <a:close/>
                </a:path>
              </a:pathLst>
            </a:custGeom>
            <a:solidFill>
              <a:srgbClr val="F89D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1" name="Google Shape;1841;p35"/>
            <p:cNvSpPr/>
            <p:nvPr/>
          </p:nvSpPr>
          <p:spPr>
            <a:xfrm>
              <a:off x="1333474" y="4566321"/>
              <a:ext cx="91415" cy="26491"/>
            </a:xfrm>
            <a:custGeom>
              <a:avLst/>
              <a:gdLst/>
              <a:ahLst/>
              <a:cxnLst/>
              <a:rect l="l" t="t" r="r" b="b"/>
              <a:pathLst>
                <a:path w="1646" h="477" extrusionOk="0">
                  <a:moveTo>
                    <a:pt x="1580" y="1"/>
                  </a:moveTo>
                  <a:cubicBezTo>
                    <a:pt x="1580" y="1"/>
                    <a:pt x="1249" y="181"/>
                    <a:pt x="914" y="181"/>
                  </a:cubicBezTo>
                  <a:cubicBezTo>
                    <a:pt x="816" y="181"/>
                    <a:pt x="718" y="166"/>
                    <a:pt x="627" y="126"/>
                  </a:cubicBezTo>
                  <a:cubicBezTo>
                    <a:pt x="627" y="126"/>
                    <a:pt x="1" y="302"/>
                    <a:pt x="427" y="402"/>
                  </a:cubicBezTo>
                  <a:cubicBezTo>
                    <a:pt x="582" y="445"/>
                    <a:pt x="779" y="476"/>
                    <a:pt x="966" y="476"/>
                  </a:cubicBezTo>
                  <a:cubicBezTo>
                    <a:pt x="1323" y="476"/>
                    <a:pt x="1646" y="363"/>
                    <a:pt x="15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2" name="Google Shape;1842;p35"/>
            <p:cNvSpPr/>
            <p:nvPr/>
          </p:nvSpPr>
          <p:spPr>
            <a:xfrm>
              <a:off x="1448102" y="4280528"/>
              <a:ext cx="215319" cy="263581"/>
            </a:xfrm>
            <a:custGeom>
              <a:avLst/>
              <a:gdLst/>
              <a:ahLst/>
              <a:cxnLst/>
              <a:rect l="l" t="t" r="r" b="b"/>
              <a:pathLst>
                <a:path w="3877" h="4746" extrusionOk="0">
                  <a:moveTo>
                    <a:pt x="810" y="0"/>
                  </a:moveTo>
                  <a:cubicBezTo>
                    <a:pt x="303" y="0"/>
                    <a:pt x="1" y="880"/>
                    <a:pt x="569" y="1613"/>
                  </a:cubicBezTo>
                  <a:cubicBezTo>
                    <a:pt x="1270" y="2465"/>
                    <a:pt x="2423" y="3493"/>
                    <a:pt x="2774" y="4144"/>
                  </a:cubicBezTo>
                  <a:cubicBezTo>
                    <a:pt x="2824" y="4245"/>
                    <a:pt x="2849" y="4270"/>
                    <a:pt x="2523" y="4520"/>
                  </a:cubicBezTo>
                  <a:cubicBezTo>
                    <a:pt x="2341" y="4660"/>
                    <a:pt x="2402" y="4745"/>
                    <a:pt x="2595" y="4745"/>
                  </a:cubicBezTo>
                  <a:cubicBezTo>
                    <a:pt x="2748" y="4745"/>
                    <a:pt x="2985" y="4692"/>
                    <a:pt x="3250" y="4570"/>
                  </a:cubicBezTo>
                  <a:cubicBezTo>
                    <a:pt x="3877" y="4320"/>
                    <a:pt x="2298" y="1613"/>
                    <a:pt x="1421" y="410"/>
                  </a:cubicBezTo>
                  <a:cubicBezTo>
                    <a:pt x="1211" y="120"/>
                    <a:pt x="997" y="0"/>
                    <a:pt x="810" y="0"/>
                  </a:cubicBezTo>
                  <a:close/>
                </a:path>
              </a:pathLst>
            </a:custGeom>
            <a:solidFill>
              <a:srgbClr val="F89D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3" name="Google Shape;1843;p35"/>
            <p:cNvSpPr/>
            <p:nvPr/>
          </p:nvSpPr>
          <p:spPr>
            <a:xfrm>
              <a:off x="1556177" y="4513450"/>
              <a:ext cx="93747" cy="36377"/>
            </a:xfrm>
            <a:custGeom>
              <a:avLst/>
              <a:gdLst/>
              <a:ahLst/>
              <a:cxnLst/>
              <a:rect l="l" t="t" r="r" b="b"/>
              <a:pathLst>
                <a:path w="1688" h="655" extrusionOk="0">
                  <a:moveTo>
                    <a:pt x="1455" y="0"/>
                  </a:moveTo>
                  <a:cubicBezTo>
                    <a:pt x="1455" y="1"/>
                    <a:pt x="1093" y="342"/>
                    <a:pt x="712" y="342"/>
                  </a:cubicBezTo>
                  <a:cubicBezTo>
                    <a:pt x="667" y="342"/>
                    <a:pt x="622" y="337"/>
                    <a:pt x="577" y="326"/>
                  </a:cubicBezTo>
                  <a:cubicBezTo>
                    <a:pt x="577" y="326"/>
                    <a:pt x="1" y="652"/>
                    <a:pt x="452" y="652"/>
                  </a:cubicBezTo>
                  <a:cubicBezTo>
                    <a:pt x="483" y="654"/>
                    <a:pt x="516" y="655"/>
                    <a:pt x="550" y="655"/>
                  </a:cubicBezTo>
                  <a:cubicBezTo>
                    <a:pt x="1008" y="655"/>
                    <a:pt x="1688" y="491"/>
                    <a:pt x="14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4" name="Google Shape;1844;p35"/>
            <p:cNvSpPr/>
            <p:nvPr/>
          </p:nvSpPr>
          <p:spPr>
            <a:xfrm>
              <a:off x="1400285" y="4212774"/>
              <a:ext cx="236701" cy="291017"/>
            </a:xfrm>
            <a:custGeom>
              <a:avLst/>
              <a:gdLst/>
              <a:ahLst/>
              <a:cxnLst/>
              <a:rect l="l" t="t" r="r" b="b"/>
              <a:pathLst>
                <a:path w="4262" h="5240" extrusionOk="0">
                  <a:moveTo>
                    <a:pt x="2332" y="1"/>
                  </a:moveTo>
                  <a:cubicBezTo>
                    <a:pt x="2131" y="1"/>
                    <a:pt x="1" y="527"/>
                    <a:pt x="1" y="527"/>
                  </a:cubicBezTo>
                  <a:cubicBezTo>
                    <a:pt x="1" y="527"/>
                    <a:pt x="1555" y="3485"/>
                    <a:pt x="3359" y="5239"/>
                  </a:cubicBezTo>
                  <a:cubicBezTo>
                    <a:pt x="3359" y="5239"/>
                    <a:pt x="3836" y="5114"/>
                    <a:pt x="4262" y="4638"/>
                  </a:cubicBezTo>
                  <a:cubicBezTo>
                    <a:pt x="4262" y="4638"/>
                    <a:pt x="3059" y="1"/>
                    <a:pt x="23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5" name="Google Shape;1845;p35"/>
            <p:cNvSpPr/>
            <p:nvPr/>
          </p:nvSpPr>
          <p:spPr>
            <a:xfrm>
              <a:off x="1215181" y="4108420"/>
              <a:ext cx="520664" cy="425084"/>
            </a:xfrm>
            <a:custGeom>
              <a:avLst/>
              <a:gdLst/>
              <a:ahLst/>
              <a:cxnLst/>
              <a:rect l="l" t="t" r="r" b="b"/>
              <a:pathLst>
                <a:path w="9375" h="7654" extrusionOk="0">
                  <a:moveTo>
                    <a:pt x="6073" y="0"/>
                  </a:moveTo>
                  <a:cubicBezTo>
                    <a:pt x="6052" y="0"/>
                    <a:pt x="6041" y="0"/>
                    <a:pt x="6041" y="0"/>
                  </a:cubicBezTo>
                  <a:cubicBezTo>
                    <a:pt x="2582" y="201"/>
                    <a:pt x="1179" y="1855"/>
                    <a:pt x="1179" y="1855"/>
                  </a:cubicBezTo>
                  <a:cubicBezTo>
                    <a:pt x="1" y="3534"/>
                    <a:pt x="2507" y="7594"/>
                    <a:pt x="2507" y="7594"/>
                  </a:cubicBezTo>
                  <a:cubicBezTo>
                    <a:pt x="2681" y="7636"/>
                    <a:pt x="2843" y="7653"/>
                    <a:pt x="2990" y="7653"/>
                  </a:cubicBezTo>
                  <a:cubicBezTo>
                    <a:pt x="3542" y="7653"/>
                    <a:pt x="3885" y="7419"/>
                    <a:pt x="3885" y="7419"/>
                  </a:cubicBezTo>
                  <a:cubicBezTo>
                    <a:pt x="3885" y="7419"/>
                    <a:pt x="3158" y="4085"/>
                    <a:pt x="3334" y="3384"/>
                  </a:cubicBezTo>
                  <a:cubicBezTo>
                    <a:pt x="3384" y="3189"/>
                    <a:pt x="3516" y="3129"/>
                    <a:pt x="3735" y="3129"/>
                  </a:cubicBezTo>
                  <a:cubicBezTo>
                    <a:pt x="4080" y="3129"/>
                    <a:pt x="4641" y="3278"/>
                    <a:pt x="5439" y="3278"/>
                  </a:cubicBezTo>
                  <a:cubicBezTo>
                    <a:pt x="5889" y="3278"/>
                    <a:pt x="6414" y="3231"/>
                    <a:pt x="7018" y="3083"/>
                  </a:cubicBezTo>
                  <a:cubicBezTo>
                    <a:pt x="9374" y="2506"/>
                    <a:pt x="8422" y="552"/>
                    <a:pt x="8422" y="552"/>
                  </a:cubicBezTo>
                  <a:cubicBezTo>
                    <a:pt x="7845" y="21"/>
                    <a:pt x="6314" y="0"/>
                    <a:pt x="60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6" name="Google Shape;1846;p35"/>
            <p:cNvSpPr/>
            <p:nvPr/>
          </p:nvSpPr>
          <p:spPr>
            <a:xfrm>
              <a:off x="1450435" y="4091703"/>
              <a:ext cx="243643" cy="99023"/>
            </a:xfrm>
            <a:custGeom>
              <a:avLst/>
              <a:gdLst/>
              <a:ahLst/>
              <a:cxnLst/>
              <a:rect l="l" t="t" r="r" b="b"/>
              <a:pathLst>
                <a:path w="4387" h="1783" extrusionOk="0">
                  <a:moveTo>
                    <a:pt x="3785" y="0"/>
                  </a:moveTo>
                  <a:lnTo>
                    <a:pt x="2632" y="376"/>
                  </a:lnTo>
                  <a:lnTo>
                    <a:pt x="176" y="76"/>
                  </a:lnTo>
                  <a:cubicBezTo>
                    <a:pt x="176" y="76"/>
                    <a:pt x="100" y="301"/>
                    <a:pt x="0" y="602"/>
                  </a:cubicBezTo>
                  <a:cubicBezTo>
                    <a:pt x="746" y="1310"/>
                    <a:pt x="1948" y="1783"/>
                    <a:pt x="3155" y="1783"/>
                  </a:cubicBezTo>
                  <a:cubicBezTo>
                    <a:pt x="3571" y="1783"/>
                    <a:pt x="3988" y="1727"/>
                    <a:pt x="4386" y="1604"/>
                  </a:cubicBezTo>
                  <a:cubicBezTo>
                    <a:pt x="4286" y="953"/>
                    <a:pt x="4085" y="351"/>
                    <a:pt x="37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7" name="Google Shape;1847;p35"/>
            <p:cNvSpPr/>
            <p:nvPr/>
          </p:nvSpPr>
          <p:spPr>
            <a:xfrm>
              <a:off x="1433718" y="3811353"/>
              <a:ext cx="266358" cy="351886"/>
            </a:xfrm>
            <a:custGeom>
              <a:avLst/>
              <a:gdLst/>
              <a:ahLst/>
              <a:cxnLst/>
              <a:rect l="l" t="t" r="r" b="b"/>
              <a:pathLst>
                <a:path w="4796" h="6336" extrusionOk="0">
                  <a:moveTo>
                    <a:pt x="1939" y="0"/>
                  </a:moveTo>
                  <a:cubicBezTo>
                    <a:pt x="1598" y="0"/>
                    <a:pt x="1217" y="143"/>
                    <a:pt x="853" y="537"/>
                  </a:cubicBezTo>
                  <a:cubicBezTo>
                    <a:pt x="376" y="1038"/>
                    <a:pt x="0" y="2091"/>
                    <a:pt x="326" y="5449"/>
                  </a:cubicBezTo>
                  <a:cubicBezTo>
                    <a:pt x="376" y="5931"/>
                    <a:pt x="2327" y="6335"/>
                    <a:pt x="3632" y="6335"/>
                  </a:cubicBezTo>
                  <a:cubicBezTo>
                    <a:pt x="4298" y="6335"/>
                    <a:pt x="4796" y="6230"/>
                    <a:pt x="4787" y="5976"/>
                  </a:cubicBezTo>
                  <a:cubicBezTo>
                    <a:pt x="4687" y="3695"/>
                    <a:pt x="3860" y="2266"/>
                    <a:pt x="3033" y="612"/>
                  </a:cubicBezTo>
                  <a:cubicBezTo>
                    <a:pt x="2896" y="339"/>
                    <a:pt x="2464" y="0"/>
                    <a:pt x="19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8" name="Google Shape;1848;p35"/>
            <p:cNvSpPr/>
            <p:nvPr/>
          </p:nvSpPr>
          <p:spPr>
            <a:xfrm>
              <a:off x="1553400" y="3956527"/>
              <a:ext cx="263692" cy="264692"/>
            </a:xfrm>
            <a:custGeom>
              <a:avLst/>
              <a:gdLst/>
              <a:ahLst/>
              <a:cxnLst/>
              <a:rect l="l" t="t" r="r" b="b"/>
              <a:pathLst>
                <a:path w="4748" h="4766" extrusionOk="0">
                  <a:moveTo>
                    <a:pt x="2493" y="0"/>
                  </a:moveTo>
                  <a:cubicBezTo>
                    <a:pt x="2030" y="0"/>
                    <a:pt x="1585" y="176"/>
                    <a:pt x="1329" y="379"/>
                  </a:cubicBezTo>
                  <a:cubicBezTo>
                    <a:pt x="1" y="1432"/>
                    <a:pt x="1003" y="4765"/>
                    <a:pt x="1003" y="4765"/>
                  </a:cubicBezTo>
                  <a:lnTo>
                    <a:pt x="3835" y="4765"/>
                  </a:lnTo>
                  <a:cubicBezTo>
                    <a:pt x="4748" y="958"/>
                    <a:pt x="3572" y="0"/>
                    <a:pt x="24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9" name="Google Shape;1849;p35"/>
            <p:cNvSpPr/>
            <p:nvPr/>
          </p:nvSpPr>
          <p:spPr>
            <a:xfrm>
              <a:off x="1412836" y="4255926"/>
              <a:ext cx="329948" cy="48817"/>
            </a:xfrm>
            <a:custGeom>
              <a:avLst/>
              <a:gdLst/>
              <a:ahLst/>
              <a:cxnLst/>
              <a:rect l="l" t="t" r="r" b="b"/>
              <a:pathLst>
                <a:path w="5941" h="879" extrusionOk="0">
                  <a:moveTo>
                    <a:pt x="452" y="1"/>
                  </a:moveTo>
                  <a:cubicBezTo>
                    <a:pt x="201" y="1"/>
                    <a:pt x="0" y="201"/>
                    <a:pt x="0" y="427"/>
                  </a:cubicBezTo>
                  <a:cubicBezTo>
                    <a:pt x="0" y="678"/>
                    <a:pt x="201" y="878"/>
                    <a:pt x="452" y="878"/>
                  </a:cubicBezTo>
                  <a:lnTo>
                    <a:pt x="5514" y="878"/>
                  </a:lnTo>
                  <a:cubicBezTo>
                    <a:pt x="5740" y="878"/>
                    <a:pt x="5940" y="678"/>
                    <a:pt x="5940" y="427"/>
                  </a:cubicBezTo>
                  <a:cubicBezTo>
                    <a:pt x="5940" y="201"/>
                    <a:pt x="5740" y="1"/>
                    <a:pt x="551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0" name="Google Shape;1850;p35"/>
            <p:cNvSpPr/>
            <p:nvPr/>
          </p:nvSpPr>
          <p:spPr>
            <a:xfrm>
              <a:off x="1461542" y="4051328"/>
              <a:ext cx="271467" cy="268690"/>
            </a:xfrm>
            <a:custGeom>
              <a:avLst/>
              <a:gdLst/>
              <a:ahLst/>
              <a:cxnLst/>
              <a:rect l="l" t="t" r="r" b="b"/>
              <a:pathLst>
                <a:path w="4888" h="4838" extrusionOk="0">
                  <a:moveTo>
                    <a:pt x="4662" y="1"/>
                  </a:moveTo>
                  <a:lnTo>
                    <a:pt x="4337" y="26"/>
                  </a:lnTo>
                  <a:cubicBezTo>
                    <a:pt x="4412" y="1179"/>
                    <a:pt x="4362" y="4236"/>
                    <a:pt x="3259" y="4437"/>
                  </a:cubicBezTo>
                  <a:cubicBezTo>
                    <a:pt x="2926" y="4501"/>
                    <a:pt x="2289" y="4520"/>
                    <a:pt x="1668" y="4520"/>
                  </a:cubicBezTo>
                  <a:cubicBezTo>
                    <a:pt x="840" y="4520"/>
                    <a:pt x="40" y="4487"/>
                    <a:pt x="26" y="4487"/>
                  </a:cubicBezTo>
                  <a:lnTo>
                    <a:pt x="1" y="4813"/>
                  </a:lnTo>
                  <a:cubicBezTo>
                    <a:pt x="51" y="4813"/>
                    <a:pt x="753" y="4838"/>
                    <a:pt x="1530" y="4838"/>
                  </a:cubicBezTo>
                  <a:cubicBezTo>
                    <a:pt x="2206" y="4838"/>
                    <a:pt x="2933" y="4813"/>
                    <a:pt x="3309" y="4737"/>
                  </a:cubicBezTo>
                  <a:cubicBezTo>
                    <a:pt x="4888" y="4462"/>
                    <a:pt x="4687" y="452"/>
                    <a:pt x="46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1" name="Google Shape;1851;p35"/>
            <p:cNvSpPr/>
            <p:nvPr/>
          </p:nvSpPr>
          <p:spPr>
            <a:xfrm>
              <a:off x="1560398" y="4290747"/>
              <a:ext cx="26491" cy="278409"/>
            </a:xfrm>
            <a:custGeom>
              <a:avLst/>
              <a:gdLst/>
              <a:ahLst/>
              <a:cxnLst/>
              <a:rect l="l" t="t" r="r" b="b"/>
              <a:pathLst>
                <a:path w="477" h="5013" extrusionOk="0">
                  <a:moveTo>
                    <a:pt x="0" y="0"/>
                  </a:moveTo>
                  <a:lnTo>
                    <a:pt x="0" y="5013"/>
                  </a:lnTo>
                  <a:lnTo>
                    <a:pt x="476" y="5013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2" name="Google Shape;1852;p35"/>
            <p:cNvSpPr/>
            <p:nvPr/>
          </p:nvSpPr>
          <p:spPr>
            <a:xfrm>
              <a:off x="1454600" y="4551048"/>
              <a:ext cx="247808" cy="36210"/>
            </a:xfrm>
            <a:custGeom>
              <a:avLst/>
              <a:gdLst/>
              <a:ahLst/>
              <a:cxnLst/>
              <a:rect l="l" t="t" r="r" b="b"/>
              <a:pathLst>
                <a:path w="4462" h="652" extrusionOk="0">
                  <a:moveTo>
                    <a:pt x="627" y="0"/>
                  </a:moveTo>
                  <a:cubicBezTo>
                    <a:pt x="276" y="0"/>
                    <a:pt x="0" y="301"/>
                    <a:pt x="0" y="652"/>
                  </a:cubicBezTo>
                  <a:lnTo>
                    <a:pt x="4462" y="652"/>
                  </a:lnTo>
                  <a:cubicBezTo>
                    <a:pt x="4462" y="301"/>
                    <a:pt x="4186" y="0"/>
                    <a:pt x="38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3" name="Google Shape;1853;p35"/>
            <p:cNvSpPr/>
            <p:nvPr/>
          </p:nvSpPr>
          <p:spPr>
            <a:xfrm>
              <a:off x="1238395" y="4009231"/>
              <a:ext cx="56204" cy="43541"/>
            </a:xfrm>
            <a:custGeom>
              <a:avLst/>
              <a:gdLst/>
              <a:ahLst/>
              <a:cxnLst/>
              <a:rect l="l" t="t" r="r" b="b"/>
              <a:pathLst>
                <a:path w="1012" h="784" extrusionOk="0">
                  <a:moveTo>
                    <a:pt x="93" y="0"/>
                  </a:moveTo>
                  <a:cubicBezTo>
                    <a:pt x="29" y="0"/>
                    <a:pt x="1" y="30"/>
                    <a:pt x="34" y="107"/>
                  </a:cubicBezTo>
                  <a:cubicBezTo>
                    <a:pt x="184" y="458"/>
                    <a:pt x="334" y="734"/>
                    <a:pt x="936" y="784"/>
                  </a:cubicBezTo>
                  <a:lnTo>
                    <a:pt x="1011" y="383"/>
                  </a:lnTo>
                  <a:cubicBezTo>
                    <a:pt x="1011" y="383"/>
                    <a:pt x="323" y="0"/>
                    <a:pt x="93" y="0"/>
                  </a:cubicBezTo>
                  <a:close/>
                </a:path>
              </a:pathLst>
            </a:custGeom>
            <a:solidFill>
              <a:srgbClr val="F89D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4" name="Google Shape;1854;p35"/>
            <p:cNvSpPr/>
            <p:nvPr/>
          </p:nvSpPr>
          <p:spPr>
            <a:xfrm>
              <a:off x="1280603" y="3872166"/>
              <a:ext cx="272856" cy="209154"/>
            </a:xfrm>
            <a:custGeom>
              <a:avLst/>
              <a:gdLst/>
              <a:ahLst/>
              <a:cxnLst/>
              <a:rect l="l" t="t" r="r" b="b"/>
              <a:pathLst>
                <a:path w="4913" h="3766" extrusionOk="0">
                  <a:moveTo>
                    <a:pt x="3966" y="0"/>
                  </a:moveTo>
                  <a:cubicBezTo>
                    <a:pt x="3888" y="0"/>
                    <a:pt x="3802" y="6"/>
                    <a:pt x="3710" y="19"/>
                  </a:cubicBezTo>
                  <a:cubicBezTo>
                    <a:pt x="2908" y="144"/>
                    <a:pt x="3459" y="1798"/>
                    <a:pt x="3133" y="2249"/>
                  </a:cubicBezTo>
                  <a:cubicBezTo>
                    <a:pt x="2795" y="2720"/>
                    <a:pt x="2115" y="2842"/>
                    <a:pt x="1500" y="2842"/>
                  </a:cubicBezTo>
                  <a:cubicBezTo>
                    <a:pt x="837" y="2842"/>
                    <a:pt x="251" y="2700"/>
                    <a:pt x="251" y="2700"/>
                  </a:cubicBezTo>
                  <a:cubicBezTo>
                    <a:pt x="1" y="2876"/>
                    <a:pt x="101" y="3252"/>
                    <a:pt x="101" y="3252"/>
                  </a:cubicBezTo>
                  <a:cubicBezTo>
                    <a:pt x="101" y="3252"/>
                    <a:pt x="1491" y="3765"/>
                    <a:pt x="2660" y="3765"/>
                  </a:cubicBezTo>
                  <a:cubicBezTo>
                    <a:pt x="3145" y="3765"/>
                    <a:pt x="3591" y="3677"/>
                    <a:pt x="3885" y="3427"/>
                  </a:cubicBezTo>
                  <a:cubicBezTo>
                    <a:pt x="4888" y="2550"/>
                    <a:pt x="4913" y="1397"/>
                    <a:pt x="4813" y="695"/>
                  </a:cubicBezTo>
                  <a:cubicBezTo>
                    <a:pt x="4747" y="300"/>
                    <a:pt x="4526" y="0"/>
                    <a:pt x="39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5" name="Google Shape;1855;p35"/>
            <p:cNvSpPr/>
            <p:nvPr/>
          </p:nvSpPr>
          <p:spPr>
            <a:xfrm>
              <a:off x="1389178" y="3654017"/>
              <a:ext cx="299292" cy="341778"/>
            </a:xfrm>
            <a:custGeom>
              <a:avLst/>
              <a:gdLst/>
              <a:ahLst/>
              <a:cxnLst/>
              <a:rect l="l" t="t" r="r" b="b"/>
              <a:pathLst>
                <a:path w="5389" h="6154" extrusionOk="0">
                  <a:moveTo>
                    <a:pt x="2188" y="1"/>
                  </a:moveTo>
                  <a:cubicBezTo>
                    <a:pt x="2010" y="1"/>
                    <a:pt x="1794" y="34"/>
                    <a:pt x="1529" y="112"/>
                  </a:cubicBezTo>
                  <a:cubicBezTo>
                    <a:pt x="1078" y="262"/>
                    <a:pt x="577" y="713"/>
                    <a:pt x="727" y="1616"/>
                  </a:cubicBezTo>
                  <a:cubicBezTo>
                    <a:pt x="878" y="2518"/>
                    <a:pt x="853" y="2543"/>
                    <a:pt x="627" y="2919"/>
                  </a:cubicBezTo>
                  <a:cubicBezTo>
                    <a:pt x="0" y="3896"/>
                    <a:pt x="2005" y="3470"/>
                    <a:pt x="1630" y="4423"/>
                  </a:cubicBezTo>
                  <a:cubicBezTo>
                    <a:pt x="1130" y="5726"/>
                    <a:pt x="1714" y="6153"/>
                    <a:pt x="2509" y="6153"/>
                  </a:cubicBezTo>
                  <a:cubicBezTo>
                    <a:pt x="3351" y="6153"/>
                    <a:pt x="4429" y="5675"/>
                    <a:pt x="4712" y="5250"/>
                  </a:cubicBezTo>
                  <a:cubicBezTo>
                    <a:pt x="5364" y="4297"/>
                    <a:pt x="5389" y="2869"/>
                    <a:pt x="4386" y="2443"/>
                  </a:cubicBezTo>
                  <a:cubicBezTo>
                    <a:pt x="4061" y="2292"/>
                    <a:pt x="4411" y="1140"/>
                    <a:pt x="3660" y="1064"/>
                  </a:cubicBezTo>
                  <a:cubicBezTo>
                    <a:pt x="3025" y="980"/>
                    <a:pt x="3158" y="1"/>
                    <a:pt x="2188" y="1"/>
                  </a:cubicBezTo>
                  <a:close/>
                </a:path>
              </a:pathLst>
            </a:custGeom>
            <a:solidFill>
              <a:srgbClr val="171B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6" name="Google Shape;1856;p35"/>
            <p:cNvSpPr/>
            <p:nvPr/>
          </p:nvSpPr>
          <p:spPr>
            <a:xfrm>
              <a:off x="865798" y="4097257"/>
              <a:ext cx="126737" cy="19549"/>
            </a:xfrm>
            <a:custGeom>
              <a:avLst/>
              <a:gdLst/>
              <a:ahLst/>
              <a:cxnLst/>
              <a:rect l="l" t="t" r="r" b="b"/>
              <a:pathLst>
                <a:path w="2282" h="352" extrusionOk="0">
                  <a:moveTo>
                    <a:pt x="1" y="1"/>
                  </a:moveTo>
                  <a:lnTo>
                    <a:pt x="1" y="352"/>
                  </a:lnTo>
                  <a:lnTo>
                    <a:pt x="2282" y="352"/>
                  </a:lnTo>
                  <a:lnTo>
                    <a:pt x="22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7" name="Google Shape;1857;p35"/>
            <p:cNvSpPr/>
            <p:nvPr/>
          </p:nvSpPr>
          <p:spPr>
            <a:xfrm>
              <a:off x="865798" y="4248984"/>
              <a:ext cx="126737" cy="19549"/>
            </a:xfrm>
            <a:custGeom>
              <a:avLst/>
              <a:gdLst/>
              <a:ahLst/>
              <a:cxnLst/>
              <a:rect l="l" t="t" r="r" b="b"/>
              <a:pathLst>
                <a:path w="2282" h="352" extrusionOk="0">
                  <a:moveTo>
                    <a:pt x="1" y="1"/>
                  </a:moveTo>
                  <a:lnTo>
                    <a:pt x="1" y="351"/>
                  </a:lnTo>
                  <a:lnTo>
                    <a:pt x="2282" y="351"/>
                  </a:lnTo>
                  <a:lnTo>
                    <a:pt x="22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8" name="Google Shape;1858;p35"/>
            <p:cNvSpPr/>
            <p:nvPr/>
          </p:nvSpPr>
          <p:spPr>
            <a:xfrm>
              <a:off x="865798" y="4381217"/>
              <a:ext cx="126737" cy="19549"/>
            </a:xfrm>
            <a:custGeom>
              <a:avLst/>
              <a:gdLst/>
              <a:ahLst/>
              <a:cxnLst/>
              <a:rect l="l" t="t" r="r" b="b"/>
              <a:pathLst>
                <a:path w="2282" h="352" extrusionOk="0">
                  <a:moveTo>
                    <a:pt x="1" y="0"/>
                  </a:moveTo>
                  <a:lnTo>
                    <a:pt x="1" y="351"/>
                  </a:lnTo>
                  <a:lnTo>
                    <a:pt x="2282" y="351"/>
                  </a:lnTo>
                  <a:lnTo>
                    <a:pt x="22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9" name="Google Shape;1859;p35"/>
            <p:cNvSpPr/>
            <p:nvPr/>
          </p:nvSpPr>
          <p:spPr>
            <a:xfrm>
              <a:off x="865798" y="4534332"/>
              <a:ext cx="126737" cy="18161"/>
            </a:xfrm>
            <a:custGeom>
              <a:avLst/>
              <a:gdLst/>
              <a:ahLst/>
              <a:cxnLst/>
              <a:rect l="l" t="t" r="r" b="b"/>
              <a:pathLst>
                <a:path w="2282" h="327" extrusionOk="0">
                  <a:moveTo>
                    <a:pt x="1" y="0"/>
                  </a:moveTo>
                  <a:lnTo>
                    <a:pt x="1" y="326"/>
                  </a:lnTo>
                  <a:lnTo>
                    <a:pt x="2282" y="326"/>
                  </a:lnTo>
                  <a:lnTo>
                    <a:pt x="22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4695</TotalTime>
  <Words>858</Words>
  <Application>Microsoft Office PowerPoint</Application>
  <PresentationFormat>On-screen Show (16:9)</PresentationFormat>
  <Paragraphs>158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Nunito Light</vt:lpstr>
      <vt:lpstr>Titillium Web</vt:lpstr>
      <vt:lpstr>Barlow Semi Condensed</vt:lpstr>
      <vt:lpstr>Inter</vt:lpstr>
      <vt:lpstr>Clarity</vt:lpstr>
      <vt:lpstr>medical data extraction  </vt:lpstr>
      <vt:lpstr>STUDENT PROFILE</vt:lpstr>
      <vt:lpstr>INTRODUCTION</vt:lpstr>
      <vt:lpstr>INTRODUCTION</vt:lpstr>
      <vt:lpstr>PROBLEM STATEMENT</vt:lpstr>
      <vt:lpstr>OBJECTIVE</vt:lpstr>
      <vt:lpstr>SCOPE</vt:lpstr>
      <vt:lpstr>TECHNOLOGY USED</vt:lpstr>
      <vt:lpstr>DATA COLLECTION</vt:lpstr>
      <vt:lpstr>DATA COLLECTION</vt:lpstr>
      <vt:lpstr>PowerPoint Presentation</vt:lpstr>
      <vt:lpstr>PowerPoint Presentation</vt:lpstr>
      <vt:lpstr>PowerPoint Presentation</vt:lpstr>
      <vt:lpstr>PowerPoint Presentation</vt:lpstr>
      <vt:lpstr>Exploratory Data Analysis</vt:lpstr>
      <vt:lpstr>Methodology</vt:lpstr>
      <vt:lpstr>Model Developmnt</vt:lpstr>
      <vt:lpstr>Evaluation</vt:lpstr>
      <vt:lpstr>Result &amp; Analysis</vt:lpstr>
      <vt:lpstr>Result &amp; Analysis</vt:lpstr>
      <vt:lpstr>Conclusion</vt:lpstr>
      <vt:lpstr>References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HR Analytics</dc:title>
  <dc:creator>acer</dc:creator>
  <cp:lastModifiedBy>acer</cp:lastModifiedBy>
  <cp:revision>77</cp:revision>
  <dcterms:modified xsi:type="dcterms:W3CDTF">2025-04-01T09:28:43Z</dcterms:modified>
</cp:coreProperties>
</file>