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FF36821-485E-414F-9D24-73C028697FB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8ED090-0137-4BD8-8876-1CA8424F7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endParaRPr lang="en-IN" sz="2400" dirty="0" smtClean="0"/>
          </a:p>
          <a:p>
            <a:pPr marL="0" indent="0" algn="ctr">
              <a:buClr>
                <a:schemeClr val="tx1"/>
              </a:buClr>
              <a:buNone/>
            </a:pPr>
            <a:endParaRPr lang="en-IN" sz="2400" dirty="0"/>
          </a:p>
          <a:p>
            <a:pPr marL="0" indent="0" algn="ctr">
              <a:buClr>
                <a:schemeClr val="tx1"/>
              </a:buClr>
              <a:buNone/>
            </a:pPr>
            <a:endParaRPr lang="en-IN" sz="2400" dirty="0" smtClean="0"/>
          </a:p>
          <a:p>
            <a:pPr marL="0" indent="0" algn="ctr">
              <a:buClr>
                <a:schemeClr val="tx1"/>
              </a:buClr>
              <a:buNone/>
            </a:pPr>
            <a:endParaRPr lang="en-IN" sz="2400" dirty="0"/>
          </a:p>
          <a:p>
            <a:pPr marL="0" indent="0" algn="ctr">
              <a:buClr>
                <a:schemeClr val="tx1"/>
              </a:buClr>
              <a:buNone/>
            </a:pPr>
            <a:r>
              <a:rPr lang="en-IN" sz="3000" b="1" u="sng" dirty="0"/>
              <a:t>P</a:t>
            </a:r>
            <a:r>
              <a:rPr lang="en-IN" sz="3000" b="1" u="sng" dirty="0" smtClean="0"/>
              <a:t>ersonal </a:t>
            </a:r>
            <a:r>
              <a:rPr lang="en-IN" sz="3000" b="1" u="sng" dirty="0"/>
              <a:t>information technology </a:t>
            </a:r>
            <a:r>
              <a:rPr lang="en-IN" sz="3000" b="1" u="sng" dirty="0" smtClean="0"/>
              <a:t>projects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US" sz="3000" b="1" dirty="0"/>
          </a:p>
          <a:p>
            <a:pPr marL="0" indent="0" algn="ctr">
              <a:buClr>
                <a:schemeClr val="tx1"/>
              </a:buClr>
              <a:buNone/>
            </a:pPr>
            <a:endParaRPr lang="en-US" sz="3000" b="1" dirty="0" smtClean="0"/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000" b="1" dirty="0" smtClean="0"/>
              <a:t>                                                               </a:t>
            </a:r>
            <a:r>
              <a:rPr lang="en-US" dirty="0"/>
              <a:t>b</a:t>
            </a:r>
            <a:r>
              <a:rPr lang="en-US" dirty="0" smtClean="0"/>
              <a:t>y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3000" b="1" dirty="0" smtClean="0"/>
              <a:t>                                                                </a:t>
            </a:r>
            <a:r>
              <a:rPr lang="en-US" sz="2500" dirty="0" err="1" smtClean="0"/>
              <a:t>Dharmik</a:t>
            </a:r>
            <a:r>
              <a:rPr lang="en-US" sz="2500" dirty="0" smtClean="0"/>
              <a:t> Patel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888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I am working on makemytrip.com website and used software manual </a:t>
            </a:r>
            <a:r>
              <a:rPr lang="en-US" sz="2200" dirty="0" smtClean="0"/>
              <a:t>testing technology.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T</a:t>
            </a:r>
            <a:r>
              <a:rPr lang="en-US" sz="2200" dirty="0" smtClean="0"/>
              <a:t>his Project </a:t>
            </a:r>
            <a:r>
              <a:rPr lang="en-US" sz="2200" dirty="0" smtClean="0"/>
              <a:t>is </a:t>
            </a:r>
            <a:r>
              <a:rPr lang="en-US" sz="2200" dirty="0"/>
              <a:t>an Indian online travel company, which was founded in 2000. Its headquarter is located in </a:t>
            </a:r>
            <a:r>
              <a:rPr lang="en-US" sz="2200" dirty="0" err="1"/>
              <a:t>Gurugram</a:t>
            </a:r>
            <a:r>
              <a:rPr lang="en-US" sz="2200" dirty="0"/>
              <a:t>, </a:t>
            </a:r>
            <a:r>
              <a:rPr lang="en-US" sz="2200" dirty="0" smtClean="0"/>
              <a:t>Haryana.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company provides online travel services including airline tickets, domestic and international holiday packages, hotel reservations, rail and bus tickets</a:t>
            </a:r>
            <a:r>
              <a:rPr lang="en-US" sz="2200" dirty="0" smtClean="0"/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I am </a:t>
            </a:r>
            <a:r>
              <a:rPr lang="en-US" sz="2200" dirty="0" smtClean="0"/>
              <a:t>t</a:t>
            </a:r>
            <a:r>
              <a:rPr lang="en-US" sz="2200" dirty="0" smtClean="0"/>
              <a:t>esting this website with manual test approach and i face many challenges when </a:t>
            </a:r>
            <a:r>
              <a:rPr lang="en-US" sz="2200" dirty="0"/>
              <a:t>i</a:t>
            </a:r>
            <a:r>
              <a:rPr lang="en-US" sz="2200" dirty="0" smtClean="0"/>
              <a:t> test the website because this website is very large and work on international basis.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But my continually testing approach and giving fully efforts so I got the result and I can test complete</a:t>
            </a:r>
            <a:r>
              <a:rPr lang="en-US" sz="2200" dirty="0" smtClean="0"/>
              <a:t> website.</a:t>
            </a:r>
            <a:r>
              <a:rPr lang="en-US" sz="2200" dirty="0" smtClean="0"/>
              <a:t>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554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I  am follow manual testing approach for  my project so first I am create a HLR(High Level Requirement) and after I create </a:t>
            </a:r>
            <a:r>
              <a:rPr lang="en-US" sz="2200" dirty="0"/>
              <a:t>T</a:t>
            </a:r>
            <a:r>
              <a:rPr lang="en-US" sz="2200" dirty="0" smtClean="0"/>
              <a:t>est scenario and Test full website basis on test scenario and create Positive and negative test cases.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When I testing my project I faces many challenges because there are many different, large module and every module has working different functionality.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But I am continually testing website and </a:t>
            </a:r>
            <a:r>
              <a:rPr lang="en-US" sz="2200" dirty="0" err="1" smtClean="0"/>
              <a:t>notedown</a:t>
            </a:r>
            <a:r>
              <a:rPr lang="en-US" sz="2200" dirty="0" smtClean="0"/>
              <a:t> positive and negative test results and try to finding faults, bugs.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994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95</TotalTime>
  <Words>209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HP</dc:creator>
  <cp:lastModifiedBy>HP</cp:lastModifiedBy>
  <cp:revision>8</cp:revision>
  <dcterms:created xsi:type="dcterms:W3CDTF">2024-05-13T07:31:06Z</dcterms:created>
  <dcterms:modified xsi:type="dcterms:W3CDTF">2024-05-31T09:32:49Z</dcterms:modified>
</cp:coreProperties>
</file>