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Lst>
  <p:notesMasterIdLst>
    <p:notesMasterId r:id="rId42"/>
  </p:notesMasterIdLst>
  <p:handoutMasterIdLst>
    <p:handoutMasterId r:id="rId43"/>
  </p:handoutMasterIdLst>
  <p:sldIdLst>
    <p:sldId id="256" r:id="rId6"/>
    <p:sldId id="257" r:id="rId7"/>
    <p:sldId id="273" r:id="rId8"/>
    <p:sldId id="271" r:id="rId9"/>
    <p:sldId id="272" r:id="rId10"/>
    <p:sldId id="274" r:id="rId11"/>
    <p:sldId id="305" r:id="rId12"/>
    <p:sldId id="275" r:id="rId13"/>
    <p:sldId id="299" r:id="rId14"/>
    <p:sldId id="300" r:id="rId15"/>
    <p:sldId id="301" r:id="rId16"/>
    <p:sldId id="276" r:id="rId17"/>
    <p:sldId id="288" r:id="rId18"/>
    <p:sldId id="284" r:id="rId19"/>
    <p:sldId id="283" r:id="rId20"/>
    <p:sldId id="285" r:id="rId21"/>
    <p:sldId id="282" r:id="rId22"/>
    <p:sldId id="281" r:id="rId23"/>
    <p:sldId id="304" r:id="rId24"/>
    <p:sldId id="289" r:id="rId25"/>
    <p:sldId id="291" r:id="rId26"/>
    <p:sldId id="290" r:id="rId27"/>
    <p:sldId id="292" r:id="rId28"/>
    <p:sldId id="302" r:id="rId29"/>
    <p:sldId id="286" r:id="rId30"/>
    <p:sldId id="303" r:id="rId31"/>
    <p:sldId id="287" r:id="rId32"/>
    <p:sldId id="294" r:id="rId33"/>
    <p:sldId id="295" r:id="rId34"/>
    <p:sldId id="296" r:id="rId35"/>
    <p:sldId id="297" r:id="rId36"/>
    <p:sldId id="298" r:id="rId37"/>
    <p:sldId id="280" r:id="rId38"/>
    <p:sldId id="279" r:id="rId39"/>
    <p:sldId id="278" r:id="rId40"/>
    <p:sldId id="269" r:id="rId41"/>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00"/>
    <a:srgbClr val="FFCC00"/>
    <a:srgbClr val="00CCFF"/>
    <a:srgbClr val="00008C"/>
    <a:srgbClr val="001EFF"/>
    <a:srgbClr val="F46E00"/>
    <a:srgbClr val="9AF7FF"/>
    <a:srgbClr val="D9D9D9"/>
    <a:srgbClr val="2C2D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2838" autoAdjust="0"/>
  </p:normalViewPr>
  <p:slideViewPr>
    <p:cSldViewPr snapToGrid="0">
      <p:cViewPr varScale="1">
        <p:scale>
          <a:sx n="151" d="100"/>
          <a:sy n="151" d="100"/>
        </p:scale>
        <p:origin x="510" y="138"/>
      </p:cViewPr>
      <p:guideLst>
        <p:guide orient="horz" pos="2532"/>
        <p:guide orient="horz" pos="2748"/>
        <p:guide orient="horz" pos="3888"/>
        <p:guide pos="5760"/>
        <p:guide pos="6144"/>
        <p:guide orient="horz" pos="276"/>
        <p:guide pos="2736"/>
        <p:guide pos="5688"/>
        <p:guide orient="horz" pos="1956"/>
        <p:guide orient="horz" pos="3036"/>
        <p:guide orient="horz" pos="1644"/>
        <p:guide orient="horz" pos="1860"/>
        <p:guide pos="2880"/>
        <p:guide orient="horz" pos="804"/>
        <p:guide pos="5448"/>
        <p:guide pos="480"/>
        <p:guide pos="336"/>
        <p:guide orient="horz" pos="348"/>
        <p:guide orient="horz" pos="2169"/>
        <p:guide orient="horz" pos="3239"/>
        <p:guide orient="horz" pos="606"/>
        <p:guide orient="horz" pos="2772"/>
        <p:guide pos="5759"/>
        <p:guide pos="5700"/>
        <p:guide pos="2944"/>
        <p:guide pos="4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2</a:t>
            </a:fld>
            <a:endParaRPr lang="en-US" dirty="0"/>
          </a:p>
        </p:txBody>
      </p:sp>
    </p:spTree>
    <p:extLst>
      <p:ext uri="{BB962C8B-B14F-4D97-AF65-F5344CB8AC3E}">
        <p14:creationId xmlns:p14="http://schemas.microsoft.com/office/powerpoint/2010/main" val="460631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3</a:t>
            </a:fld>
            <a:endParaRPr lang="en-US" dirty="0"/>
          </a:p>
        </p:txBody>
      </p:sp>
    </p:spTree>
    <p:extLst>
      <p:ext uri="{BB962C8B-B14F-4D97-AF65-F5344CB8AC3E}">
        <p14:creationId xmlns:p14="http://schemas.microsoft.com/office/powerpoint/2010/main" val="257827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4</a:t>
            </a:fld>
            <a:endParaRPr lang="en-US" dirty="0"/>
          </a:p>
        </p:txBody>
      </p:sp>
    </p:spTree>
    <p:extLst>
      <p:ext uri="{BB962C8B-B14F-4D97-AF65-F5344CB8AC3E}">
        <p14:creationId xmlns:p14="http://schemas.microsoft.com/office/powerpoint/2010/main" val="1394051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5</a:t>
            </a:fld>
            <a:endParaRPr lang="en-US" dirty="0"/>
          </a:p>
        </p:txBody>
      </p:sp>
    </p:spTree>
    <p:extLst>
      <p:ext uri="{BB962C8B-B14F-4D97-AF65-F5344CB8AC3E}">
        <p14:creationId xmlns:p14="http://schemas.microsoft.com/office/powerpoint/2010/main" val="1081382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36</a:t>
            </a:fld>
            <a:endParaRPr lang="en-US" dirty="0"/>
          </a:p>
        </p:txBody>
      </p:sp>
    </p:spTree>
    <p:extLst>
      <p:ext uri="{BB962C8B-B14F-4D97-AF65-F5344CB8AC3E}">
        <p14:creationId xmlns:p14="http://schemas.microsoft.com/office/powerpoint/2010/main" val="19300270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73099"/>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6"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6529817" y="4577667"/>
            <a:ext cx="1369306" cy="254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0142" y="208916"/>
            <a:ext cx="833532" cy="658188"/>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6"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41161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14E39C5E-3938-484F-9F2C-43A53F2F2C23}" type="datetimeFigureOut">
              <a:rPr lang="en-US" smtClean="0"/>
              <a:t>15-Dec-20</a:t>
            </a:fld>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27" name="Picture 3" descr="C:\Users\10630824\Desktop\Microot template\corners (3).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Lst>
  <p:hf hdr="0" ftr="0" dt="0"/>
  <p:txStyles>
    <p:title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1" fontAlgn="base" hangingPunct="1">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1" fontAlgn="base" hangingPunct="1">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1" fontAlgn="base" hangingPunct="1">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78045" y="1639923"/>
            <a:ext cx="2031269" cy="1849679"/>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48105" y="2269550"/>
            <a:ext cx="5561624" cy="415498"/>
          </a:xfrm>
        </p:spPr>
        <p:txBody>
          <a:bodyPr/>
          <a:lstStyle/>
          <a:p>
            <a:r>
              <a:rPr lang="en-US" dirty="0"/>
              <a:t>FMS – Finance Management System.</a:t>
            </a:r>
          </a:p>
        </p:txBody>
      </p:sp>
    </p:spTree>
    <p:extLst>
      <p:ext uri="{BB962C8B-B14F-4D97-AF65-F5344CB8AC3E}">
        <p14:creationId xmlns:p14="http://schemas.microsoft.com/office/powerpoint/2010/main" val="1736500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76E1BA-EE9B-4003-A679-7D1E87CC2643}"/>
              </a:ext>
            </a:extLst>
          </p:cNvPr>
          <p:cNvSpPr>
            <a:spLocks noGrp="1"/>
          </p:cNvSpPr>
          <p:nvPr>
            <p:ph type="title"/>
          </p:nvPr>
        </p:nvSpPr>
        <p:spPr>
          <a:xfrm>
            <a:off x="269878" y="240427"/>
            <a:ext cx="8024283" cy="384721"/>
          </a:xfrm>
        </p:spPr>
        <p:txBody>
          <a:bodyPr/>
          <a:lstStyle/>
          <a:p>
            <a:r>
              <a:rPr lang="en-US" dirty="0"/>
              <a:t>Screenshots of User Interface</a:t>
            </a:r>
            <a:endParaRPr lang="en-IN" dirty="0"/>
          </a:p>
        </p:txBody>
      </p:sp>
      <p:sp>
        <p:nvSpPr>
          <p:cNvPr id="16" name="TextBox 15">
            <a:extLst>
              <a:ext uri="{FF2B5EF4-FFF2-40B4-BE49-F238E27FC236}">
                <a16:creationId xmlns:a16="http://schemas.microsoft.com/office/drawing/2014/main" id="{DFD209B9-D67B-4F9B-ACE3-9EDA3E8014B4}"/>
              </a:ext>
            </a:extLst>
          </p:cNvPr>
          <p:cNvSpPr txBox="1"/>
          <p:nvPr/>
        </p:nvSpPr>
        <p:spPr>
          <a:xfrm>
            <a:off x="668856" y="589437"/>
            <a:ext cx="1289135" cy="338554"/>
          </a:xfrm>
          <a:prstGeom prst="rect">
            <a:avLst/>
          </a:prstGeom>
          <a:noFill/>
          <a:ln>
            <a:solidFill>
              <a:schemeClr val="bg2"/>
            </a:solidFill>
          </a:ln>
        </p:spPr>
        <p:txBody>
          <a:bodyPr wrap="none" rtlCol="0">
            <a:spAutoFit/>
          </a:bodyPr>
          <a:lstStyle/>
          <a:p>
            <a:r>
              <a:rPr lang="en-US" sz="1600" b="1" baseline="0" dirty="0">
                <a:solidFill>
                  <a:schemeClr val="bg1">
                    <a:lumMod val="10000"/>
                  </a:schemeClr>
                </a:solidFill>
                <a:ea typeface="+mj-ea"/>
              </a:rPr>
              <a:t>Home page</a:t>
            </a:r>
            <a:endParaRPr lang="en-IN" sz="1600" b="1" baseline="0" dirty="0">
              <a:solidFill>
                <a:schemeClr val="bg1">
                  <a:lumMod val="10000"/>
                </a:schemeClr>
              </a:solidFill>
              <a:ea typeface="+mj-ea"/>
            </a:endParaRPr>
          </a:p>
        </p:txBody>
      </p:sp>
      <p:pic>
        <p:nvPicPr>
          <p:cNvPr id="6" name="Content Placeholder 5">
            <a:extLst>
              <a:ext uri="{FF2B5EF4-FFF2-40B4-BE49-F238E27FC236}">
                <a16:creationId xmlns:a16="http://schemas.microsoft.com/office/drawing/2014/main" id="{EB503B5B-3225-49E4-AF42-5143851A5683}"/>
              </a:ext>
            </a:extLst>
          </p:cNvPr>
          <p:cNvPicPr>
            <a:picLocks noGrp="1" noChangeAspect="1"/>
          </p:cNvPicPr>
          <p:nvPr>
            <p:ph idx="1"/>
          </p:nvPr>
        </p:nvPicPr>
        <p:blipFill>
          <a:blip r:embed="rId2"/>
          <a:stretch>
            <a:fillRect/>
          </a:stretch>
        </p:blipFill>
        <p:spPr>
          <a:xfrm>
            <a:off x="714816" y="900881"/>
            <a:ext cx="7127434" cy="3752974"/>
          </a:xfrm>
        </p:spPr>
      </p:pic>
    </p:spTree>
    <p:extLst>
      <p:ext uri="{BB962C8B-B14F-4D97-AF65-F5344CB8AC3E}">
        <p14:creationId xmlns:p14="http://schemas.microsoft.com/office/powerpoint/2010/main" val="2982077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76E1BA-EE9B-4003-A679-7D1E87CC2643}"/>
              </a:ext>
            </a:extLst>
          </p:cNvPr>
          <p:cNvSpPr>
            <a:spLocks noGrp="1"/>
          </p:cNvSpPr>
          <p:nvPr>
            <p:ph type="title"/>
          </p:nvPr>
        </p:nvSpPr>
        <p:spPr>
          <a:xfrm>
            <a:off x="269878" y="240427"/>
            <a:ext cx="8024283" cy="384721"/>
          </a:xfrm>
        </p:spPr>
        <p:txBody>
          <a:bodyPr/>
          <a:lstStyle/>
          <a:p>
            <a:r>
              <a:rPr lang="en-US" dirty="0"/>
              <a:t>Screenshots of User Interface</a:t>
            </a:r>
            <a:endParaRPr lang="en-IN" dirty="0"/>
          </a:p>
        </p:txBody>
      </p:sp>
      <p:sp>
        <p:nvSpPr>
          <p:cNvPr id="16" name="TextBox 15">
            <a:extLst>
              <a:ext uri="{FF2B5EF4-FFF2-40B4-BE49-F238E27FC236}">
                <a16:creationId xmlns:a16="http://schemas.microsoft.com/office/drawing/2014/main" id="{DFD209B9-D67B-4F9B-ACE3-9EDA3E8014B4}"/>
              </a:ext>
            </a:extLst>
          </p:cNvPr>
          <p:cNvSpPr txBox="1"/>
          <p:nvPr/>
        </p:nvSpPr>
        <p:spPr>
          <a:xfrm>
            <a:off x="668856" y="589437"/>
            <a:ext cx="1289135" cy="338554"/>
          </a:xfrm>
          <a:prstGeom prst="rect">
            <a:avLst/>
          </a:prstGeom>
          <a:noFill/>
          <a:ln>
            <a:solidFill>
              <a:schemeClr val="bg2"/>
            </a:solidFill>
          </a:ln>
        </p:spPr>
        <p:txBody>
          <a:bodyPr wrap="none" rtlCol="0">
            <a:spAutoFit/>
          </a:bodyPr>
          <a:lstStyle/>
          <a:p>
            <a:r>
              <a:rPr lang="en-US" sz="1600" b="1" baseline="0" dirty="0">
                <a:solidFill>
                  <a:schemeClr val="bg1">
                    <a:lumMod val="10000"/>
                  </a:schemeClr>
                </a:solidFill>
                <a:ea typeface="+mj-ea"/>
              </a:rPr>
              <a:t>Home page</a:t>
            </a:r>
            <a:endParaRPr lang="en-IN" sz="1600" b="1" baseline="0" dirty="0">
              <a:solidFill>
                <a:schemeClr val="bg1">
                  <a:lumMod val="10000"/>
                </a:schemeClr>
              </a:solidFill>
              <a:ea typeface="+mj-ea"/>
            </a:endParaRPr>
          </a:p>
        </p:txBody>
      </p:sp>
      <p:pic>
        <p:nvPicPr>
          <p:cNvPr id="5" name="Content Placeholder 4">
            <a:extLst>
              <a:ext uri="{FF2B5EF4-FFF2-40B4-BE49-F238E27FC236}">
                <a16:creationId xmlns:a16="http://schemas.microsoft.com/office/drawing/2014/main" id="{7E2E3F4E-1F3C-4687-BCA6-0252F8970A76}"/>
              </a:ext>
            </a:extLst>
          </p:cNvPr>
          <p:cNvPicPr>
            <a:picLocks noGrp="1" noChangeAspect="1"/>
          </p:cNvPicPr>
          <p:nvPr>
            <p:ph idx="1"/>
          </p:nvPr>
        </p:nvPicPr>
        <p:blipFill>
          <a:blip r:embed="rId2"/>
          <a:stretch>
            <a:fillRect/>
          </a:stretch>
        </p:blipFill>
        <p:spPr>
          <a:xfrm>
            <a:off x="668856" y="897427"/>
            <a:ext cx="7014644" cy="3756428"/>
          </a:xfrm>
        </p:spPr>
      </p:pic>
    </p:spTree>
    <p:extLst>
      <p:ext uri="{BB962C8B-B14F-4D97-AF65-F5344CB8AC3E}">
        <p14:creationId xmlns:p14="http://schemas.microsoft.com/office/powerpoint/2010/main" val="1843552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A3757C-6888-4572-9302-B948146ADE34}"/>
              </a:ext>
            </a:extLst>
          </p:cNvPr>
          <p:cNvSpPr>
            <a:spLocks noGrp="1"/>
          </p:cNvSpPr>
          <p:nvPr>
            <p:ph type="title"/>
          </p:nvPr>
        </p:nvSpPr>
        <p:spPr/>
        <p:txBody>
          <a:bodyPr/>
          <a:lstStyle/>
          <a:p>
            <a:r>
              <a:rPr lang="en-US" dirty="0"/>
              <a:t>Screenshots of User Interface</a:t>
            </a:r>
            <a:endParaRPr lang="en-IN" dirty="0"/>
          </a:p>
        </p:txBody>
      </p:sp>
      <p:sp>
        <p:nvSpPr>
          <p:cNvPr id="7" name="TextBox 6">
            <a:extLst>
              <a:ext uri="{FF2B5EF4-FFF2-40B4-BE49-F238E27FC236}">
                <a16:creationId xmlns:a16="http://schemas.microsoft.com/office/drawing/2014/main" id="{35FD6044-86BF-4E0F-8312-28B52F61657D}"/>
              </a:ext>
            </a:extLst>
          </p:cNvPr>
          <p:cNvSpPr txBox="1"/>
          <p:nvPr/>
        </p:nvSpPr>
        <p:spPr>
          <a:xfrm>
            <a:off x="646391" y="571045"/>
            <a:ext cx="1705916" cy="307777"/>
          </a:xfrm>
          <a:prstGeom prst="rect">
            <a:avLst/>
          </a:prstGeom>
          <a:noFill/>
        </p:spPr>
        <p:txBody>
          <a:bodyPr wrap="none" rtlCol="0">
            <a:spAutoFit/>
          </a:bodyPr>
          <a:lstStyle/>
          <a:p>
            <a:r>
              <a:rPr lang="en-US" sz="1400" b="1" baseline="0" dirty="0">
                <a:solidFill>
                  <a:schemeClr val="bg1">
                    <a:lumMod val="10000"/>
                  </a:schemeClr>
                </a:solidFill>
                <a:ea typeface="+mj-ea"/>
              </a:rPr>
              <a:t>Registration Page</a:t>
            </a:r>
            <a:endParaRPr lang="en-IN" sz="1400" b="1" baseline="0" dirty="0">
              <a:solidFill>
                <a:schemeClr val="bg1">
                  <a:lumMod val="10000"/>
                </a:schemeClr>
              </a:solidFill>
              <a:ea typeface="+mj-ea"/>
            </a:endParaRPr>
          </a:p>
        </p:txBody>
      </p:sp>
      <p:pic>
        <p:nvPicPr>
          <p:cNvPr id="5" name="Content Placeholder 4">
            <a:extLst>
              <a:ext uri="{FF2B5EF4-FFF2-40B4-BE49-F238E27FC236}">
                <a16:creationId xmlns:a16="http://schemas.microsoft.com/office/drawing/2014/main" id="{6F5B8626-8ABA-4C1F-974B-712822B2C6B2}"/>
              </a:ext>
            </a:extLst>
          </p:cNvPr>
          <p:cNvPicPr>
            <a:picLocks noGrp="1" noChangeAspect="1"/>
          </p:cNvPicPr>
          <p:nvPr>
            <p:ph idx="1"/>
          </p:nvPr>
        </p:nvPicPr>
        <p:blipFill>
          <a:blip r:embed="rId2"/>
          <a:stretch>
            <a:fillRect/>
          </a:stretch>
        </p:blipFill>
        <p:spPr>
          <a:xfrm>
            <a:off x="1254566" y="939800"/>
            <a:ext cx="6623756" cy="3725863"/>
          </a:xfrm>
        </p:spPr>
      </p:pic>
    </p:spTree>
    <p:extLst>
      <p:ext uri="{BB962C8B-B14F-4D97-AF65-F5344CB8AC3E}">
        <p14:creationId xmlns:p14="http://schemas.microsoft.com/office/powerpoint/2010/main" val="2457687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A3757C-6888-4572-9302-B948146ADE34}"/>
              </a:ext>
            </a:extLst>
          </p:cNvPr>
          <p:cNvSpPr>
            <a:spLocks noGrp="1"/>
          </p:cNvSpPr>
          <p:nvPr>
            <p:ph type="title"/>
          </p:nvPr>
        </p:nvSpPr>
        <p:spPr/>
        <p:txBody>
          <a:bodyPr/>
          <a:lstStyle/>
          <a:p>
            <a:r>
              <a:rPr lang="en-US" dirty="0"/>
              <a:t>Screenshots of User Interface</a:t>
            </a:r>
            <a:endParaRPr lang="en-IN" dirty="0"/>
          </a:p>
        </p:txBody>
      </p:sp>
      <p:sp>
        <p:nvSpPr>
          <p:cNvPr id="7" name="TextBox 6">
            <a:extLst>
              <a:ext uri="{FF2B5EF4-FFF2-40B4-BE49-F238E27FC236}">
                <a16:creationId xmlns:a16="http://schemas.microsoft.com/office/drawing/2014/main" id="{35FD6044-86BF-4E0F-8312-28B52F61657D}"/>
              </a:ext>
            </a:extLst>
          </p:cNvPr>
          <p:cNvSpPr txBox="1"/>
          <p:nvPr/>
        </p:nvSpPr>
        <p:spPr>
          <a:xfrm>
            <a:off x="646391" y="571045"/>
            <a:ext cx="1705916" cy="307777"/>
          </a:xfrm>
          <a:prstGeom prst="rect">
            <a:avLst/>
          </a:prstGeom>
          <a:noFill/>
        </p:spPr>
        <p:txBody>
          <a:bodyPr wrap="none" rtlCol="0">
            <a:spAutoFit/>
          </a:bodyPr>
          <a:lstStyle/>
          <a:p>
            <a:r>
              <a:rPr lang="en-US" sz="1400" b="1" baseline="0" dirty="0">
                <a:solidFill>
                  <a:schemeClr val="bg1">
                    <a:lumMod val="10000"/>
                  </a:schemeClr>
                </a:solidFill>
                <a:ea typeface="+mj-ea"/>
              </a:rPr>
              <a:t>Registration Page</a:t>
            </a:r>
            <a:endParaRPr lang="en-IN" sz="1400" b="1" baseline="0" dirty="0">
              <a:solidFill>
                <a:schemeClr val="bg1">
                  <a:lumMod val="10000"/>
                </a:schemeClr>
              </a:solidFill>
              <a:ea typeface="+mj-ea"/>
            </a:endParaRPr>
          </a:p>
        </p:txBody>
      </p:sp>
      <p:pic>
        <p:nvPicPr>
          <p:cNvPr id="6" name="Content Placeholder 5">
            <a:extLst>
              <a:ext uri="{FF2B5EF4-FFF2-40B4-BE49-F238E27FC236}">
                <a16:creationId xmlns:a16="http://schemas.microsoft.com/office/drawing/2014/main" id="{A53C9DD6-7DBD-4C79-9206-0CC776C8B5CB}"/>
              </a:ext>
            </a:extLst>
          </p:cNvPr>
          <p:cNvPicPr>
            <a:picLocks noGrp="1" noChangeAspect="1"/>
          </p:cNvPicPr>
          <p:nvPr>
            <p:ph idx="1"/>
          </p:nvPr>
        </p:nvPicPr>
        <p:blipFill>
          <a:blip r:embed="rId2"/>
          <a:stretch>
            <a:fillRect/>
          </a:stretch>
        </p:blipFill>
        <p:spPr>
          <a:xfrm>
            <a:off x="1254566" y="939800"/>
            <a:ext cx="6623756" cy="3725863"/>
          </a:xfrm>
        </p:spPr>
      </p:pic>
    </p:spTree>
    <p:extLst>
      <p:ext uri="{BB962C8B-B14F-4D97-AF65-F5344CB8AC3E}">
        <p14:creationId xmlns:p14="http://schemas.microsoft.com/office/powerpoint/2010/main" val="1384736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6C7235-094E-4438-8E4B-BCDD4CFF9D39}"/>
              </a:ext>
            </a:extLst>
          </p:cNvPr>
          <p:cNvSpPr>
            <a:spLocks noGrp="1"/>
          </p:cNvSpPr>
          <p:nvPr>
            <p:ph type="title"/>
          </p:nvPr>
        </p:nvSpPr>
        <p:spPr/>
        <p:txBody>
          <a:bodyPr/>
          <a:lstStyle/>
          <a:p>
            <a:r>
              <a:rPr lang="en-US" dirty="0"/>
              <a:t>Screenshots of User Interface</a:t>
            </a:r>
            <a:endParaRPr lang="en-IN" dirty="0"/>
          </a:p>
        </p:txBody>
      </p:sp>
      <p:sp>
        <p:nvSpPr>
          <p:cNvPr id="7" name="TextBox 6">
            <a:extLst>
              <a:ext uri="{FF2B5EF4-FFF2-40B4-BE49-F238E27FC236}">
                <a16:creationId xmlns:a16="http://schemas.microsoft.com/office/drawing/2014/main" id="{0B51CCB8-7BA2-430C-A48E-C9CB99FD1770}"/>
              </a:ext>
            </a:extLst>
          </p:cNvPr>
          <p:cNvSpPr txBox="1"/>
          <p:nvPr/>
        </p:nvSpPr>
        <p:spPr>
          <a:xfrm>
            <a:off x="669820" y="573965"/>
            <a:ext cx="1148070" cy="307777"/>
          </a:xfrm>
          <a:prstGeom prst="rect">
            <a:avLst/>
          </a:prstGeom>
          <a:noFill/>
        </p:spPr>
        <p:txBody>
          <a:bodyPr wrap="none" rtlCol="0">
            <a:spAutoFit/>
          </a:bodyPr>
          <a:lstStyle/>
          <a:p>
            <a:r>
              <a:rPr lang="en-US" sz="1400" b="1" baseline="0" dirty="0">
                <a:solidFill>
                  <a:schemeClr val="bg1">
                    <a:lumMod val="10000"/>
                  </a:schemeClr>
                </a:solidFill>
                <a:ea typeface="+mj-ea"/>
              </a:rPr>
              <a:t>Login Page</a:t>
            </a:r>
            <a:endParaRPr lang="en-IN" sz="1400" b="1" baseline="0" dirty="0">
              <a:solidFill>
                <a:schemeClr val="bg1">
                  <a:lumMod val="10000"/>
                </a:schemeClr>
              </a:solidFill>
              <a:ea typeface="+mj-ea"/>
            </a:endParaRPr>
          </a:p>
        </p:txBody>
      </p:sp>
      <p:pic>
        <p:nvPicPr>
          <p:cNvPr id="5" name="Content Placeholder 4">
            <a:extLst>
              <a:ext uri="{FF2B5EF4-FFF2-40B4-BE49-F238E27FC236}">
                <a16:creationId xmlns:a16="http://schemas.microsoft.com/office/drawing/2014/main" id="{8AC4F961-E5FF-4818-9FF1-839E2FDD0E24}"/>
              </a:ext>
            </a:extLst>
          </p:cNvPr>
          <p:cNvPicPr>
            <a:picLocks noGrp="1" noChangeAspect="1"/>
          </p:cNvPicPr>
          <p:nvPr>
            <p:ph idx="1"/>
          </p:nvPr>
        </p:nvPicPr>
        <p:blipFill>
          <a:blip r:embed="rId2"/>
          <a:stretch>
            <a:fillRect/>
          </a:stretch>
        </p:blipFill>
        <p:spPr>
          <a:xfrm>
            <a:off x="1254566" y="939800"/>
            <a:ext cx="6623756" cy="3725863"/>
          </a:xfrm>
        </p:spPr>
      </p:pic>
    </p:spTree>
    <p:extLst>
      <p:ext uri="{BB962C8B-B14F-4D97-AF65-F5344CB8AC3E}">
        <p14:creationId xmlns:p14="http://schemas.microsoft.com/office/powerpoint/2010/main" val="4173862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022384-61F6-417B-AB32-C1251AEE9211}"/>
              </a:ext>
            </a:extLst>
          </p:cNvPr>
          <p:cNvSpPr>
            <a:spLocks noGrp="1"/>
          </p:cNvSpPr>
          <p:nvPr>
            <p:ph type="title"/>
          </p:nvPr>
        </p:nvSpPr>
        <p:spPr/>
        <p:txBody>
          <a:bodyPr/>
          <a:lstStyle/>
          <a:p>
            <a:r>
              <a:rPr lang="en-US" dirty="0"/>
              <a:t>Screenshots of User Interface</a:t>
            </a:r>
            <a:endParaRPr lang="en-IN" dirty="0"/>
          </a:p>
        </p:txBody>
      </p:sp>
      <p:sp>
        <p:nvSpPr>
          <p:cNvPr id="7" name="TextBox 6">
            <a:extLst>
              <a:ext uri="{FF2B5EF4-FFF2-40B4-BE49-F238E27FC236}">
                <a16:creationId xmlns:a16="http://schemas.microsoft.com/office/drawing/2014/main" id="{313001F5-644D-4AE1-A8D1-90C69AB5B3A8}"/>
              </a:ext>
            </a:extLst>
          </p:cNvPr>
          <p:cNvSpPr txBox="1"/>
          <p:nvPr/>
        </p:nvSpPr>
        <p:spPr>
          <a:xfrm>
            <a:off x="139664" y="625008"/>
            <a:ext cx="4560544" cy="307777"/>
          </a:xfrm>
          <a:prstGeom prst="rect">
            <a:avLst/>
          </a:prstGeom>
          <a:noFill/>
        </p:spPr>
        <p:txBody>
          <a:bodyPr wrap="none" rtlCol="0">
            <a:spAutoFit/>
          </a:bodyPr>
          <a:lstStyle/>
          <a:p>
            <a:r>
              <a:rPr lang="en-US" sz="1400" b="1" baseline="0" dirty="0">
                <a:solidFill>
                  <a:schemeClr val="bg1">
                    <a:lumMod val="10000"/>
                  </a:schemeClr>
                </a:solidFill>
                <a:ea typeface="+mj-ea"/>
              </a:rPr>
              <a:t>User Dashboard for Titanium card users - Activated</a:t>
            </a:r>
            <a:endParaRPr lang="en-IN" sz="1400" b="1" baseline="0" dirty="0">
              <a:solidFill>
                <a:schemeClr val="bg1">
                  <a:lumMod val="10000"/>
                </a:schemeClr>
              </a:solidFill>
              <a:ea typeface="+mj-ea"/>
            </a:endParaRPr>
          </a:p>
        </p:txBody>
      </p:sp>
      <p:pic>
        <p:nvPicPr>
          <p:cNvPr id="5" name="Content Placeholder 4">
            <a:extLst>
              <a:ext uri="{FF2B5EF4-FFF2-40B4-BE49-F238E27FC236}">
                <a16:creationId xmlns:a16="http://schemas.microsoft.com/office/drawing/2014/main" id="{304C8218-A5AC-4126-A4D4-F44CBF34721D}"/>
              </a:ext>
            </a:extLst>
          </p:cNvPr>
          <p:cNvPicPr>
            <a:picLocks noGrp="1" noChangeAspect="1"/>
          </p:cNvPicPr>
          <p:nvPr>
            <p:ph idx="1"/>
          </p:nvPr>
        </p:nvPicPr>
        <p:blipFill rotWithShape="1">
          <a:blip r:embed="rId2"/>
          <a:srcRect r="1303"/>
          <a:stretch/>
        </p:blipFill>
        <p:spPr>
          <a:xfrm>
            <a:off x="708298" y="906951"/>
            <a:ext cx="7642326" cy="3926034"/>
          </a:xfrm>
        </p:spPr>
      </p:pic>
    </p:spTree>
    <p:extLst>
      <p:ext uri="{BB962C8B-B14F-4D97-AF65-F5344CB8AC3E}">
        <p14:creationId xmlns:p14="http://schemas.microsoft.com/office/powerpoint/2010/main" val="363207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022384-61F6-417B-AB32-C1251AEE9211}"/>
              </a:ext>
            </a:extLst>
          </p:cNvPr>
          <p:cNvSpPr>
            <a:spLocks noGrp="1"/>
          </p:cNvSpPr>
          <p:nvPr>
            <p:ph type="title"/>
          </p:nvPr>
        </p:nvSpPr>
        <p:spPr/>
        <p:txBody>
          <a:bodyPr/>
          <a:lstStyle/>
          <a:p>
            <a:r>
              <a:rPr lang="en-US" dirty="0"/>
              <a:t>Screenshots of User Interface</a:t>
            </a:r>
            <a:endParaRPr lang="en-IN" dirty="0"/>
          </a:p>
        </p:txBody>
      </p:sp>
      <p:sp>
        <p:nvSpPr>
          <p:cNvPr id="7" name="TextBox 6">
            <a:extLst>
              <a:ext uri="{FF2B5EF4-FFF2-40B4-BE49-F238E27FC236}">
                <a16:creationId xmlns:a16="http://schemas.microsoft.com/office/drawing/2014/main" id="{313001F5-644D-4AE1-A8D1-90C69AB5B3A8}"/>
              </a:ext>
            </a:extLst>
          </p:cNvPr>
          <p:cNvSpPr txBox="1"/>
          <p:nvPr/>
        </p:nvSpPr>
        <p:spPr>
          <a:xfrm>
            <a:off x="582978" y="599174"/>
            <a:ext cx="4547976" cy="307777"/>
          </a:xfrm>
          <a:prstGeom prst="rect">
            <a:avLst/>
          </a:prstGeom>
          <a:noFill/>
        </p:spPr>
        <p:txBody>
          <a:bodyPr wrap="none" rtlCol="0">
            <a:spAutoFit/>
          </a:bodyPr>
          <a:lstStyle/>
          <a:p>
            <a:r>
              <a:rPr lang="en-US" sz="1400" b="1" baseline="0" dirty="0">
                <a:solidFill>
                  <a:schemeClr val="bg1">
                    <a:lumMod val="10000"/>
                  </a:schemeClr>
                </a:solidFill>
                <a:ea typeface="+mj-ea"/>
              </a:rPr>
              <a:t>User Dashboard for Titanium card users – Rejected</a:t>
            </a:r>
            <a:endParaRPr lang="en-IN" sz="1400" b="1" baseline="0" dirty="0">
              <a:solidFill>
                <a:schemeClr val="bg1">
                  <a:lumMod val="10000"/>
                </a:schemeClr>
              </a:solidFill>
              <a:ea typeface="+mj-ea"/>
            </a:endParaRPr>
          </a:p>
        </p:txBody>
      </p:sp>
      <p:pic>
        <p:nvPicPr>
          <p:cNvPr id="9" name="Content Placeholder 8">
            <a:extLst>
              <a:ext uri="{FF2B5EF4-FFF2-40B4-BE49-F238E27FC236}">
                <a16:creationId xmlns:a16="http://schemas.microsoft.com/office/drawing/2014/main" id="{53E5635F-530C-484D-9102-9EF6A6789CD5}"/>
              </a:ext>
            </a:extLst>
          </p:cNvPr>
          <p:cNvPicPr>
            <a:picLocks noGrp="1" noChangeAspect="1"/>
          </p:cNvPicPr>
          <p:nvPr>
            <p:ph idx="1"/>
          </p:nvPr>
        </p:nvPicPr>
        <p:blipFill>
          <a:blip r:embed="rId2"/>
          <a:stretch>
            <a:fillRect/>
          </a:stretch>
        </p:blipFill>
        <p:spPr>
          <a:xfrm>
            <a:off x="728469" y="883400"/>
            <a:ext cx="7111160" cy="4000028"/>
          </a:xfrm>
        </p:spPr>
      </p:pic>
    </p:spTree>
    <p:extLst>
      <p:ext uri="{BB962C8B-B14F-4D97-AF65-F5344CB8AC3E}">
        <p14:creationId xmlns:p14="http://schemas.microsoft.com/office/powerpoint/2010/main" val="460696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A3757C-6888-4572-9302-B948146ADE34}"/>
              </a:ext>
            </a:extLst>
          </p:cNvPr>
          <p:cNvSpPr>
            <a:spLocks noGrp="1"/>
          </p:cNvSpPr>
          <p:nvPr>
            <p:ph type="title"/>
          </p:nvPr>
        </p:nvSpPr>
        <p:spPr/>
        <p:txBody>
          <a:bodyPr/>
          <a:lstStyle/>
          <a:p>
            <a:r>
              <a:rPr lang="en-US" dirty="0"/>
              <a:t>Screenshots of User Interface</a:t>
            </a:r>
            <a:endParaRPr lang="en-IN" dirty="0"/>
          </a:p>
        </p:txBody>
      </p:sp>
      <p:sp>
        <p:nvSpPr>
          <p:cNvPr id="7" name="TextBox 6">
            <a:extLst>
              <a:ext uri="{FF2B5EF4-FFF2-40B4-BE49-F238E27FC236}">
                <a16:creationId xmlns:a16="http://schemas.microsoft.com/office/drawing/2014/main" id="{DB6EA9CC-C3F0-48BA-AB52-96A6019AA803}"/>
              </a:ext>
            </a:extLst>
          </p:cNvPr>
          <p:cNvSpPr txBox="1"/>
          <p:nvPr/>
        </p:nvSpPr>
        <p:spPr>
          <a:xfrm>
            <a:off x="685709" y="583454"/>
            <a:ext cx="4023858" cy="307777"/>
          </a:xfrm>
          <a:prstGeom prst="rect">
            <a:avLst/>
          </a:prstGeom>
          <a:noFill/>
        </p:spPr>
        <p:txBody>
          <a:bodyPr wrap="none" rtlCol="0">
            <a:spAutoFit/>
          </a:bodyPr>
          <a:lstStyle/>
          <a:p>
            <a:r>
              <a:rPr lang="en-US" sz="1400" b="1" dirty="0">
                <a:solidFill>
                  <a:schemeClr val="bg1">
                    <a:lumMod val="10000"/>
                  </a:schemeClr>
                </a:solidFill>
                <a:ea typeface="+mj-ea"/>
              </a:rPr>
              <a:t>User Dashboard for Pending Gold card users</a:t>
            </a:r>
            <a:endParaRPr lang="en-IN" sz="1400" b="1" baseline="0" dirty="0">
              <a:solidFill>
                <a:schemeClr val="bg1">
                  <a:lumMod val="10000"/>
                </a:schemeClr>
              </a:solidFill>
              <a:ea typeface="+mj-ea"/>
            </a:endParaRPr>
          </a:p>
        </p:txBody>
      </p:sp>
      <p:pic>
        <p:nvPicPr>
          <p:cNvPr id="5" name="Content Placeholder 4">
            <a:extLst>
              <a:ext uri="{FF2B5EF4-FFF2-40B4-BE49-F238E27FC236}">
                <a16:creationId xmlns:a16="http://schemas.microsoft.com/office/drawing/2014/main" id="{510979C1-5DE4-4477-8B71-115E23F65179}"/>
              </a:ext>
            </a:extLst>
          </p:cNvPr>
          <p:cNvPicPr>
            <a:picLocks noGrp="1" noChangeAspect="1"/>
          </p:cNvPicPr>
          <p:nvPr>
            <p:ph idx="1"/>
          </p:nvPr>
        </p:nvPicPr>
        <p:blipFill>
          <a:blip r:embed="rId2"/>
          <a:stretch>
            <a:fillRect/>
          </a:stretch>
        </p:blipFill>
        <p:spPr>
          <a:xfrm>
            <a:off x="833893" y="898997"/>
            <a:ext cx="7007908" cy="3941950"/>
          </a:xfrm>
        </p:spPr>
      </p:pic>
    </p:spTree>
    <p:extLst>
      <p:ext uri="{BB962C8B-B14F-4D97-AF65-F5344CB8AC3E}">
        <p14:creationId xmlns:p14="http://schemas.microsoft.com/office/powerpoint/2010/main" val="3477922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93AD18-E10A-480B-9188-ACB920066A70}"/>
              </a:ext>
            </a:extLst>
          </p:cNvPr>
          <p:cNvSpPr>
            <a:spLocks noGrp="1"/>
          </p:cNvSpPr>
          <p:nvPr>
            <p:ph type="title"/>
          </p:nvPr>
        </p:nvSpPr>
        <p:spPr/>
        <p:txBody>
          <a:bodyPr/>
          <a:lstStyle/>
          <a:p>
            <a:r>
              <a:rPr lang="en-US" dirty="0"/>
              <a:t>Screenshots of User Interface</a:t>
            </a:r>
            <a:endParaRPr lang="en-IN" dirty="0"/>
          </a:p>
        </p:txBody>
      </p:sp>
      <p:sp>
        <p:nvSpPr>
          <p:cNvPr id="9" name="TextBox 8">
            <a:extLst>
              <a:ext uri="{FF2B5EF4-FFF2-40B4-BE49-F238E27FC236}">
                <a16:creationId xmlns:a16="http://schemas.microsoft.com/office/drawing/2014/main" id="{D60BB220-4841-4088-93A9-32D4AA4A0773}"/>
              </a:ext>
            </a:extLst>
          </p:cNvPr>
          <p:cNvSpPr txBox="1"/>
          <p:nvPr/>
        </p:nvSpPr>
        <p:spPr>
          <a:xfrm>
            <a:off x="1039912" y="705907"/>
            <a:ext cx="1228221" cy="307777"/>
          </a:xfrm>
          <a:prstGeom prst="rect">
            <a:avLst/>
          </a:prstGeom>
          <a:noFill/>
        </p:spPr>
        <p:txBody>
          <a:bodyPr wrap="none" rtlCol="0">
            <a:spAutoFit/>
          </a:bodyPr>
          <a:lstStyle/>
          <a:p>
            <a:r>
              <a:rPr lang="en-US" sz="1400" b="1" baseline="0" dirty="0">
                <a:solidFill>
                  <a:schemeClr val="bg1">
                    <a:lumMod val="10000"/>
                  </a:schemeClr>
                </a:solidFill>
                <a:ea typeface="+mj-ea"/>
              </a:rPr>
              <a:t>Product List</a:t>
            </a:r>
            <a:endParaRPr lang="en-IN" sz="1400" b="1" baseline="0" dirty="0">
              <a:solidFill>
                <a:schemeClr val="bg1">
                  <a:lumMod val="10000"/>
                </a:schemeClr>
              </a:solidFill>
              <a:ea typeface="+mj-ea"/>
            </a:endParaRPr>
          </a:p>
        </p:txBody>
      </p:sp>
      <p:pic>
        <p:nvPicPr>
          <p:cNvPr id="5" name="Content Placeholder 4">
            <a:extLst>
              <a:ext uri="{FF2B5EF4-FFF2-40B4-BE49-F238E27FC236}">
                <a16:creationId xmlns:a16="http://schemas.microsoft.com/office/drawing/2014/main" id="{C77BC606-8DF3-4399-AB0E-E13B295066C1}"/>
              </a:ext>
            </a:extLst>
          </p:cNvPr>
          <p:cNvPicPr>
            <a:picLocks noGrp="1" noChangeAspect="1"/>
          </p:cNvPicPr>
          <p:nvPr>
            <p:ph idx="1"/>
          </p:nvPr>
        </p:nvPicPr>
        <p:blipFill>
          <a:blip r:embed="rId2"/>
          <a:stretch>
            <a:fillRect/>
          </a:stretch>
        </p:blipFill>
        <p:spPr>
          <a:xfrm>
            <a:off x="790644" y="1094444"/>
            <a:ext cx="6623756" cy="3725863"/>
          </a:xfrm>
        </p:spPr>
      </p:pic>
    </p:spTree>
    <p:extLst>
      <p:ext uri="{BB962C8B-B14F-4D97-AF65-F5344CB8AC3E}">
        <p14:creationId xmlns:p14="http://schemas.microsoft.com/office/powerpoint/2010/main" val="2198190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93AD18-E10A-480B-9188-ACB920066A70}"/>
              </a:ext>
            </a:extLst>
          </p:cNvPr>
          <p:cNvSpPr>
            <a:spLocks noGrp="1"/>
          </p:cNvSpPr>
          <p:nvPr>
            <p:ph type="title"/>
          </p:nvPr>
        </p:nvSpPr>
        <p:spPr/>
        <p:txBody>
          <a:bodyPr/>
          <a:lstStyle/>
          <a:p>
            <a:r>
              <a:rPr lang="en-US" dirty="0"/>
              <a:t>Screenshots of User Interface</a:t>
            </a:r>
            <a:endParaRPr lang="en-IN" dirty="0"/>
          </a:p>
        </p:txBody>
      </p:sp>
      <p:sp>
        <p:nvSpPr>
          <p:cNvPr id="9" name="TextBox 8">
            <a:extLst>
              <a:ext uri="{FF2B5EF4-FFF2-40B4-BE49-F238E27FC236}">
                <a16:creationId xmlns:a16="http://schemas.microsoft.com/office/drawing/2014/main" id="{D60BB220-4841-4088-93A9-32D4AA4A0773}"/>
              </a:ext>
            </a:extLst>
          </p:cNvPr>
          <p:cNvSpPr txBox="1"/>
          <p:nvPr/>
        </p:nvSpPr>
        <p:spPr>
          <a:xfrm>
            <a:off x="1039912" y="705907"/>
            <a:ext cx="1228221" cy="307777"/>
          </a:xfrm>
          <a:prstGeom prst="rect">
            <a:avLst/>
          </a:prstGeom>
          <a:noFill/>
        </p:spPr>
        <p:txBody>
          <a:bodyPr wrap="none" rtlCol="0">
            <a:spAutoFit/>
          </a:bodyPr>
          <a:lstStyle/>
          <a:p>
            <a:r>
              <a:rPr lang="en-US" sz="1400" b="1" baseline="0" dirty="0">
                <a:solidFill>
                  <a:schemeClr val="bg1">
                    <a:lumMod val="10000"/>
                  </a:schemeClr>
                </a:solidFill>
                <a:ea typeface="+mj-ea"/>
              </a:rPr>
              <a:t>Product List</a:t>
            </a:r>
            <a:endParaRPr lang="en-IN" sz="1400" b="1" baseline="0" dirty="0">
              <a:solidFill>
                <a:schemeClr val="bg1">
                  <a:lumMod val="10000"/>
                </a:schemeClr>
              </a:solidFill>
              <a:ea typeface="+mj-ea"/>
            </a:endParaRPr>
          </a:p>
        </p:txBody>
      </p:sp>
      <p:pic>
        <p:nvPicPr>
          <p:cNvPr id="6" name="Content Placeholder 5">
            <a:extLst>
              <a:ext uri="{FF2B5EF4-FFF2-40B4-BE49-F238E27FC236}">
                <a16:creationId xmlns:a16="http://schemas.microsoft.com/office/drawing/2014/main" id="{151CBD81-E6B6-48CB-85A6-37A936DE8016}"/>
              </a:ext>
            </a:extLst>
          </p:cNvPr>
          <p:cNvPicPr>
            <a:picLocks noGrp="1" noChangeAspect="1"/>
          </p:cNvPicPr>
          <p:nvPr>
            <p:ph idx="1"/>
          </p:nvPr>
        </p:nvPicPr>
        <p:blipFill>
          <a:blip r:embed="rId2"/>
          <a:stretch>
            <a:fillRect/>
          </a:stretch>
        </p:blipFill>
        <p:spPr>
          <a:xfrm>
            <a:off x="1039912" y="1013684"/>
            <a:ext cx="7064176" cy="3725863"/>
          </a:xfrm>
        </p:spPr>
      </p:pic>
    </p:spTree>
    <p:extLst>
      <p:ext uri="{BB962C8B-B14F-4D97-AF65-F5344CB8AC3E}">
        <p14:creationId xmlns:p14="http://schemas.microsoft.com/office/powerpoint/2010/main" val="288208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9877" y="641300"/>
            <a:ext cx="8024283" cy="384721"/>
          </a:xfrm>
        </p:spPr>
        <p:txBody>
          <a:bodyPr/>
          <a:lstStyle/>
          <a:p>
            <a:r>
              <a:rPr lang="en-US" b="1" dirty="0"/>
              <a:t>Our Team Members</a:t>
            </a:r>
          </a:p>
        </p:txBody>
      </p:sp>
      <p:sp>
        <p:nvSpPr>
          <p:cNvPr id="7" name="TextBox 6"/>
          <p:cNvSpPr txBox="1"/>
          <p:nvPr/>
        </p:nvSpPr>
        <p:spPr>
          <a:xfrm>
            <a:off x="1284613" y="3840480"/>
            <a:ext cx="184731" cy="276999"/>
          </a:xfrm>
          <a:prstGeom prst="rect">
            <a:avLst/>
          </a:prstGeom>
          <a:noFill/>
        </p:spPr>
        <p:txBody>
          <a:bodyPr wrap="none" rtlCol="0">
            <a:spAutoFit/>
          </a:bodyPr>
          <a:lstStyle/>
          <a:p>
            <a:endParaRPr lang="en-US" baseline="0" dirty="0">
              <a:ea typeface="+mj-ea"/>
            </a:endParaRPr>
          </a:p>
        </p:txBody>
      </p:sp>
      <p:sp>
        <p:nvSpPr>
          <p:cNvPr id="4" name="Content Placeholder 3"/>
          <p:cNvSpPr>
            <a:spLocks noGrp="1"/>
          </p:cNvSpPr>
          <p:nvPr>
            <p:ph sz="quarter" idx="10"/>
          </p:nvPr>
        </p:nvSpPr>
        <p:spPr>
          <a:xfrm>
            <a:off x="541865" y="1356676"/>
            <a:ext cx="7964402" cy="188523"/>
          </a:xfrm>
        </p:spPr>
        <p:txBody>
          <a:bodyPr/>
          <a:lstStyle/>
          <a:p>
            <a:pPr marL="228600" indent="-228600">
              <a:buFont typeface="+mj-lt"/>
              <a:buAutoNum type="arabicPeriod"/>
            </a:pPr>
            <a:r>
              <a:rPr lang="en-US" sz="1600" b="1" dirty="0">
                <a:solidFill>
                  <a:schemeClr val="bg1">
                    <a:lumMod val="10000"/>
                  </a:schemeClr>
                </a:solidFill>
              </a:rPr>
              <a:t>Dharmil Chhadva</a:t>
            </a:r>
          </a:p>
          <a:p>
            <a:pPr marL="228600" indent="-228600">
              <a:buFont typeface="+mj-lt"/>
              <a:buAutoNum type="arabicPeriod"/>
            </a:pPr>
            <a:r>
              <a:rPr lang="en-US" sz="1600" b="1" dirty="0">
                <a:solidFill>
                  <a:schemeClr val="bg1">
                    <a:lumMod val="10000"/>
                  </a:schemeClr>
                </a:solidFill>
              </a:rPr>
              <a:t>Urvi Shah</a:t>
            </a:r>
          </a:p>
          <a:p>
            <a:pPr marL="228600" indent="-228600">
              <a:buFont typeface="+mj-lt"/>
              <a:buAutoNum type="arabicPeriod"/>
            </a:pPr>
            <a:r>
              <a:rPr lang="en-US" sz="1600" b="1" dirty="0">
                <a:solidFill>
                  <a:schemeClr val="bg1">
                    <a:lumMod val="10000"/>
                  </a:schemeClr>
                </a:solidFill>
              </a:rPr>
              <a:t>Abhidnya Marathe</a:t>
            </a:r>
          </a:p>
          <a:p>
            <a:pPr marL="228600" indent="-228600">
              <a:buFont typeface="+mj-lt"/>
              <a:buAutoNum type="arabicPeriod"/>
            </a:pPr>
            <a:r>
              <a:rPr lang="en-US" sz="1600" b="1" dirty="0">
                <a:solidFill>
                  <a:schemeClr val="bg1">
                    <a:lumMod val="10000"/>
                  </a:schemeClr>
                </a:solidFill>
              </a:rPr>
              <a:t>Shruti Kanatt</a:t>
            </a:r>
          </a:p>
          <a:p>
            <a:pPr marL="228600" indent="-228600">
              <a:buFont typeface="+mj-lt"/>
              <a:buAutoNum type="arabicPeriod"/>
            </a:pPr>
            <a:r>
              <a:rPr lang="en-US" sz="1600" b="1" dirty="0">
                <a:solidFill>
                  <a:schemeClr val="bg1">
                    <a:lumMod val="10000"/>
                  </a:schemeClr>
                </a:solidFill>
              </a:rPr>
              <a:t>Harsh Parekh</a:t>
            </a:r>
          </a:p>
        </p:txBody>
      </p:sp>
    </p:spTree>
    <p:extLst>
      <p:ext uri="{BB962C8B-B14F-4D97-AF65-F5344CB8AC3E}">
        <p14:creationId xmlns:p14="http://schemas.microsoft.com/office/powerpoint/2010/main" val="8195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93AD18-E10A-480B-9188-ACB920066A70}"/>
              </a:ext>
            </a:extLst>
          </p:cNvPr>
          <p:cNvSpPr>
            <a:spLocks noGrp="1"/>
          </p:cNvSpPr>
          <p:nvPr>
            <p:ph type="title"/>
          </p:nvPr>
        </p:nvSpPr>
        <p:spPr/>
        <p:txBody>
          <a:bodyPr/>
          <a:lstStyle/>
          <a:p>
            <a:r>
              <a:rPr lang="en-US" dirty="0"/>
              <a:t>Screenshots of User Interface</a:t>
            </a:r>
            <a:endParaRPr lang="en-IN" dirty="0"/>
          </a:p>
        </p:txBody>
      </p:sp>
      <p:sp>
        <p:nvSpPr>
          <p:cNvPr id="9" name="TextBox 8">
            <a:extLst>
              <a:ext uri="{FF2B5EF4-FFF2-40B4-BE49-F238E27FC236}">
                <a16:creationId xmlns:a16="http://schemas.microsoft.com/office/drawing/2014/main" id="{D60BB220-4841-4088-93A9-32D4AA4A0773}"/>
              </a:ext>
            </a:extLst>
          </p:cNvPr>
          <p:cNvSpPr txBox="1"/>
          <p:nvPr/>
        </p:nvSpPr>
        <p:spPr>
          <a:xfrm>
            <a:off x="880416" y="705907"/>
            <a:ext cx="1547219" cy="307777"/>
          </a:xfrm>
          <a:prstGeom prst="rect">
            <a:avLst/>
          </a:prstGeom>
          <a:noFill/>
        </p:spPr>
        <p:txBody>
          <a:bodyPr wrap="none" rtlCol="0">
            <a:spAutoFit/>
          </a:bodyPr>
          <a:lstStyle/>
          <a:p>
            <a:r>
              <a:rPr lang="en-US" sz="1400" b="1" baseline="0" dirty="0">
                <a:solidFill>
                  <a:schemeClr val="bg1">
                    <a:lumMod val="10000"/>
                  </a:schemeClr>
                </a:solidFill>
                <a:ea typeface="+mj-ea"/>
              </a:rPr>
              <a:t>Product Details </a:t>
            </a:r>
            <a:endParaRPr lang="en-IN" sz="1400" b="1" baseline="0" dirty="0">
              <a:solidFill>
                <a:schemeClr val="bg1">
                  <a:lumMod val="10000"/>
                </a:schemeClr>
              </a:solidFill>
              <a:ea typeface="+mj-ea"/>
            </a:endParaRPr>
          </a:p>
        </p:txBody>
      </p:sp>
      <p:pic>
        <p:nvPicPr>
          <p:cNvPr id="6" name="Content Placeholder 5">
            <a:extLst>
              <a:ext uri="{FF2B5EF4-FFF2-40B4-BE49-F238E27FC236}">
                <a16:creationId xmlns:a16="http://schemas.microsoft.com/office/drawing/2014/main" id="{3F97ADF8-C4D5-4D55-98B9-12BDCCEF08BE}"/>
              </a:ext>
            </a:extLst>
          </p:cNvPr>
          <p:cNvPicPr>
            <a:picLocks noGrp="1" noChangeAspect="1"/>
          </p:cNvPicPr>
          <p:nvPr>
            <p:ph idx="1"/>
          </p:nvPr>
        </p:nvPicPr>
        <p:blipFill>
          <a:blip r:embed="rId2"/>
          <a:stretch>
            <a:fillRect/>
          </a:stretch>
        </p:blipFill>
        <p:spPr>
          <a:xfrm>
            <a:off x="783911" y="1067554"/>
            <a:ext cx="6623756" cy="3725863"/>
          </a:xfrm>
        </p:spPr>
      </p:pic>
    </p:spTree>
    <p:extLst>
      <p:ext uri="{BB962C8B-B14F-4D97-AF65-F5344CB8AC3E}">
        <p14:creationId xmlns:p14="http://schemas.microsoft.com/office/powerpoint/2010/main" val="3646539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93AD18-E10A-480B-9188-ACB920066A70}"/>
              </a:ext>
            </a:extLst>
          </p:cNvPr>
          <p:cNvSpPr>
            <a:spLocks noGrp="1"/>
          </p:cNvSpPr>
          <p:nvPr>
            <p:ph type="title"/>
          </p:nvPr>
        </p:nvSpPr>
        <p:spPr/>
        <p:txBody>
          <a:bodyPr/>
          <a:lstStyle/>
          <a:p>
            <a:r>
              <a:rPr lang="en-US" dirty="0"/>
              <a:t>Screenshots of User Interface</a:t>
            </a:r>
            <a:endParaRPr lang="en-IN" dirty="0"/>
          </a:p>
        </p:txBody>
      </p:sp>
      <p:sp>
        <p:nvSpPr>
          <p:cNvPr id="9" name="TextBox 8">
            <a:extLst>
              <a:ext uri="{FF2B5EF4-FFF2-40B4-BE49-F238E27FC236}">
                <a16:creationId xmlns:a16="http://schemas.microsoft.com/office/drawing/2014/main" id="{D60BB220-4841-4088-93A9-32D4AA4A0773}"/>
              </a:ext>
            </a:extLst>
          </p:cNvPr>
          <p:cNvSpPr txBox="1"/>
          <p:nvPr/>
        </p:nvSpPr>
        <p:spPr>
          <a:xfrm>
            <a:off x="880415" y="705907"/>
            <a:ext cx="1547218" cy="307777"/>
          </a:xfrm>
          <a:prstGeom prst="rect">
            <a:avLst/>
          </a:prstGeom>
          <a:noFill/>
        </p:spPr>
        <p:txBody>
          <a:bodyPr wrap="none" rtlCol="0">
            <a:spAutoFit/>
          </a:bodyPr>
          <a:lstStyle/>
          <a:p>
            <a:r>
              <a:rPr lang="en-US" sz="1400" b="1" baseline="0" dirty="0">
                <a:solidFill>
                  <a:schemeClr val="bg1">
                    <a:lumMod val="10000"/>
                  </a:schemeClr>
                </a:solidFill>
                <a:ea typeface="+mj-ea"/>
              </a:rPr>
              <a:t>Product Details</a:t>
            </a:r>
            <a:endParaRPr lang="en-IN" sz="1400" b="1" baseline="0" dirty="0">
              <a:solidFill>
                <a:schemeClr val="bg1">
                  <a:lumMod val="10000"/>
                </a:schemeClr>
              </a:solidFill>
              <a:ea typeface="+mj-ea"/>
            </a:endParaRPr>
          </a:p>
        </p:txBody>
      </p:sp>
      <p:pic>
        <p:nvPicPr>
          <p:cNvPr id="6" name="Content Placeholder 5">
            <a:extLst>
              <a:ext uri="{FF2B5EF4-FFF2-40B4-BE49-F238E27FC236}">
                <a16:creationId xmlns:a16="http://schemas.microsoft.com/office/drawing/2014/main" id="{F70E7116-1E59-4E22-B7CB-92222FC3E0A1}"/>
              </a:ext>
            </a:extLst>
          </p:cNvPr>
          <p:cNvPicPr>
            <a:picLocks noGrp="1" noChangeAspect="1"/>
          </p:cNvPicPr>
          <p:nvPr>
            <p:ph idx="1"/>
          </p:nvPr>
        </p:nvPicPr>
        <p:blipFill>
          <a:blip r:embed="rId2"/>
          <a:stretch>
            <a:fillRect/>
          </a:stretch>
        </p:blipFill>
        <p:spPr>
          <a:xfrm>
            <a:off x="777198" y="1121338"/>
            <a:ext cx="6623756" cy="3725863"/>
          </a:xfrm>
        </p:spPr>
      </p:pic>
    </p:spTree>
    <p:extLst>
      <p:ext uri="{BB962C8B-B14F-4D97-AF65-F5344CB8AC3E}">
        <p14:creationId xmlns:p14="http://schemas.microsoft.com/office/powerpoint/2010/main" val="956877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93AD18-E10A-480B-9188-ACB920066A70}"/>
              </a:ext>
            </a:extLst>
          </p:cNvPr>
          <p:cNvSpPr>
            <a:spLocks noGrp="1"/>
          </p:cNvSpPr>
          <p:nvPr>
            <p:ph type="title"/>
          </p:nvPr>
        </p:nvSpPr>
        <p:spPr/>
        <p:txBody>
          <a:bodyPr/>
          <a:lstStyle/>
          <a:p>
            <a:r>
              <a:rPr lang="en-US" dirty="0"/>
              <a:t>Screenshots of User Interface</a:t>
            </a:r>
            <a:endParaRPr lang="en-IN" dirty="0"/>
          </a:p>
        </p:txBody>
      </p:sp>
      <p:sp>
        <p:nvSpPr>
          <p:cNvPr id="9" name="TextBox 8">
            <a:extLst>
              <a:ext uri="{FF2B5EF4-FFF2-40B4-BE49-F238E27FC236}">
                <a16:creationId xmlns:a16="http://schemas.microsoft.com/office/drawing/2014/main" id="{D60BB220-4841-4088-93A9-32D4AA4A0773}"/>
              </a:ext>
            </a:extLst>
          </p:cNvPr>
          <p:cNvSpPr txBox="1"/>
          <p:nvPr/>
        </p:nvSpPr>
        <p:spPr>
          <a:xfrm>
            <a:off x="905263" y="705907"/>
            <a:ext cx="1497525" cy="307777"/>
          </a:xfrm>
          <a:prstGeom prst="rect">
            <a:avLst/>
          </a:prstGeom>
          <a:noFill/>
        </p:spPr>
        <p:txBody>
          <a:bodyPr wrap="none" rtlCol="0">
            <a:spAutoFit/>
          </a:bodyPr>
          <a:lstStyle/>
          <a:p>
            <a:r>
              <a:rPr lang="en-US" sz="1400" b="1" baseline="0" dirty="0">
                <a:solidFill>
                  <a:schemeClr val="bg1">
                    <a:lumMod val="10000"/>
                  </a:schemeClr>
                </a:solidFill>
                <a:ea typeface="+mj-ea"/>
              </a:rPr>
              <a:t>Product Details</a:t>
            </a:r>
            <a:endParaRPr lang="en-IN" sz="1400" b="1" baseline="0" dirty="0">
              <a:solidFill>
                <a:schemeClr val="bg1">
                  <a:lumMod val="10000"/>
                </a:schemeClr>
              </a:solidFill>
              <a:ea typeface="+mj-ea"/>
            </a:endParaRPr>
          </a:p>
        </p:txBody>
      </p:sp>
      <p:pic>
        <p:nvPicPr>
          <p:cNvPr id="5" name="Content Placeholder 4">
            <a:extLst>
              <a:ext uri="{FF2B5EF4-FFF2-40B4-BE49-F238E27FC236}">
                <a16:creationId xmlns:a16="http://schemas.microsoft.com/office/drawing/2014/main" id="{CA11DA9B-ECC2-467E-9BE3-35A26F153EF6}"/>
              </a:ext>
            </a:extLst>
          </p:cNvPr>
          <p:cNvPicPr>
            <a:picLocks noGrp="1" noChangeAspect="1"/>
          </p:cNvPicPr>
          <p:nvPr>
            <p:ph idx="1"/>
          </p:nvPr>
        </p:nvPicPr>
        <p:blipFill>
          <a:blip r:embed="rId2"/>
          <a:stretch>
            <a:fillRect/>
          </a:stretch>
        </p:blipFill>
        <p:spPr>
          <a:xfrm>
            <a:off x="790643" y="1067550"/>
            <a:ext cx="6623756" cy="3725863"/>
          </a:xfrm>
        </p:spPr>
      </p:pic>
    </p:spTree>
    <p:extLst>
      <p:ext uri="{BB962C8B-B14F-4D97-AF65-F5344CB8AC3E}">
        <p14:creationId xmlns:p14="http://schemas.microsoft.com/office/powerpoint/2010/main" val="690359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A656E6-6E23-4AF1-8AAE-69BD962842F8}"/>
              </a:ext>
            </a:extLst>
          </p:cNvPr>
          <p:cNvSpPr>
            <a:spLocks noGrp="1"/>
          </p:cNvSpPr>
          <p:nvPr>
            <p:ph type="title"/>
          </p:nvPr>
        </p:nvSpPr>
        <p:spPr/>
        <p:txBody>
          <a:bodyPr/>
          <a:lstStyle/>
          <a:p>
            <a:r>
              <a:rPr lang="en-US" dirty="0"/>
              <a:t>Screenshots of User Interface</a:t>
            </a:r>
            <a:endParaRPr lang="en-IN" dirty="0"/>
          </a:p>
        </p:txBody>
      </p:sp>
      <p:sp>
        <p:nvSpPr>
          <p:cNvPr id="7" name="TextBox 6">
            <a:extLst>
              <a:ext uri="{FF2B5EF4-FFF2-40B4-BE49-F238E27FC236}">
                <a16:creationId xmlns:a16="http://schemas.microsoft.com/office/drawing/2014/main" id="{0B45DEA4-043B-442B-9351-14FD3F4436E4}"/>
              </a:ext>
            </a:extLst>
          </p:cNvPr>
          <p:cNvSpPr txBox="1"/>
          <p:nvPr/>
        </p:nvSpPr>
        <p:spPr>
          <a:xfrm>
            <a:off x="900632" y="695821"/>
            <a:ext cx="3106941" cy="307777"/>
          </a:xfrm>
          <a:prstGeom prst="rect">
            <a:avLst/>
          </a:prstGeom>
          <a:noFill/>
        </p:spPr>
        <p:txBody>
          <a:bodyPr wrap="none" rtlCol="0">
            <a:spAutoFit/>
          </a:bodyPr>
          <a:lstStyle/>
          <a:p>
            <a:r>
              <a:rPr lang="en-US" sz="1400" b="1" dirty="0">
                <a:solidFill>
                  <a:schemeClr val="bg1">
                    <a:lumMod val="10000"/>
                  </a:schemeClr>
                </a:solidFill>
                <a:ea typeface="+mj-ea"/>
              </a:rPr>
              <a:t>Success Page after buying project</a:t>
            </a:r>
            <a:endParaRPr lang="en-IN" sz="1400" b="1" baseline="0" dirty="0">
              <a:solidFill>
                <a:schemeClr val="bg1">
                  <a:lumMod val="10000"/>
                </a:schemeClr>
              </a:solidFill>
              <a:ea typeface="+mj-ea"/>
            </a:endParaRPr>
          </a:p>
        </p:txBody>
      </p:sp>
      <p:pic>
        <p:nvPicPr>
          <p:cNvPr id="6" name="Content Placeholder 5">
            <a:extLst>
              <a:ext uri="{FF2B5EF4-FFF2-40B4-BE49-F238E27FC236}">
                <a16:creationId xmlns:a16="http://schemas.microsoft.com/office/drawing/2014/main" id="{A0F130E1-FB66-444A-874A-A887CEFEA213}"/>
              </a:ext>
            </a:extLst>
          </p:cNvPr>
          <p:cNvPicPr>
            <a:picLocks noGrp="1" noChangeAspect="1"/>
          </p:cNvPicPr>
          <p:nvPr>
            <p:ph idx="1"/>
          </p:nvPr>
        </p:nvPicPr>
        <p:blipFill>
          <a:blip r:embed="rId2"/>
          <a:stretch>
            <a:fillRect/>
          </a:stretch>
        </p:blipFill>
        <p:spPr>
          <a:xfrm>
            <a:off x="1019240" y="1074272"/>
            <a:ext cx="6623756" cy="3725863"/>
          </a:xfrm>
        </p:spPr>
      </p:pic>
    </p:spTree>
    <p:extLst>
      <p:ext uri="{BB962C8B-B14F-4D97-AF65-F5344CB8AC3E}">
        <p14:creationId xmlns:p14="http://schemas.microsoft.com/office/powerpoint/2010/main" val="1928853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93AD18-E10A-480B-9188-ACB920066A70}"/>
              </a:ext>
            </a:extLst>
          </p:cNvPr>
          <p:cNvSpPr>
            <a:spLocks noGrp="1"/>
          </p:cNvSpPr>
          <p:nvPr>
            <p:ph type="title"/>
          </p:nvPr>
        </p:nvSpPr>
        <p:spPr/>
        <p:txBody>
          <a:bodyPr/>
          <a:lstStyle/>
          <a:p>
            <a:r>
              <a:rPr lang="en-US" dirty="0"/>
              <a:t>Screenshots of User Interface</a:t>
            </a:r>
            <a:endParaRPr lang="en-IN" dirty="0"/>
          </a:p>
        </p:txBody>
      </p:sp>
      <p:sp>
        <p:nvSpPr>
          <p:cNvPr id="9" name="TextBox 8">
            <a:extLst>
              <a:ext uri="{FF2B5EF4-FFF2-40B4-BE49-F238E27FC236}">
                <a16:creationId xmlns:a16="http://schemas.microsoft.com/office/drawing/2014/main" id="{D60BB220-4841-4088-93A9-32D4AA4A0773}"/>
              </a:ext>
            </a:extLst>
          </p:cNvPr>
          <p:cNvSpPr txBox="1"/>
          <p:nvPr/>
        </p:nvSpPr>
        <p:spPr>
          <a:xfrm>
            <a:off x="1014392" y="705907"/>
            <a:ext cx="1279261" cy="307777"/>
          </a:xfrm>
          <a:prstGeom prst="rect">
            <a:avLst/>
          </a:prstGeom>
          <a:noFill/>
        </p:spPr>
        <p:txBody>
          <a:bodyPr wrap="none" rtlCol="0">
            <a:spAutoFit/>
          </a:bodyPr>
          <a:lstStyle/>
          <a:p>
            <a:r>
              <a:rPr lang="en-US" sz="1400" b="1" baseline="0" dirty="0">
                <a:solidFill>
                  <a:schemeClr val="bg1">
                    <a:lumMod val="10000"/>
                  </a:schemeClr>
                </a:solidFill>
                <a:ea typeface="+mj-ea"/>
              </a:rPr>
              <a:t>Product </a:t>
            </a:r>
            <a:r>
              <a:rPr lang="en-US" sz="1400" b="1" dirty="0">
                <a:solidFill>
                  <a:schemeClr val="bg1">
                    <a:lumMod val="10000"/>
                  </a:schemeClr>
                </a:solidFill>
                <a:ea typeface="+mj-ea"/>
              </a:rPr>
              <a:t>FAQ</a:t>
            </a:r>
            <a:endParaRPr lang="en-IN" sz="1400" b="1" baseline="0" dirty="0">
              <a:solidFill>
                <a:schemeClr val="bg1">
                  <a:lumMod val="10000"/>
                </a:schemeClr>
              </a:solidFill>
              <a:ea typeface="+mj-ea"/>
            </a:endParaRPr>
          </a:p>
        </p:txBody>
      </p:sp>
      <p:pic>
        <p:nvPicPr>
          <p:cNvPr id="5" name="Content Placeholder 4">
            <a:extLst>
              <a:ext uri="{FF2B5EF4-FFF2-40B4-BE49-F238E27FC236}">
                <a16:creationId xmlns:a16="http://schemas.microsoft.com/office/drawing/2014/main" id="{3FC06AE3-6FE5-49DC-A1B6-E068FE84097C}"/>
              </a:ext>
            </a:extLst>
          </p:cNvPr>
          <p:cNvPicPr>
            <a:picLocks noGrp="1" noChangeAspect="1"/>
          </p:cNvPicPr>
          <p:nvPr>
            <p:ph idx="1"/>
          </p:nvPr>
        </p:nvPicPr>
        <p:blipFill>
          <a:blip r:embed="rId2"/>
          <a:stretch>
            <a:fillRect/>
          </a:stretch>
        </p:blipFill>
        <p:spPr>
          <a:xfrm>
            <a:off x="970141" y="1013684"/>
            <a:ext cx="6623756" cy="3725863"/>
          </a:xfrm>
        </p:spPr>
      </p:pic>
    </p:spTree>
    <p:extLst>
      <p:ext uri="{BB962C8B-B14F-4D97-AF65-F5344CB8AC3E}">
        <p14:creationId xmlns:p14="http://schemas.microsoft.com/office/powerpoint/2010/main" val="4287583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C8CD6CF-1456-4A46-8737-B9A82703D69F}"/>
              </a:ext>
            </a:extLst>
          </p:cNvPr>
          <p:cNvPicPr>
            <a:picLocks noGrp="1" noChangeAspect="1"/>
          </p:cNvPicPr>
          <p:nvPr>
            <p:ph idx="1"/>
          </p:nvPr>
        </p:nvPicPr>
        <p:blipFill>
          <a:blip r:embed="rId2"/>
          <a:stretch>
            <a:fillRect/>
          </a:stretch>
        </p:blipFill>
        <p:spPr>
          <a:xfrm>
            <a:off x="1000480" y="1013294"/>
            <a:ext cx="6768852" cy="3807480"/>
          </a:xfrm>
        </p:spPr>
      </p:pic>
      <p:sp>
        <p:nvSpPr>
          <p:cNvPr id="3" name="Title 2">
            <a:extLst>
              <a:ext uri="{FF2B5EF4-FFF2-40B4-BE49-F238E27FC236}">
                <a16:creationId xmlns:a16="http://schemas.microsoft.com/office/drawing/2014/main" id="{2BA656E6-6E23-4AF1-8AAE-69BD962842F8}"/>
              </a:ext>
            </a:extLst>
          </p:cNvPr>
          <p:cNvSpPr>
            <a:spLocks noGrp="1"/>
          </p:cNvSpPr>
          <p:nvPr>
            <p:ph type="title"/>
          </p:nvPr>
        </p:nvSpPr>
        <p:spPr/>
        <p:txBody>
          <a:bodyPr/>
          <a:lstStyle/>
          <a:p>
            <a:r>
              <a:rPr lang="en-US" dirty="0"/>
              <a:t>Screenshots of User Interface</a:t>
            </a:r>
            <a:endParaRPr lang="en-IN" dirty="0"/>
          </a:p>
        </p:txBody>
      </p:sp>
      <p:sp>
        <p:nvSpPr>
          <p:cNvPr id="7" name="TextBox 6">
            <a:extLst>
              <a:ext uri="{FF2B5EF4-FFF2-40B4-BE49-F238E27FC236}">
                <a16:creationId xmlns:a16="http://schemas.microsoft.com/office/drawing/2014/main" id="{0B45DEA4-043B-442B-9351-14FD3F4436E4}"/>
              </a:ext>
            </a:extLst>
          </p:cNvPr>
          <p:cNvSpPr txBox="1"/>
          <p:nvPr/>
        </p:nvSpPr>
        <p:spPr>
          <a:xfrm>
            <a:off x="900143" y="665332"/>
            <a:ext cx="2395207" cy="307777"/>
          </a:xfrm>
          <a:prstGeom prst="rect">
            <a:avLst/>
          </a:prstGeom>
          <a:noFill/>
        </p:spPr>
        <p:txBody>
          <a:bodyPr wrap="none" rtlCol="0">
            <a:spAutoFit/>
          </a:bodyPr>
          <a:lstStyle/>
          <a:p>
            <a:r>
              <a:rPr lang="en-US" sz="1400" b="1" baseline="0" dirty="0">
                <a:solidFill>
                  <a:schemeClr val="bg1">
                    <a:lumMod val="10000"/>
                  </a:schemeClr>
                </a:solidFill>
                <a:ea typeface="+mj-ea"/>
              </a:rPr>
              <a:t>Order History for the User</a:t>
            </a:r>
            <a:endParaRPr lang="en-IN" sz="1400" b="1" baseline="0" dirty="0">
              <a:solidFill>
                <a:schemeClr val="bg1">
                  <a:lumMod val="10000"/>
                </a:schemeClr>
              </a:solidFill>
              <a:ea typeface="+mj-ea"/>
            </a:endParaRPr>
          </a:p>
        </p:txBody>
      </p:sp>
    </p:spTree>
    <p:extLst>
      <p:ext uri="{BB962C8B-B14F-4D97-AF65-F5344CB8AC3E}">
        <p14:creationId xmlns:p14="http://schemas.microsoft.com/office/powerpoint/2010/main" val="2359260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A656E6-6E23-4AF1-8AAE-69BD962842F8}"/>
              </a:ext>
            </a:extLst>
          </p:cNvPr>
          <p:cNvSpPr>
            <a:spLocks noGrp="1"/>
          </p:cNvSpPr>
          <p:nvPr>
            <p:ph type="title"/>
          </p:nvPr>
        </p:nvSpPr>
        <p:spPr/>
        <p:txBody>
          <a:bodyPr/>
          <a:lstStyle/>
          <a:p>
            <a:r>
              <a:rPr lang="en-US" dirty="0"/>
              <a:t>Screenshots of User Interface</a:t>
            </a:r>
            <a:endParaRPr lang="en-IN" dirty="0"/>
          </a:p>
        </p:txBody>
      </p:sp>
      <p:sp>
        <p:nvSpPr>
          <p:cNvPr id="7" name="TextBox 6">
            <a:extLst>
              <a:ext uri="{FF2B5EF4-FFF2-40B4-BE49-F238E27FC236}">
                <a16:creationId xmlns:a16="http://schemas.microsoft.com/office/drawing/2014/main" id="{0B45DEA4-043B-442B-9351-14FD3F4436E4}"/>
              </a:ext>
            </a:extLst>
          </p:cNvPr>
          <p:cNvSpPr txBox="1"/>
          <p:nvPr/>
        </p:nvSpPr>
        <p:spPr>
          <a:xfrm>
            <a:off x="479098" y="645240"/>
            <a:ext cx="3948517" cy="307777"/>
          </a:xfrm>
          <a:prstGeom prst="rect">
            <a:avLst/>
          </a:prstGeom>
          <a:noFill/>
        </p:spPr>
        <p:txBody>
          <a:bodyPr wrap="none" rtlCol="0">
            <a:spAutoFit/>
          </a:bodyPr>
          <a:lstStyle/>
          <a:p>
            <a:r>
              <a:rPr lang="en-IN" sz="1400" b="1" dirty="0">
                <a:solidFill>
                  <a:schemeClr val="bg1">
                    <a:lumMod val="10000"/>
                  </a:schemeClr>
                </a:solidFill>
                <a:ea typeface="+mj-ea"/>
              </a:rPr>
              <a:t>M</a:t>
            </a:r>
            <a:r>
              <a:rPr lang="en-US" sz="1400" b="1" dirty="0" err="1">
                <a:solidFill>
                  <a:schemeClr val="bg1">
                    <a:lumMod val="10000"/>
                  </a:schemeClr>
                </a:solidFill>
                <a:ea typeface="+mj-ea"/>
              </a:rPr>
              <a:t>onthly</a:t>
            </a:r>
            <a:r>
              <a:rPr lang="en-US" sz="1400" b="1" dirty="0">
                <a:solidFill>
                  <a:schemeClr val="bg1">
                    <a:lumMod val="10000"/>
                  </a:schemeClr>
                </a:solidFill>
                <a:ea typeface="+mj-ea"/>
              </a:rPr>
              <a:t> Installments with Load More Option</a:t>
            </a:r>
            <a:endParaRPr lang="en-IN" sz="1400" b="1" baseline="0" dirty="0">
              <a:solidFill>
                <a:schemeClr val="bg1">
                  <a:lumMod val="10000"/>
                </a:schemeClr>
              </a:solidFill>
              <a:ea typeface="+mj-ea"/>
            </a:endParaRPr>
          </a:p>
        </p:txBody>
      </p:sp>
      <p:pic>
        <p:nvPicPr>
          <p:cNvPr id="5" name="Content Placeholder 4">
            <a:extLst>
              <a:ext uri="{FF2B5EF4-FFF2-40B4-BE49-F238E27FC236}">
                <a16:creationId xmlns:a16="http://schemas.microsoft.com/office/drawing/2014/main" id="{6F13461F-AA82-4C2C-AA4E-2DEE7267B35A}"/>
              </a:ext>
            </a:extLst>
          </p:cNvPr>
          <p:cNvPicPr>
            <a:picLocks noGrp="1" noChangeAspect="1"/>
          </p:cNvPicPr>
          <p:nvPr>
            <p:ph idx="1"/>
          </p:nvPr>
        </p:nvPicPr>
        <p:blipFill>
          <a:blip r:embed="rId2"/>
          <a:stretch>
            <a:fillRect/>
          </a:stretch>
        </p:blipFill>
        <p:spPr>
          <a:xfrm>
            <a:off x="708466" y="973109"/>
            <a:ext cx="7260784" cy="3725863"/>
          </a:xfrm>
        </p:spPr>
      </p:pic>
    </p:spTree>
    <p:extLst>
      <p:ext uri="{BB962C8B-B14F-4D97-AF65-F5344CB8AC3E}">
        <p14:creationId xmlns:p14="http://schemas.microsoft.com/office/powerpoint/2010/main" val="3209163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A656E6-6E23-4AF1-8AAE-69BD962842F8}"/>
              </a:ext>
            </a:extLst>
          </p:cNvPr>
          <p:cNvSpPr>
            <a:spLocks noGrp="1"/>
          </p:cNvSpPr>
          <p:nvPr>
            <p:ph type="title"/>
          </p:nvPr>
        </p:nvSpPr>
        <p:spPr/>
        <p:txBody>
          <a:bodyPr/>
          <a:lstStyle/>
          <a:p>
            <a:r>
              <a:rPr lang="en-US" dirty="0"/>
              <a:t>Screenshots of User Interface</a:t>
            </a:r>
            <a:endParaRPr lang="en-IN" dirty="0"/>
          </a:p>
        </p:txBody>
      </p:sp>
      <p:sp>
        <p:nvSpPr>
          <p:cNvPr id="7" name="TextBox 6">
            <a:extLst>
              <a:ext uri="{FF2B5EF4-FFF2-40B4-BE49-F238E27FC236}">
                <a16:creationId xmlns:a16="http://schemas.microsoft.com/office/drawing/2014/main" id="{0B45DEA4-043B-442B-9351-14FD3F4436E4}"/>
              </a:ext>
            </a:extLst>
          </p:cNvPr>
          <p:cNvSpPr txBox="1"/>
          <p:nvPr/>
        </p:nvSpPr>
        <p:spPr>
          <a:xfrm>
            <a:off x="925341" y="625008"/>
            <a:ext cx="3017173" cy="307777"/>
          </a:xfrm>
          <a:prstGeom prst="rect">
            <a:avLst/>
          </a:prstGeom>
          <a:noFill/>
        </p:spPr>
        <p:txBody>
          <a:bodyPr wrap="none" rtlCol="0">
            <a:spAutoFit/>
          </a:bodyPr>
          <a:lstStyle/>
          <a:p>
            <a:r>
              <a:rPr lang="en-US" sz="1400" b="1" baseline="0" dirty="0">
                <a:solidFill>
                  <a:schemeClr val="bg1">
                    <a:lumMod val="10000"/>
                  </a:schemeClr>
                </a:solidFill>
                <a:ea typeface="+mj-ea"/>
              </a:rPr>
              <a:t>Monthly Installments for the User</a:t>
            </a:r>
            <a:endParaRPr lang="en-IN" sz="1400" b="1" baseline="0" dirty="0">
              <a:solidFill>
                <a:schemeClr val="bg1">
                  <a:lumMod val="10000"/>
                </a:schemeClr>
              </a:solidFill>
              <a:ea typeface="+mj-ea"/>
            </a:endParaRPr>
          </a:p>
        </p:txBody>
      </p:sp>
      <p:pic>
        <p:nvPicPr>
          <p:cNvPr id="5" name="Content Placeholder 4">
            <a:extLst>
              <a:ext uri="{FF2B5EF4-FFF2-40B4-BE49-F238E27FC236}">
                <a16:creationId xmlns:a16="http://schemas.microsoft.com/office/drawing/2014/main" id="{5CF757F0-D394-4B05-8686-81F6982100E6}"/>
              </a:ext>
            </a:extLst>
          </p:cNvPr>
          <p:cNvPicPr>
            <a:picLocks noGrp="1" noChangeAspect="1"/>
          </p:cNvPicPr>
          <p:nvPr>
            <p:ph idx="1"/>
          </p:nvPr>
        </p:nvPicPr>
        <p:blipFill>
          <a:blip r:embed="rId2"/>
          <a:stretch>
            <a:fillRect/>
          </a:stretch>
        </p:blipFill>
        <p:spPr>
          <a:xfrm>
            <a:off x="1046132" y="973420"/>
            <a:ext cx="6623756" cy="3725863"/>
          </a:xfrm>
        </p:spPr>
      </p:pic>
    </p:spTree>
    <p:extLst>
      <p:ext uri="{BB962C8B-B14F-4D97-AF65-F5344CB8AC3E}">
        <p14:creationId xmlns:p14="http://schemas.microsoft.com/office/powerpoint/2010/main" val="1543631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A656E6-6E23-4AF1-8AAE-69BD962842F8}"/>
              </a:ext>
            </a:extLst>
          </p:cNvPr>
          <p:cNvSpPr>
            <a:spLocks noGrp="1"/>
          </p:cNvSpPr>
          <p:nvPr>
            <p:ph type="title"/>
          </p:nvPr>
        </p:nvSpPr>
        <p:spPr/>
        <p:txBody>
          <a:bodyPr/>
          <a:lstStyle/>
          <a:p>
            <a:r>
              <a:rPr lang="en-US" dirty="0"/>
              <a:t>Screenshots of User Interface</a:t>
            </a:r>
            <a:endParaRPr lang="en-IN" dirty="0"/>
          </a:p>
        </p:txBody>
      </p:sp>
      <p:sp>
        <p:nvSpPr>
          <p:cNvPr id="7" name="TextBox 6">
            <a:extLst>
              <a:ext uri="{FF2B5EF4-FFF2-40B4-BE49-F238E27FC236}">
                <a16:creationId xmlns:a16="http://schemas.microsoft.com/office/drawing/2014/main" id="{0B45DEA4-043B-442B-9351-14FD3F4436E4}"/>
              </a:ext>
            </a:extLst>
          </p:cNvPr>
          <p:cNvSpPr txBox="1"/>
          <p:nvPr/>
        </p:nvSpPr>
        <p:spPr>
          <a:xfrm>
            <a:off x="854061" y="695821"/>
            <a:ext cx="1869166" cy="307777"/>
          </a:xfrm>
          <a:prstGeom prst="rect">
            <a:avLst/>
          </a:prstGeom>
          <a:noFill/>
        </p:spPr>
        <p:txBody>
          <a:bodyPr wrap="none" rtlCol="0">
            <a:spAutoFit/>
          </a:bodyPr>
          <a:lstStyle/>
          <a:p>
            <a:r>
              <a:rPr lang="en-US" sz="1400" b="1" dirty="0">
                <a:solidFill>
                  <a:schemeClr val="bg1">
                    <a:lumMod val="10000"/>
                  </a:schemeClr>
                </a:solidFill>
                <a:ea typeface="+mj-ea"/>
              </a:rPr>
              <a:t>Admin’s Dashboard</a:t>
            </a:r>
            <a:endParaRPr lang="en-IN" sz="1400" b="1" baseline="0" dirty="0">
              <a:solidFill>
                <a:schemeClr val="bg1">
                  <a:lumMod val="10000"/>
                </a:schemeClr>
              </a:solidFill>
              <a:ea typeface="+mj-ea"/>
            </a:endParaRPr>
          </a:p>
        </p:txBody>
      </p:sp>
      <p:pic>
        <p:nvPicPr>
          <p:cNvPr id="5" name="Content Placeholder 4">
            <a:extLst>
              <a:ext uri="{FF2B5EF4-FFF2-40B4-BE49-F238E27FC236}">
                <a16:creationId xmlns:a16="http://schemas.microsoft.com/office/drawing/2014/main" id="{3631EBBE-665B-48EA-B745-8C91DE52C9D2}"/>
              </a:ext>
            </a:extLst>
          </p:cNvPr>
          <p:cNvPicPr>
            <a:picLocks noGrp="1" noChangeAspect="1"/>
          </p:cNvPicPr>
          <p:nvPr>
            <p:ph idx="1"/>
          </p:nvPr>
        </p:nvPicPr>
        <p:blipFill>
          <a:blip r:embed="rId2"/>
          <a:stretch>
            <a:fillRect/>
          </a:stretch>
        </p:blipFill>
        <p:spPr>
          <a:xfrm>
            <a:off x="854061" y="1074271"/>
            <a:ext cx="7440100" cy="3725863"/>
          </a:xfrm>
        </p:spPr>
      </p:pic>
    </p:spTree>
    <p:extLst>
      <p:ext uri="{BB962C8B-B14F-4D97-AF65-F5344CB8AC3E}">
        <p14:creationId xmlns:p14="http://schemas.microsoft.com/office/powerpoint/2010/main" val="20442734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A656E6-6E23-4AF1-8AAE-69BD962842F8}"/>
              </a:ext>
            </a:extLst>
          </p:cNvPr>
          <p:cNvSpPr>
            <a:spLocks noGrp="1"/>
          </p:cNvSpPr>
          <p:nvPr>
            <p:ph type="title"/>
          </p:nvPr>
        </p:nvSpPr>
        <p:spPr/>
        <p:txBody>
          <a:bodyPr/>
          <a:lstStyle/>
          <a:p>
            <a:r>
              <a:rPr lang="en-US" dirty="0"/>
              <a:t>Screenshots of User Interface</a:t>
            </a:r>
            <a:endParaRPr lang="en-IN" dirty="0"/>
          </a:p>
        </p:txBody>
      </p:sp>
      <p:sp>
        <p:nvSpPr>
          <p:cNvPr id="7" name="TextBox 6">
            <a:extLst>
              <a:ext uri="{FF2B5EF4-FFF2-40B4-BE49-F238E27FC236}">
                <a16:creationId xmlns:a16="http://schemas.microsoft.com/office/drawing/2014/main" id="{0B45DEA4-043B-442B-9351-14FD3F4436E4}"/>
              </a:ext>
            </a:extLst>
          </p:cNvPr>
          <p:cNvSpPr txBox="1"/>
          <p:nvPr/>
        </p:nvSpPr>
        <p:spPr>
          <a:xfrm>
            <a:off x="612014" y="695821"/>
            <a:ext cx="1869166" cy="307777"/>
          </a:xfrm>
          <a:prstGeom prst="rect">
            <a:avLst/>
          </a:prstGeom>
          <a:noFill/>
        </p:spPr>
        <p:txBody>
          <a:bodyPr wrap="none" rtlCol="0">
            <a:spAutoFit/>
          </a:bodyPr>
          <a:lstStyle/>
          <a:p>
            <a:r>
              <a:rPr lang="en-US" sz="1400" b="1" dirty="0">
                <a:solidFill>
                  <a:schemeClr val="bg1">
                    <a:lumMod val="10000"/>
                  </a:schemeClr>
                </a:solidFill>
                <a:ea typeface="+mj-ea"/>
              </a:rPr>
              <a:t>Admin’s Dashboard</a:t>
            </a:r>
            <a:endParaRPr lang="en-IN" sz="1400" b="1" baseline="0" dirty="0">
              <a:solidFill>
                <a:schemeClr val="bg1">
                  <a:lumMod val="10000"/>
                </a:schemeClr>
              </a:solidFill>
              <a:ea typeface="+mj-ea"/>
            </a:endParaRPr>
          </a:p>
        </p:txBody>
      </p:sp>
      <p:pic>
        <p:nvPicPr>
          <p:cNvPr id="6" name="Content Placeholder 5">
            <a:extLst>
              <a:ext uri="{FF2B5EF4-FFF2-40B4-BE49-F238E27FC236}">
                <a16:creationId xmlns:a16="http://schemas.microsoft.com/office/drawing/2014/main" id="{9E625BDD-8652-4623-86FB-6ACEFC488737}"/>
              </a:ext>
            </a:extLst>
          </p:cNvPr>
          <p:cNvPicPr>
            <a:picLocks noGrp="1" noChangeAspect="1"/>
          </p:cNvPicPr>
          <p:nvPr>
            <p:ph idx="1"/>
          </p:nvPr>
        </p:nvPicPr>
        <p:blipFill>
          <a:blip r:embed="rId2"/>
          <a:stretch>
            <a:fillRect/>
          </a:stretch>
        </p:blipFill>
        <p:spPr>
          <a:xfrm>
            <a:off x="682029" y="1074271"/>
            <a:ext cx="7779942" cy="3725863"/>
          </a:xfrm>
        </p:spPr>
      </p:pic>
    </p:spTree>
    <p:extLst>
      <p:ext uri="{BB962C8B-B14F-4D97-AF65-F5344CB8AC3E}">
        <p14:creationId xmlns:p14="http://schemas.microsoft.com/office/powerpoint/2010/main" val="2872008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0899" y="361451"/>
            <a:ext cx="8024283" cy="384721"/>
          </a:xfrm>
        </p:spPr>
        <p:txBody>
          <a:bodyPr/>
          <a:lstStyle/>
          <a:p>
            <a:r>
              <a:rPr lang="en-US" b="1" dirty="0"/>
              <a:t>Introduction</a:t>
            </a:r>
          </a:p>
        </p:txBody>
      </p:sp>
      <p:sp>
        <p:nvSpPr>
          <p:cNvPr id="7" name="TextBox 6"/>
          <p:cNvSpPr txBox="1"/>
          <p:nvPr/>
        </p:nvSpPr>
        <p:spPr>
          <a:xfrm>
            <a:off x="1284613" y="3840480"/>
            <a:ext cx="184731" cy="276999"/>
          </a:xfrm>
          <a:prstGeom prst="rect">
            <a:avLst/>
          </a:prstGeom>
          <a:noFill/>
        </p:spPr>
        <p:txBody>
          <a:bodyPr wrap="none" rtlCol="0">
            <a:spAutoFit/>
          </a:bodyPr>
          <a:lstStyle/>
          <a:p>
            <a:endParaRPr lang="en-US" baseline="0" dirty="0">
              <a:ea typeface="+mj-ea"/>
            </a:endParaRPr>
          </a:p>
        </p:txBody>
      </p:sp>
      <p:sp>
        <p:nvSpPr>
          <p:cNvPr id="3" name="TextBox 2">
            <a:extLst>
              <a:ext uri="{FF2B5EF4-FFF2-40B4-BE49-F238E27FC236}">
                <a16:creationId xmlns:a16="http://schemas.microsoft.com/office/drawing/2014/main" id="{A9655B1B-01A0-494D-98D5-FB6F513E907E}"/>
              </a:ext>
            </a:extLst>
          </p:cNvPr>
          <p:cNvSpPr txBox="1"/>
          <p:nvPr/>
        </p:nvSpPr>
        <p:spPr>
          <a:xfrm>
            <a:off x="318025" y="1009895"/>
            <a:ext cx="8294815" cy="1720151"/>
          </a:xfrm>
          <a:prstGeom prst="rect">
            <a:avLst/>
          </a:prstGeom>
          <a:noFill/>
        </p:spPr>
        <p:txBody>
          <a:bodyPr wrap="square" rtlCol="0">
            <a:spAutoFit/>
          </a:bodyPr>
          <a:lstStyle/>
          <a:p>
            <a:pPr algn="just">
              <a:lnSpc>
                <a:spcPct val="150000"/>
              </a:lnSpc>
            </a:pPr>
            <a:r>
              <a:rPr lang="en-US" baseline="0" dirty="0">
                <a:solidFill>
                  <a:schemeClr val="tx1">
                    <a:lumMod val="75000"/>
                  </a:schemeClr>
                </a:solidFill>
                <a:ea typeface="+mj-ea"/>
              </a:rPr>
              <a:t>This Project belongs to Finance domain. In general, when user wants to purchase products using EMI feature of online shopping, user must have a credit card. While payment of EMI every month, user must pay some interest with EMI which varies for credit cards of different banks. "Finance Management System" is a web application in which the concept of no cost EMI is introduced where user doesn't have to pay any interest on EMI and it is not mandatory for user to have credit card in order to purchase product via EMI since an EMI card will be given to users after Registration on this system if the user meets the eligibility criteria.</a:t>
            </a:r>
            <a:endParaRPr lang="en-IN" baseline="0" dirty="0">
              <a:solidFill>
                <a:schemeClr val="tx1">
                  <a:lumMod val="75000"/>
                </a:schemeClr>
              </a:solidFill>
              <a:ea typeface="+mj-ea"/>
            </a:endParaRPr>
          </a:p>
        </p:txBody>
      </p:sp>
      <p:sp>
        <p:nvSpPr>
          <p:cNvPr id="4" name="TextBox 3">
            <a:extLst>
              <a:ext uri="{FF2B5EF4-FFF2-40B4-BE49-F238E27FC236}">
                <a16:creationId xmlns:a16="http://schemas.microsoft.com/office/drawing/2014/main" id="{C618C71C-E6C2-46BC-96E1-84E45F754EB6}"/>
              </a:ext>
            </a:extLst>
          </p:cNvPr>
          <p:cNvSpPr txBox="1"/>
          <p:nvPr/>
        </p:nvSpPr>
        <p:spPr>
          <a:xfrm>
            <a:off x="323403" y="2977485"/>
            <a:ext cx="742512" cy="307777"/>
          </a:xfrm>
          <a:prstGeom prst="rect">
            <a:avLst/>
          </a:prstGeom>
          <a:noFill/>
        </p:spPr>
        <p:txBody>
          <a:bodyPr wrap="none" rtlCol="0">
            <a:spAutoFit/>
          </a:bodyPr>
          <a:lstStyle/>
          <a:p>
            <a:r>
              <a:rPr lang="en-US" sz="1400" b="1" baseline="0" dirty="0">
                <a:solidFill>
                  <a:schemeClr val="bg1">
                    <a:lumMod val="10000"/>
                  </a:schemeClr>
                </a:solidFill>
                <a:ea typeface="+mj-ea"/>
              </a:rPr>
              <a:t>Users:</a:t>
            </a:r>
            <a:endParaRPr lang="en-IN" sz="1400" b="1" baseline="0" dirty="0">
              <a:solidFill>
                <a:schemeClr val="bg1">
                  <a:lumMod val="10000"/>
                </a:schemeClr>
              </a:solidFill>
              <a:ea typeface="+mj-ea"/>
            </a:endParaRPr>
          </a:p>
        </p:txBody>
      </p:sp>
      <p:sp>
        <p:nvSpPr>
          <p:cNvPr id="6" name="TextBox 5">
            <a:extLst>
              <a:ext uri="{FF2B5EF4-FFF2-40B4-BE49-F238E27FC236}">
                <a16:creationId xmlns:a16="http://schemas.microsoft.com/office/drawing/2014/main" id="{4A452957-6D52-4967-9067-B9F0518276C3}"/>
              </a:ext>
            </a:extLst>
          </p:cNvPr>
          <p:cNvSpPr txBox="1"/>
          <p:nvPr/>
        </p:nvSpPr>
        <p:spPr>
          <a:xfrm>
            <a:off x="365503" y="3388658"/>
            <a:ext cx="3132589" cy="889154"/>
          </a:xfrm>
          <a:prstGeom prst="rect">
            <a:avLst/>
          </a:prstGeom>
          <a:noFill/>
        </p:spPr>
        <p:txBody>
          <a:bodyPr wrap="none" rtlCol="0">
            <a:spAutoFit/>
          </a:bodyPr>
          <a:lstStyle/>
          <a:p>
            <a:pPr algn="just">
              <a:lnSpc>
                <a:spcPct val="150000"/>
              </a:lnSpc>
            </a:pPr>
            <a:r>
              <a:rPr lang="en-US" baseline="0" dirty="0">
                <a:solidFill>
                  <a:schemeClr val="tx1">
                    <a:lumMod val="75000"/>
                  </a:schemeClr>
                </a:solidFill>
                <a:ea typeface="+mj-ea"/>
              </a:rPr>
              <a:t>There are two types of users in our system:</a:t>
            </a:r>
          </a:p>
          <a:p>
            <a:pPr marL="228600" indent="-228600" algn="just">
              <a:lnSpc>
                <a:spcPct val="150000"/>
              </a:lnSpc>
              <a:buFont typeface="+mj-lt"/>
              <a:buAutoNum type="arabicPeriod"/>
            </a:pPr>
            <a:r>
              <a:rPr lang="en-US" dirty="0">
                <a:solidFill>
                  <a:schemeClr val="tx1">
                    <a:lumMod val="75000"/>
                  </a:schemeClr>
                </a:solidFill>
                <a:ea typeface="+mj-ea"/>
              </a:rPr>
              <a:t>Admin</a:t>
            </a:r>
          </a:p>
          <a:p>
            <a:pPr marL="228600" indent="-228600" algn="just">
              <a:lnSpc>
                <a:spcPct val="150000"/>
              </a:lnSpc>
              <a:buFont typeface="+mj-lt"/>
              <a:buAutoNum type="arabicPeriod"/>
            </a:pPr>
            <a:r>
              <a:rPr lang="en-US" baseline="0" dirty="0">
                <a:solidFill>
                  <a:schemeClr val="tx1">
                    <a:lumMod val="75000"/>
                  </a:schemeClr>
                </a:solidFill>
                <a:ea typeface="+mj-ea"/>
              </a:rPr>
              <a:t>Customers</a:t>
            </a:r>
          </a:p>
        </p:txBody>
      </p:sp>
    </p:spTree>
    <p:extLst>
      <p:ext uri="{BB962C8B-B14F-4D97-AF65-F5344CB8AC3E}">
        <p14:creationId xmlns:p14="http://schemas.microsoft.com/office/powerpoint/2010/main" val="1489850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A656E6-6E23-4AF1-8AAE-69BD962842F8}"/>
              </a:ext>
            </a:extLst>
          </p:cNvPr>
          <p:cNvSpPr>
            <a:spLocks noGrp="1"/>
          </p:cNvSpPr>
          <p:nvPr>
            <p:ph type="title"/>
          </p:nvPr>
        </p:nvSpPr>
        <p:spPr/>
        <p:txBody>
          <a:bodyPr/>
          <a:lstStyle/>
          <a:p>
            <a:r>
              <a:rPr lang="en-US" dirty="0"/>
              <a:t>Screenshots of User Interface</a:t>
            </a:r>
            <a:endParaRPr lang="en-IN" dirty="0"/>
          </a:p>
        </p:txBody>
      </p:sp>
      <p:sp>
        <p:nvSpPr>
          <p:cNvPr id="7" name="TextBox 6">
            <a:extLst>
              <a:ext uri="{FF2B5EF4-FFF2-40B4-BE49-F238E27FC236}">
                <a16:creationId xmlns:a16="http://schemas.microsoft.com/office/drawing/2014/main" id="{0B45DEA4-043B-442B-9351-14FD3F4436E4}"/>
              </a:ext>
            </a:extLst>
          </p:cNvPr>
          <p:cNvSpPr txBox="1"/>
          <p:nvPr/>
        </p:nvSpPr>
        <p:spPr>
          <a:xfrm>
            <a:off x="833890" y="719289"/>
            <a:ext cx="1869166" cy="307777"/>
          </a:xfrm>
          <a:prstGeom prst="rect">
            <a:avLst/>
          </a:prstGeom>
          <a:noFill/>
        </p:spPr>
        <p:txBody>
          <a:bodyPr wrap="none" rtlCol="0">
            <a:spAutoFit/>
          </a:bodyPr>
          <a:lstStyle/>
          <a:p>
            <a:r>
              <a:rPr lang="en-US" sz="1400" b="1" dirty="0">
                <a:solidFill>
                  <a:schemeClr val="bg1">
                    <a:lumMod val="10000"/>
                  </a:schemeClr>
                </a:solidFill>
                <a:ea typeface="+mj-ea"/>
              </a:rPr>
              <a:t>Admin’s Dashboard</a:t>
            </a:r>
            <a:endParaRPr lang="en-IN" sz="1400" b="1" baseline="0" dirty="0">
              <a:solidFill>
                <a:schemeClr val="bg1">
                  <a:lumMod val="10000"/>
                </a:schemeClr>
              </a:solidFill>
              <a:ea typeface="+mj-ea"/>
            </a:endParaRPr>
          </a:p>
        </p:txBody>
      </p:sp>
      <p:pic>
        <p:nvPicPr>
          <p:cNvPr id="5" name="Content Placeholder 4">
            <a:extLst>
              <a:ext uri="{FF2B5EF4-FFF2-40B4-BE49-F238E27FC236}">
                <a16:creationId xmlns:a16="http://schemas.microsoft.com/office/drawing/2014/main" id="{7501F902-D9F5-4EB0-BCCB-665951C8787D}"/>
              </a:ext>
            </a:extLst>
          </p:cNvPr>
          <p:cNvPicPr>
            <a:picLocks noGrp="1" noChangeAspect="1"/>
          </p:cNvPicPr>
          <p:nvPr>
            <p:ph idx="1"/>
          </p:nvPr>
        </p:nvPicPr>
        <p:blipFill>
          <a:blip r:embed="rId2"/>
          <a:stretch>
            <a:fillRect/>
          </a:stretch>
        </p:blipFill>
        <p:spPr>
          <a:xfrm>
            <a:off x="925896" y="1074271"/>
            <a:ext cx="7292208" cy="3725863"/>
          </a:xfrm>
        </p:spPr>
      </p:pic>
    </p:spTree>
    <p:extLst>
      <p:ext uri="{BB962C8B-B14F-4D97-AF65-F5344CB8AC3E}">
        <p14:creationId xmlns:p14="http://schemas.microsoft.com/office/powerpoint/2010/main" val="3719729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A656E6-6E23-4AF1-8AAE-69BD962842F8}"/>
              </a:ext>
            </a:extLst>
          </p:cNvPr>
          <p:cNvSpPr>
            <a:spLocks noGrp="1"/>
          </p:cNvSpPr>
          <p:nvPr>
            <p:ph type="title"/>
          </p:nvPr>
        </p:nvSpPr>
        <p:spPr/>
        <p:txBody>
          <a:bodyPr/>
          <a:lstStyle/>
          <a:p>
            <a:r>
              <a:rPr lang="en-US" dirty="0"/>
              <a:t>Screenshots of User Interface</a:t>
            </a:r>
            <a:endParaRPr lang="en-IN" dirty="0"/>
          </a:p>
        </p:txBody>
      </p:sp>
      <p:sp>
        <p:nvSpPr>
          <p:cNvPr id="7" name="TextBox 6">
            <a:extLst>
              <a:ext uri="{FF2B5EF4-FFF2-40B4-BE49-F238E27FC236}">
                <a16:creationId xmlns:a16="http://schemas.microsoft.com/office/drawing/2014/main" id="{0B45DEA4-043B-442B-9351-14FD3F4436E4}"/>
              </a:ext>
            </a:extLst>
          </p:cNvPr>
          <p:cNvSpPr txBox="1"/>
          <p:nvPr/>
        </p:nvSpPr>
        <p:spPr>
          <a:xfrm>
            <a:off x="833890" y="719289"/>
            <a:ext cx="1869166" cy="307777"/>
          </a:xfrm>
          <a:prstGeom prst="rect">
            <a:avLst/>
          </a:prstGeom>
          <a:noFill/>
        </p:spPr>
        <p:txBody>
          <a:bodyPr wrap="none" rtlCol="0">
            <a:spAutoFit/>
          </a:bodyPr>
          <a:lstStyle/>
          <a:p>
            <a:r>
              <a:rPr lang="en-US" sz="1400" b="1" dirty="0">
                <a:solidFill>
                  <a:schemeClr val="bg1">
                    <a:lumMod val="10000"/>
                  </a:schemeClr>
                </a:solidFill>
                <a:ea typeface="+mj-ea"/>
              </a:rPr>
              <a:t>Admin’s Dashboard</a:t>
            </a:r>
            <a:endParaRPr lang="en-IN" sz="1400" b="1" baseline="0" dirty="0">
              <a:solidFill>
                <a:schemeClr val="bg1">
                  <a:lumMod val="10000"/>
                </a:schemeClr>
              </a:solidFill>
              <a:ea typeface="+mj-ea"/>
            </a:endParaRPr>
          </a:p>
        </p:txBody>
      </p:sp>
      <p:pic>
        <p:nvPicPr>
          <p:cNvPr id="6" name="Content Placeholder 5">
            <a:extLst>
              <a:ext uri="{FF2B5EF4-FFF2-40B4-BE49-F238E27FC236}">
                <a16:creationId xmlns:a16="http://schemas.microsoft.com/office/drawing/2014/main" id="{2161841D-2DF8-46A6-AC45-4BC74C4F2972}"/>
              </a:ext>
            </a:extLst>
          </p:cNvPr>
          <p:cNvPicPr>
            <a:picLocks noGrp="1" noChangeAspect="1"/>
          </p:cNvPicPr>
          <p:nvPr>
            <p:ph idx="1"/>
          </p:nvPr>
        </p:nvPicPr>
        <p:blipFill>
          <a:blip r:embed="rId2"/>
          <a:stretch>
            <a:fillRect/>
          </a:stretch>
        </p:blipFill>
        <p:spPr>
          <a:xfrm>
            <a:off x="897805" y="1121207"/>
            <a:ext cx="7348389" cy="3725863"/>
          </a:xfrm>
        </p:spPr>
      </p:pic>
    </p:spTree>
    <p:extLst>
      <p:ext uri="{BB962C8B-B14F-4D97-AF65-F5344CB8AC3E}">
        <p14:creationId xmlns:p14="http://schemas.microsoft.com/office/powerpoint/2010/main" val="4167973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A656E6-6E23-4AF1-8AAE-69BD962842F8}"/>
              </a:ext>
            </a:extLst>
          </p:cNvPr>
          <p:cNvSpPr>
            <a:spLocks noGrp="1"/>
          </p:cNvSpPr>
          <p:nvPr>
            <p:ph type="title"/>
          </p:nvPr>
        </p:nvSpPr>
        <p:spPr/>
        <p:txBody>
          <a:bodyPr/>
          <a:lstStyle/>
          <a:p>
            <a:r>
              <a:rPr lang="en-US" dirty="0"/>
              <a:t>Screenshots of User Interface</a:t>
            </a:r>
            <a:endParaRPr lang="en-IN" dirty="0"/>
          </a:p>
        </p:txBody>
      </p:sp>
      <p:sp>
        <p:nvSpPr>
          <p:cNvPr id="7" name="TextBox 6">
            <a:extLst>
              <a:ext uri="{FF2B5EF4-FFF2-40B4-BE49-F238E27FC236}">
                <a16:creationId xmlns:a16="http://schemas.microsoft.com/office/drawing/2014/main" id="{0B45DEA4-043B-442B-9351-14FD3F4436E4}"/>
              </a:ext>
            </a:extLst>
          </p:cNvPr>
          <p:cNvSpPr txBox="1"/>
          <p:nvPr/>
        </p:nvSpPr>
        <p:spPr>
          <a:xfrm>
            <a:off x="833890" y="719289"/>
            <a:ext cx="1869166" cy="307777"/>
          </a:xfrm>
          <a:prstGeom prst="rect">
            <a:avLst/>
          </a:prstGeom>
          <a:noFill/>
        </p:spPr>
        <p:txBody>
          <a:bodyPr wrap="none" rtlCol="0">
            <a:spAutoFit/>
          </a:bodyPr>
          <a:lstStyle/>
          <a:p>
            <a:r>
              <a:rPr lang="en-US" sz="1400" b="1" dirty="0">
                <a:solidFill>
                  <a:schemeClr val="bg1">
                    <a:lumMod val="10000"/>
                  </a:schemeClr>
                </a:solidFill>
                <a:ea typeface="+mj-ea"/>
              </a:rPr>
              <a:t>Admin’s Dashboard</a:t>
            </a:r>
            <a:endParaRPr lang="en-IN" sz="1400" b="1" baseline="0" dirty="0">
              <a:solidFill>
                <a:schemeClr val="bg1">
                  <a:lumMod val="10000"/>
                </a:schemeClr>
              </a:solidFill>
              <a:ea typeface="+mj-ea"/>
            </a:endParaRPr>
          </a:p>
        </p:txBody>
      </p:sp>
      <p:pic>
        <p:nvPicPr>
          <p:cNvPr id="5" name="Content Placeholder 4">
            <a:extLst>
              <a:ext uri="{FF2B5EF4-FFF2-40B4-BE49-F238E27FC236}">
                <a16:creationId xmlns:a16="http://schemas.microsoft.com/office/drawing/2014/main" id="{2C97D5E3-F0F1-412D-B72D-CA7884CEB19A}"/>
              </a:ext>
            </a:extLst>
          </p:cNvPr>
          <p:cNvPicPr>
            <a:picLocks noGrp="1" noChangeAspect="1"/>
          </p:cNvPicPr>
          <p:nvPr>
            <p:ph idx="1"/>
          </p:nvPr>
        </p:nvPicPr>
        <p:blipFill>
          <a:blip r:embed="rId2"/>
          <a:stretch>
            <a:fillRect/>
          </a:stretch>
        </p:blipFill>
        <p:spPr>
          <a:xfrm>
            <a:off x="869279" y="1121207"/>
            <a:ext cx="7405441" cy="3725863"/>
          </a:xfrm>
        </p:spPr>
      </p:pic>
    </p:spTree>
    <p:extLst>
      <p:ext uri="{BB962C8B-B14F-4D97-AF65-F5344CB8AC3E}">
        <p14:creationId xmlns:p14="http://schemas.microsoft.com/office/powerpoint/2010/main" val="30638678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43DACB-2D8B-43F6-A9DB-DC226DF6E9F7}"/>
              </a:ext>
            </a:extLst>
          </p:cNvPr>
          <p:cNvSpPr>
            <a:spLocks noGrp="1"/>
          </p:cNvSpPr>
          <p:nvPr>
            <p:ph type="title"/>
          </p:nvPr>
        </p:nvSpPr>
        <p:spPr/>
        <p:txBody>
          <a:bodyPr/>
          <a:lstStyle/>
          <a:p>
            <a:r>
              <a:rPr lang="en-US" dirty="0"/>
              <a:t>Screenshots of User Interface</a:t>
            </a:r>
            <a:endParaRPr lang="en-IN" dirty="0"/>
          </a:p>
        </p:txBody>
      </p:sp>
      <p:sp>
        <p:nvSpPr>
          <p:cNvPr id="7" name="TextBox 6">
            <a:extLst>
              <a:ext uri="{FF2B5EF4-FFF2-40B4-BE49-F238E27FC236}">
                <a16:creationId xmlns:a16="http://schemas.microsoft.com/office/drawing/2014/main" id="{1B95C971-2500-4441-A84E-9D39B385C3F4}"/>
              </a:ext>
            </a:extLst>
          </p:cNvPr>
          <p:cNvSpPr txBox="1"/>
          <p:nvPr/>
        </p:nvSpPr>
        <p:spPr>
          <a:xfrm>
            <a:off x="860149" y="709271"/>
            <a:ext cx="1478033" cy="307777"/>
          </a:xfrm>
          <a:prstGeom prst="rect">
            <a:avLst/>
          </a:prstGeom>
          <a:noFill/>
        </p:spPr>
        <p:txBody>
          <a:bodyPr wrap="none" rtlCol="0">
            <a:spAutoFit/>
          </a:bodyPr>
          <a:lstStyle/>
          <a:p>
            <a:r>
              <a:rPr lang="en-US" sz="1400" b="1" baseline="0" dirty="0">
                <a:solidFill>
                  <a:schemeClr val="bg1">
                    <a:lumMod val="10000"/>
                  </a:schemeClr>
                </a:solidFill>
                <a:ea typeface="+mj-ea"/>
              </a:rPr>
              <a:t>Products FAQs</a:t>
            </a:r>
            <a:endParaRPr lang="en-IN" sz="1400" b="1" baseline="0" dirty="0">
              <a:solidFill>
                <a:schemeClr val="bg1">
                  <a:lumMod val="10000"/>
                </a:schemeClr>
              </a:solidFill>
              <a:ea typeface="+mj-ea"/>
            </a:endParaRPr>
          </a:p>
        </p:txBody>
      </p:sp>
      <p:pic>
        <p:nvPicPr>
          <p:cNvPr id="5" name="Content Placeholder 4">
            <a:extLst>
              <a:ext uri="{FF2B5EF4-FFF2-40B4-BE49-F238E27FC236}">
                <a16:creationId xmlns:a16="http://schemas.microsoft.com/office/drawing/2014/main" id="{88CAD5F1-1333-4FBF-87B0-6A27CC1F0ACF}"/>
              </a:ext>
            </a:extLst>
          </p:cNvPr>
          <p:cNvPicPr>
            <a:picLocks noGrp="1" noChangeAspect="1"/>
          </p:cNvPicPr>
          <p:nvPr>
            <p:ph idx="1"/>
          </p:nvPr>
        </p:nvPicPr>
        <p:blipFill>
          <a:blip r:embed="rId2"/>
          <a:stretch>
            <a:fillRect/>
          </a:stretch>
        </p:blipFill>
        <p:spPr>
          <a:xfrm>
            <a:off x="970141" y="1101171"/>
            <a:ext cx="6623756" cy="3725863"/>
          </a:xfrm>
        </p:spPr>
      </p:pic>
    </p:spTree>
    <p:extLst>
      <p:ext uri="{BB962C8B-B14F-4D97-AF65-F5344CB8AC3E}">
        <p14:creationId xmlns:p14="http://schemas.microsoft.com/office/powerpoint/2010/main" val="667225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9DF876-5027-40D2-B637-5147A45D900E}"/>
              </a:ext>
            </a:extLst>
          </p:cNvPr>
          <p:cNvSpPr>
            <a:spLocks noGrp="1"/>
          </p:cNvSpPr>
          <p:nvPr>
            <p:ph type="title"/>
          </p:nvPr>
        </p:nvSpPr>
        <p:spPr/>
        <p:txBody>
          <a:bodyPr/>
          <a:lstStyle/>
          <a:p>
            <a:r>
              <a:rPr lang="en-US" dirty="0"/>
              <a:t>Screenshots of User Interface</a:t>
            </a:r>
            <a:endParaRPr lang="en-IN" dirty="0"/>
          </a:p>
        </p:txBody>
      </p:sp>
      <p:sp>
        <p:nvSpPr>
          <p:cNvPr id="7" name="TextBox 6">
            <a:extLst>
              <a:ext uri="{FF2B5EF4-FFF2-40B4-BE49-F238E27FC236}">
                <a16:creationId xmlns:a16="http://schemas.microsoft.com/office/drawing/2014/main" id="{7DE5340D-5937-4A33-AF21-D4E85994DDCE}"/>
              </a:ext>
            </a:extLst>
          </p:cNvPr>
          <p:cNvSpPr txBox="1"/>
          <p:nvPr/>
        </p:nvSpPr>
        <p:spPr>
          <a:xfrm>
            <a:off x="853576" y="651978"/>
            <a:ext cx="1130182" cy="307777"/>
          </a:xfrm>
          <a:prstGeom prst="rect">
            <a:avLst/>
          </a:prstGeom>
          <a:noFill/>
        </p:spPr>
        <p:txBody>
          <a:bodyPr wrap="none" rtlCol="0">
            <a:spAutoFit/>
          </a:bodyPr>
          <a:lstStyle/>
          <a:p>
            <a:r>
              <a:rPr lang="en-US" sz="1400" b="1" baseline="0" dirty="0">
                <a:solidFill>
                  <a:schemeClr val="bg1">
                    <a:lumMod val="10000"/>
                  </a:schemeClr>
                </a:solidFill>
                <a:ea typeface="+mj-ea"/>
              </a:rPr>
              <a:t>FAQs Page</a:t>
            </a:r>
            <a:endParaRPr lang="en-IN" sz="1400" b="1" baseline="0" dirty="0">
              <a:solidFill>
                <a:schemeClr val="bg1">
                  <a:lumMod val="10000"/>
                </a:schemeClr>
              </a:solidFill>
              <a:ea typeface="+mj-ea"/>
            </a:endParaRPr>
          </a:p>
        </p:txBody>
      </p:sp>
      <p:pic>
        <p:nvPicPr>
          <p:cNvPr id="5" name="Content Placeholder 4">
            <a:extLst>
              <a:ext uri="{FF2B5EF4-FFF2-40B4-BE49-F238E27FC236}">
                <a16:creationId xmlns:a16="http://schemas.microsoft.com/office/drawing/2014/main" id="{34D7AA95-2132-4340-92DA-DA4C21401BF4}"/>
              </a:ext>
            </a:extLst>
          </p:cNvPr>
          <p:cNvPicPr>
            <a:picLocks noGrp="1" noChangeAspect="1"/>
          </p:cNvPicPr>
          <p:nvPr>
            <p:ph idx="1"/>
          </p:nvPr>
        </p:nvPicPr>
        <p:blipFill>
          <a:blip r:embed="rId2"/>
          <a:stretch>
            <a:fillRect/>
          </a:stretch>
        </p:blipFill>
        <p:spPr>
          <a:xfrm>
            <a:off x="970141" y="1027131"/>
            <a:ext cx="6623756" cy="3725863"/>
          </a:xfrm>
        </p:spPr>
      </p:pic>
    </p:spTree>
    <p:extLst>
      <p:ext uri="{BB962C8B-B14F-4D97-AF65-F5344CB8AC3E}">
        <p14:creationId xmlns:p14="http://schemas.microsoft.com/office/powerpoint/2010/main" val="3490744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B1B43C-DA2C-4249-A588-5E377B1F5BFA}"/>
              </a:ext>
            </a:extLst>
          </p:cNvPr>
          <p:cNvSpPr>
            <a:spLocks noGrp="1"/>
          </p:cNvSpPr>
          <p:nvPr>
            <p:ph type="title"/>
          </p:nvPr>
        </p:nvSpPr>
        <p:spPr/>
        <p:txBody>
          <a:bodyPr/>
          <a:lstStyle/>
          <a:p>
            <a:r>
              <a:rPr lang="en-US" dirty="0"/>
              <a:t>Screenshots of User Interface</a:t>
            </a:r>
            <a:endParaRPr lang="en-IN" dirty="0"/>
          </a:p>
        </p:txBody>
      </p:sp>
      <p:sp>
        <p:nvSpPr>
          <p:cNvPr id="7" name="TextBox 6">
            <a:extLst>
              <a:ext uri="{FF2B5EF4-FFF2-40B4-BE49-F238E27FC236}">
                <a16:creationId xmlns:a16="http://schemas.microsoft.com/office/drawing/2014/main" id="{27CBA5B1-7073-4C09-9BDA-20A9A5BE3B4C}"/>
              </a:ext>
            </a:extLst>
          </p:cNvPr>
          <p:cNvSpPr txBox="1"/>
          <p:nvPr/>
        </p:nvSpPr>
        <p:spPr>
          <a:xfrm>
            <a:off x="1181107" y="726077"/>
            <a:ext cx="2349810" cy="307777"/>
          </a:xfrm>
          <a:prstGeom prst="rect">
            <a:avLst/>
          </a:prstGeom>
          <a:noFill/>
        </p:spPr>
        <p:txBody>
          <a:bodyPr wrap="none" rtlCol="0">
            <a:spAutoFit/>
          </a:bodyPr>
          <a:lstStyle/>
          <a:p>
            <a:r>
              <a:rPr lang="en-US" sz="1400" b="1" baseline="0" dirty="0">
                <a:solidFill>
                  <a:schemeClr val="bg1">
                    <a:lumMod val="10000"/>
                  </a:schemeClr>
                </a:solidFill>
                <a:ea typeface="+mj-ea"/>
              </a:rPr>
              <a:t>Terms &amp; Conditions Page</a:t>
            </a:r>
            <a:endParaRPr lang="en-IN" sz="1400" b="1" baseline="0" dirty="0">
              <a:solidFill>
                <a:schemeClr val="bg1">
                  <a:lumMod val="10000"/>
                </a:schemeClr>
              </a:solidFill>
              <a:ea typeface="+mj-ea"/>
            </a:endParaRPr>
          </a:p>
        </p:txBody>
      </p:sp>
      <p:pic>
        <p:nvPicPr>
          <p:cNvPr id="5" name="Content Placeholder 4">
            <a:extLst>
              <a:ext uri="{FF2B5EF4-FFF2-40B4-BE49-F238E27FC236}">
                <a16:creationId xmlns:a16="http://schemas.microsoft.com/office/drawing/2014/main" id="{4B2C06CF-104C-4530-8F48-395EED955AE3}"/>
              </a:ext>
            </a:extLst>
          </p:cNvPr>
          <p:cNvPicPr>
            <a:picLocks noGrp="1" noChangeAspect="1"/>
          </p:cNvPicPr>
          <p:nvPr>
            <p:ph idx="1"/>
          </p:nvPr>
        </p:nvPicPr>
        <p:blipFill>
          <a:blip r:embed="rId2"/>
          <a:stretch>
            <a:fillRect/>
          </a:stretch>
        </p:blipFill>
        <p:spPr>
          <a:xfrm>
            <a:off x="1260122" y="1134783"/>
            <a:ext cx="6623756" cy="3725863"/>
          </a:xfrm>
        </p:spPr>
      </p:pic>
    </p:spTree>
    <p:extLst>
      <p:ext uri="{BB962C8B-B14F-4D97-AF65-F5344CB8AC3E}">
        <p14:creationId xmlns:p14="http://schemas.microsoft.com/office/powerpoint/2010/main" val="3724195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520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Modules in our project</a:t>
            </a:r>
          </a:p>
        </p:txBody>
      </p:sp>
      <p:sp>
        <p:nvSpPr>
          <p:cNvPr id="7" name="TextBox 6"/>
          <p:cNvSpPr txBox="1"/>
          <p:nvPr/>
        </p:nvSpPr>
        <p:spPr>
          <a:xfrm>
            <a:off x="1284613" y="3840480"/>
            <a:ext cx="184731" cy="276999"/>
          </a:xfrm>
          <a:prstGeom prst="rect">
            <a:avLst/>
          </a:prstGeom>
          <a:noFill/>
        </p:spPr>
        <p:txBody>
          <a:bodyPr wrap="none" rtlCol="0">
            <a:spAutoFit/>
          </a:bodyPr>
          <a:lstStyle/>
          <a:p>
            <a:endParaRPr lang="en-US" baseline="0" dirty="0">
              <a:ea typeface="+mj-ea"/>
            </a:endParaRPr>
          </a:p>
        </p:txBody>
      </p:sp>
      <p:sp>
        <p:nvSpPr>
          <p:cNvPr id="6" name="TextBox 5"/>
          <p:cNvSpPr txBox="1"/>
          <p:nvPr/>
        </p:nvSpPr>
        <p:spPr>
          <a:xfrm>
            <a:off x="386693" y="795188"/>
            <a:ext cx="8370613" cy="3520644"/>
          </a:xfrm>
          <a:prstGeom prst="rect">
            <a:avLst/>
          </a:prstGeom>
          <a:noFill/>
        </p:spPr>
        <p:txBody>
          <a:bodyPr wrap="square" rtlCol="0">
            <a:spAutoFit/>
          </a:bodyPr>
          <a:lstStyle/>
          <a:p>
            <a:pPr marL="228600" indent="-228600" algn="l">
              <a:lnSpc>
                <a:spcPct val="150000"/>
              </a:lnSpc>
              <a:buFont typeface="+mj-lt"/>
              <a:buAutoNum type="arabicPeriod"/>
            </a:pPr>
            <a:r>
              <a:rPr lang="en-US" sz="1400" b="1" dirty="0">
                <a:solidFill>
                  <a:schemeClr val="tx1">
                    <a:lumMod val="50000"/>
                  </a:schemeClr>
                </a:solidFill>
              </a:rPr>
              <a:t>Register Module</a:t>
            </a:r>
          </a:p>
          <a:p>
            <a:pPr marL="675376" lvl="1" indent="-285750" algn="l">
              <a:lnSpc>
                <a:spcPct val="150000"/>
              </a:lnSpc>
              <a:buFont typeface="Wingdings" panose="05000000000000000000" pitchFamily="2" charset="2"/>
              <a:buChar char="Ø"/>
            </a:pPr>
            <a:r>
              <a:rPr lang="en-US" dirty="0">
                <a:solidFill>
                  <a:schemeClr val="tx1">
                    <a:lumMod val="50000"/>
                  </a:schemeClr>
                </a:solidFill>
              </a:rPr>
              <a:t>User has to register and enter their personal details.</a:t>
            </a:r>
          </a:p>
          <a:p>
            <a:pPr marL="675376" lvl="1" indent="-285750" algn="l">
              <a:lnSpc>
                <a:spcPct val="150000"/>
              </a:lnSpc>
              <a:buFont typeface="Wingdings" panose="05000000000000000000" pitchFamily="2" charset="2"/>
              <a:buChar char="Ø"/>
            </a:pPr>
            <a:r>
              <a:rPr lang="en-US" dirty="0">
                <a:solidFill>
                  <a:schemeClr val="tx1">
                    <a:lumMod val="50000"/>
                  </a:schemeClr>
                </a:solidFill>
              </a:rPr>
              <a:t>They can apply for any of the two cards depending on their requirements. The cards have a limit. Once the user is verified and registered with the company, he/she will be eligible to avail the services of the card. The two cards being gold and Titanium cards. The users will have to pay a minimum joining fee depending on the card type.</a:t>
            </a:r>
          </a:p>
          <a:p>
            <a:pPr lvl="1" algn="l">
              <a:lnSpc>
                <a:spcPct val="150000"/>
              </a:lnSpc>
            </a:pPr>
            <a:endParaRPr lang="en-US" sz="1400" dirty="0">
              <a:solidFill>
                <a:schemeClr val="tx1">
                  <a:lumMod val="50000"/>
                </a:schemeClr>
              </a:solidFill>
            </a:endParaRPr>
          </a:p>
          <a:p>
            <a:pPr marL="228600" indent="-228600" algn="l">
              <a:lnSpc>
                <a:spcPct val="150000"/>
              </a:lnSpc>
              <a:buFont typeface="+mj-lt"/>
              <a:buAutoNum type="arabicPeriod"/>
            </a:pPr>
            <a:r>
              <a:rPr lang="en-US" sz="1400" b="1" dirty="0">
                <a:solidFill>
                  <a:schemeClr val="tx1">
                    <a:lumMod val="50000"/>
                  </a:schemeClr>
                </a:solidFill>
                <a:ea typeface="+mj-ea"/>
              </a:rPr>
              <a:t>Login Module</a:t>
            </a:r>
          </a:p>
          <a:p>
            <a:pPr marL="561076" lvl="1" indent="-171450" algn="l">
              <a:lnSpc>
                <a:spcPct val="150000"/>
              </a:lnSpc>
              <a:buFont typeface="Wingdings" panose="05000000000000000000" pitchFamily="2" charset="2"/>
              <a:buChar char="Ø"/>
            </a:pPr>
            <a:r>
              <a:rPr lang="en-US" b="1" dirty="0">
                <a:solidFill>
                  <a:schemeClr val="tx1">
                    <a:lumMod val="50000"/>
                  </a:schemeClr>
                </a:solidFill>
                <a:ea typeface="+mj-ea"/>
              </a:rPr>
              <a:t>   </a:t>
            </a:r>
            <a:r>
              <a:rPr lang="en-US" dirty="0">
                <a:solidFill>
                  <a:schemeClr val="tx1">
                    <a:lumMod val="50000"/>
                  </a:schemeClr>
                </a:solidFill>
                <a:ea typeface="+mj-ea"/>
              </a:rPr>
              <a:t>Login can be for the user or for the admin.</a:t>
            </a:r>
            <a:r>
              <a:rPr lang="en-US" b="1" dirty="0">
                <a:solidFill>
                  <a:schemeClr val="tx1">
                    <a:lumMod val="50000"/>
                  </a:schemeClr>
                </a:solidFill>
                <a:ea typeface="+mj-ea"/>
              </a:rPr>
              <a:t>	</a:t>
            </a:r>
          </a:p>
          <a:p>
            <a:pPr marL="675376" lvl="1" indent="-285750" algn="l">
              <a:lnSpc>
                <a:spcPct val="150000"/>
              </a:lnSpc>
              <a:buFont typeface="Wingdings" panose="05000000000000000000" pitchFamily="2" charset="2"/>
              <a:buChar char="Ø"/>
            </a:pPr>
            <a:r>
              <a:rPr lang="en-US" dirty="0">
                <a:solidFill>
                  <a:schemeClr val="tx1">
                    <a:lumMod val="50000"/>
                  </a:schemeClr>
                </a:solidFill>
              </a:rPr>
              <a:t>Registered users can login and purchase any products from the market place.</a:t>
            </a:r>
          </a:p>
          <a:p>
            <a:pPr marL="675376" lvl="1" indent="-285750" algn="l">
              <a:lnSpc>
                <a:spcPct val="150000"/>
              </a:lnSpc>
              <a:buFont typeface="Wingdings" panose="05000000000000000000" pitchFamily="2" charset="2"/>
              <a:buChar char="Ø"/>
            </a:pPr>
            <a:r>
              <a:rPr lang="en-US" dirty="0">
                <a:solidFill>
                  <a:schemeClr val="tx1">
                    <a:lumMod val="50000"/>
                  </a:schemeClr>
                </a:solidFill>
              </a:rPr>
              <a:t>Admin can login and then he/she is able to access all the details of the registered user and will be able to accept the user or reject it.</a:t>
            </a:r>
          </a:p>
        </p:txBody>
      </p:sp>
    </p:spTree>
    <p:extLst>
      <p:ext uri="{BB962C8B-B14F-4D97-AF65-F5344CB8AC3E}">
        <p14:creationId xmlns:p14="http://schemas.microsoft.com/office/powerpoint/2010/main" val="1200511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0F77312-B1C9-4321-B7A1-DB79BBAB84B2}"/>
              </a:ext>
            </a:extLst>
          </p:cNvPr>
          <p:cNvSpPr>
            <a:spLocks noGrp="1"/>
          </p:cNvSpPr>
          <p:nvPr>
            <p:ph idx="1"/>
          </p:nvPr>
        </p:nvSpPr>
        <p:spPr>
          <a:xfrm>
            <a:off x="269878" y="931084"/>
            <a:ext cx="8615227" cy="3725083"/>
          </a:xfrm>
        </p:spPr>
        <p:txBody>
          <a:bodyPr/>
          <a:lstStyle/>
          <a:p>
            <a:pPr marL="342900" indent="-342900">
              <a:buAutoNum type="arabicPeriod" startAt="3"/>
            </a:pPr>
            <a:r>
              <a:rPr lang="en-US" sz="1400" b="1" dirty="0">
                <a:solidFill>
                  <a:schemeClr val="tx1">
                    <a:lumMod val="50000"/>
                  </a:schemeClr>
                </a:solidFill>
                <a:latin typeface="Arial" panose="020B0604020202020204" pitchFamily="34" charset="0"/>
                <a:cs typeface="Arial" panose="020B0604020202020204" pitchFamily="34" charset="0"/>
              </a:rPr>
              <a:t>Buy Product Module</a:t>
            </a:r>
          </a:p>
          <a:p>
            <a:pPr lvl="2">
              <a:lnSpc>
                <a:spcPct val="150000"/>
              </a:lnSpc>
              <a:buFont typeface="Wingdings" panose="05000000000000000000" pitchFamily="2" charset="2"/>
              <a:buChar char="Ø"/>
            </a:pPr>
            <a:r>
              <a:rPr lang="en-US" sz="1200" dirty="0">
                <a:solidFill>
                  <a:schemeClr val="tx1">
                    <a:lumMod val="75000"/>
                  </a:schemeClr>
                </a:solidFill>
                <a:latin typeface="Arial" panose="020B0604020202020204" pitchFamily="34" charset="0"/>
                <a:cs typeface="Arial" panose="020B0604020202020204" pitchFamily="34" charset="0"/>
              </a:rPr>
              <a:t>All the products will be listed here. According to the product type, cost of the product and the tenure period, monthly tenures will be deduced.</a:t>
            </a:r>
          </a:p>
          <a:p>
            <a:pPr lvl="2">
              <a:lnSpc>
                <a:spcPct val="150000"/>
              </a:lnSpc>
              <a:buFont typeface="Wingdings" panose="05000000000000000000" pitchFamily="2" charset="2"/>
              <a:buChar char="Ø"/>
            </a:pPr>
            <a:r>
              <a:rPr lang="en-US" sz="1200" dirty="0">
                <a:solidFill>
                  <a:schemeClr val="tx1">
                    <a:lumMod val="75000"/>
                  </a:schemeClr>
                </a:solidFill>
                <a:latin typeface="Arial" panose="020B0604020202020204" pitchFamily="34" charset="0"/>
                <a:cs typeface="Arial" panose="020B0604020202020204" pitchFamily="34" charset="0"/>
              </a:rPr>
              <a:t>Once the user clicks on buy product, he will be redirected to an info page where all the details, features and the frequently asked questions will be displayed for user's convenience.</a:t>
            </a:r>
          </a:p>
          <a:p>
            <a:pPr lvl="2">
              <a:lnSpc>
                <a:spcPct val="150000"/>
              </a:lnSpc>
              <a:buFont typeface="Wingdings" panose="05000000000000000000" pitchFamily="2" charset="2"/>
              <a:buChar char="Ø"/>
            </a:pPr>
            <a:r>
              <a:rPr lang="en-US" sz="1200" dirty="0">
                <a:solidFill>
                  <a:schemeClr val="tx1">
                    <a:lumMod val="75000"/>
                  </a:schemeClr>
                </a:solidFill>
                <a:latin typeface="Arial" panose="020B0604020202020204" pitchFamily="34" charset="0"/>
                <a:cs typeface="Arial" panose="020B0604020202020204" pitchFamily="34" charset="0"/>
              </a:rPr>
              <a:t>The user can buy a product with different EMI options available</a:t>
            </a:r>
          </a:p>
          <a:p>
            <a:pPr lvl="4">
              <a:lnSpc>
                <a:spcPct val="150000"/>
              </a:lnSpc>
              <a:buFont typeface="Courier New" panose="02070309020205020404" pitchFamily="49" charset="0"/>
              <a:buChar char="o"/>
            </a:pPr>
            <a:r>
              <a:rPr lang="en-US" sz="1200" dirty="0">
                <a:solidFill>
                  <a:schemeClr val="tx1">
                    <a:lumMod val="75000"/>
                  </a:schemeClr>
                </a:solidFill>
                <a:latin typeface="Arial" panose="020B0604020202020204" pitchFamily="34" charset="0"/>
                <a:cs typeface="Arial" panose="020B0604020202020204" pitchFamily="34" charset="0"/>
              </a:rPr>
              <a:t> 3 Months</a:t>
            </a:r>
          </a:p>
          <a:p>
            <a:pPr lvl="4">
              <a:lnSpc>
                <a:spcPct val="150000"/>
              </a:lnSpc>
              <a:buFont typeface="Courier New" panose="02070309020205020404" pitchFamily="49" charset="0"/>
              <a:buChar char="o"/>
            </a:pPr>
            <a:r>
              <a:rPr lang="en-US" sz="1200" dirty="0">
                <a:solidFill>
                  <a:schemeClr val="tx1">
                    <a:lumMod val="75000"/>
                  </a:schemeClr>
                </a:solidFill>
                <a:latin typeface="Arial" panose="020B0604020202020204" pitchFamily="34" charset="0"/>
                <a:cs typeface="Arial" panose="020B0604020202020204" pitchFamily="34" charset="0"/>
              </a:rPr>
              <a:t> 6 Months</a:t>
            </a:r>
          </a:p>
          <a:p>
            <a:pPr lvl="4">
              <a:lnSpc>
                <a:spcPct val="150000"/>
              </a:lnSpc>
              <a:buFont typeface="Courier New" panose="02070309020205020404" pitchFamily="49" charset="0"/>
              <a:buChar char="o"/>
            </a:pPr>
            <a:r>
              <a:rPr lang="en-US" sz="1200" dirty="0">
                <a:solidFill>
                  <a:schemeClr val="tx1">
                    <a:lumMod val="75000"/>
                  </a:schemeClr>
                </a:solidFill>
                <a:latin typeface="Arial" panose="020B0604020202020204" pitchFamily="34" charset="0"/>
                <a:cs typeface="Arial" panose="020B0604020202020204" pitchFamily="34" charset="0"/>
              </a:rPr>
              <a:t> 9 Months</a:t>
            </a:r>
          </a:p>
          <a:p>
            <a:pPr lvl="4">
              <a:lnSpc>
                <a:spcPct val="150000"/>
              </a:lnSpc>
              <a:buFont typeface="Courier New" panose="02070309020205020404" pitchFamily="49" charset="0"/>
              <a:buChar char="o"/>
            </a:pPr>
            <a:r>
              <a:rPr lang="en-US" sz="1200" dirty="0">
                <a:solidFill>
                  <a:schemeClr val="tx1">
                    <a:lumMod val="75000"/>
                  </a:schemeClr>
                </a:solidFill>
                <a:latin typeface="Arial" panose="020B0604020202020204" pitchFamily="34" charset="0"/>
                <a:cs typeface="Arial" panose="020B0604020202020204" pitchFamily="34" charset="0"/>
              </a:rPr>
              <a:t> 12 Months </a:t>
            </a:r>
            <a:endParaRPr lang="en-IN" sz="1200" dirty="0">
              <a:solidFill>
                <a:schemeClr val="tx1">
                  <a:lumMod val="75000"/>
                </a:schemeClr>
              </a:solidFill>
              <a:latin typeface="Arial" panose="020B0604020202020204" pitchFamily="34" charset="0"/>
              <a:cs typeface="Arial" panose="020B0604020202020204" pitchFamily="34" charset="0"/>
            </a:endParaRPr>
          </a:p>
          <a:p>
            <a:pPr lvl="4">
              <a:buFont typeface="Courier New" panose="02070309020205020404" pitchFamily="49" charset="0"/>
              <a:buChar char="o"/>
            </a:pPr>
            <a:endParaRPr lang="en-IN" sz="1200" dirty="0">
              <a:solidFill>
                <a:schemeClr val="tx1">
                  <a:lumMod val="75000"/>
                </a:schemeClr>
              </a:solidFill>
              <a:latin typeface="Arial" panose="020B0604020202020204" pitchFamily="34" charset="0"/>
              <a:cs typeface="Arial" panose="020B0604020202020204" pitchFamily="34" charset="0"/>
            </a:endParaRPr>
          </a:p>
        </p:txBody>
      </p:sp>
      <p:sp>
        <p:nvSpPr>
          <p:cNvPr id="5" name="Title 4"/>
          <p:cNvSpPr>
            <a:spLocks noGrp="1"/>
          </p:cNvSpPr>
          <p:nvPr>
            <p:ph type="title"/>
          </p:nvPr>
        </p:nvSpPr>
        <p:spPr/>
        <p:txBody>
          <a:bodyPr/>
          <a:lstStyle/>
          <a:p>
            <a:r>
              <a:rPr lang="en-US" dirty="0"/>
              <a:t>Modules in our project</a:t>
            </a:r>
          </a:p>
        </p:txBody>
      </p:sp>
      <p:sp>
        <p:nvSpPr>
          <p:cNvPr id="7" name="TextBox 6"/>
          <p:cNvSpPr txBox="1"/>
          <p:nvPr/>
        </p:nvSpPr>
        <p:spPr>
          <a:xfrm>
            <a:off x="1284613" y="3840480"/>
            <a:ext cx="184731" cy="276999"/>
          </a:xfrm>
          <a:prstGeom prst="rect">
            <a:avLst/>
          </a:prstGeom>
          <a:noFill/>
        </p:spPr>
        <p:txBody>
          <a:bodyPr wrap="none" rtlCol="0">
            <a:spAutoFit/>
          </a:bodyPr>
          <a:lstStyle/>
          <a:p>
            <a:endParaRPr lang="en-US" baseline="0" dirty="0">
              <a:ea typeface="+mj-ea"/>
            </a:endParaRPr>
          </a:p>
        </p:txBody>
      </p:sp>
      <p:sp>
        <p:nvSpPr>
          <p:cNvPr id="2" name="TextBox 1"/>
          <p:cNvSpPr txBox="1"/>
          <p:nvPr/>
        </p:nvSpPr>
        <p:spPr>
          <a:xfrm>
            <a:off x="170601" y="1215615"/>
            <a:ext cx="357790" cy="461665"/>
          </a:xfrm>
          <a:prstGeom prst="rect">
            <a:avLst/>
          </a:prstGeom>
          <a:noFill/>
        </p:spPr>
        <p:txBody>
          <a:bodyPr wrap="none" rtlCol="0">
            <a:spAutoFit/>
          </a:bodyPr>
          <a:lstStyle/>
          <a:p>
            <a:pPr marL="171450" indent="-171450" algn="l">
              <a:buFont typeface="Arial" charset="0"/>
              <a:buChar char="•"/>
            </a:pPr>
            <a:endParaRPr lang="en-US" baseline="0" dirty="0">
              <a:ea typeface="+mj-ea"/>
            </a:endParaRPr>
          </a:p>
          <a:p>
            <a:pPr marL="171450" indent="-171450" algn="l">
              <a:buFont typeface="Arial" charset="0"/>
              <a:buChar char="•"/>
            </a:pPr>
            <a:endParaRPr lang="en-US" dirty="0">
              <a:ea typeface="+mj-ea"/>
            </a:endParaRPr>
          </a:p>
        </p:txBody>
      </p:sp>
    </p:spTree>
    <p:extLst>
      <p:ext uri="{BB962C8B-B14F-4D97-AF65-F5344CB8AC3E}">
        <p14:creationId xmlns:p14="http://schemas.microsoft.com/office/powerpoint/2010/main" val="1252369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7C00FA-3289-42F2-8DF3-FD3F671C65FD}"/>
              </a:ext>
            </a:extLst>
          </p:cNvPr>
          <p:cNvSpPr>
            <a:spLocks noGrp="1"/>
          </p:cNvSpPr>
          <p:nvPr>
            <p:ph idx="1"/>
          </p:nvPr>
        </p:nvSpPr>
        <p:spPr/>
        <p:txBody>
          <a:bodyPr/>
          <a:lstStyle/>
          <a:p>
            <a:pPr marL="342900" indent="-342900">
              <a:lnSpc>
                <a:spcPct val="150000"/>
              </a:lnSpc>
              <a:buAutoNum type="arabicPeriod" startAt="4"/>
            </a:pPr>
            <a:r>
              <a:rPr lang="en-US" sz="1400" b="1" dirty="0">
                <a:latin typeface="Arial" panose="020B0604020202020204" pitchFamily="34" charset="0"/>
                <a:cs typeface="Arial" panose="020B0604020202020204" pitchFamily="34" charset="0"/>
              </a:rPr>
              <a:t>Dashboard Module (Users)</a:t>
            </a:r>
          </a:p>
          <a:p>
            <a:pPr lvl="3">
              <a:lnSpc>
                <a:spcPct val="150000"/>
              </a:lnSpc>
              <a:buFont typeface="Wingdings" panose="05000000000000000000" pitchFamily="2" charset="2"/>
              <a:buChar char="Ø"/>
            </a:pPr>
            <a:r>
              <a:rPr lang="en-IN" sz="1200" dirty="0">
                <a:solidFill>
                  <a:schemeClr val="tx1">
                    <a:lumMod val="75000"/>
                  </a:schemeClr>
                </a:solidFill>
                <a:latin typeface="Arial" panose="020B0604020202020204" pitchFamily="34" charset="0"/>
                <a:cs typeface="Arial" panose="020B0604020202020204" pitchFamily="34" charset="0"/>
              </a:rPr>
              <a:t>EMI Card</a:t>
            </a:r>
          </a:p>
          <a:p>
            <a:pPr marL="442387" lvl="3" indent="0">
              <a:lnSpc>
                <a:spcPct val="150000"/>
              </a:lnSpc>
              <a:buNone/>
            </a:pPr>
            <a:r>
              <a:rPr lang="en-US" sz="1200" dirty="0">
                <a:solidFill>
                  <a:schemeClr val="tx1">
                    <a:lumMod val="75000"/>
                  </a:schemeClr>
                </a:solidFill>
                <a:latin typeface="Arial" panose="020B0604020202020204" pitchFamily="34" charset="0"/>
                <a:cs typeface="Arial" panose="020B0604020202020204" pitchFamily="34" charset="0"/>
              </a:rPr>
              <a:t>       The EMI card will give details about the registration number, validity period, and name of the user.</a:t>
            </a:r>
          </a:p>
          <a:p>
            <a:pPr lvl="3">
              <a:lnSpc>
                <a:spcPct val="150000"/>
              </a:lnSpc>
              <a:buFont typeface="Wingdings" panose="05000000000000000000" pitchFamily="2" charset="2"/>
              <a:buChar char="Ø"/>
            </a:pPr>
            <a:r>
              <a:rPr lang="en-US" sz="1200" dirty="0">
                <a:solidFill>
                  <a:schemeClr val="tx1">
                    <a:lumMod val="75000"/>
                  </a:schemeClr>
                </a:solidFill>
                <a:latin typeface="Arial" panose="020B0604020202020204" pitchFamily="34" charset="0"/>
                <a:cs typeface="Arial" panose="020B0604020202020204" pitchFamily="34" charset="0"/>
              </a:rPr>
              <a:t> List of products purchased</a:t>
            </a:r>
          </a:p>
          <a:p>
            <a:pPr marL="442387" lvl="3" indent="0">
              <a:lnSpc>
                <a:spcPct val="150000"/>
              </a:lnSpc>
              <a:buNone/>
            </a:pPr>
            <a:r>
              <a:rPr lang="en-US" sz="1200" dirty="0">
                <a:solidFill>
                  <a:schemeClr val="tx1">
                    <a:lumMod val="75000"/>
                  </a:schemeClr>
                </a:solidFill>
                <a:latin typeface="Arial" panose="020B0604020202020204" pitchFamily="34" charset="0"/>
                <a:cs typeface="Arial" panose="020B0604020202020204" pitchFamily="34" charset="0"/>
              </a:rPr>
              <a:t>       The list of products purchased by the User will also be displayed along with the last transaction. Previous            	transactions will also be displayed if asked by the user.</a:t>
            </a:r>
          </a:p>
          <a:p>
            <a:pPr lvl="3">
              <a:lnSpc>
                <a:spcPct val="150000"/>
              </a:lnSpc>
              <a:buFont typeface="Wingdings" panose="05000000000000000000" pitchFamily="2" charset="2"/>
              <a:buChar char="Ø"/>
            </a:pPr>
            <a:r>
              <a:rPr lang="en-US" sz="1200" dirty="0">
                <a:solidFill>
                  <a:schemeClr val="tx1">
                    <a:lumMod val="75000"/>
                  </a:schemeClr>
                </a:solidFill>
                <a:latin typeface="Arial" panose="020B0604020202020204" pitchFamily="34" charset="0"/>
                <a:cs typeface="Arial" panose="020B0604020202020204" pitchFamily="34" charset="0"/>
              </a:rPr>
              <a:t>It will also give information about the remaining balance in users membership card.</a:t>
            </a:r>
          </a:p>
        </p:txBody>
      </p:sp>
      <p:sp>
        <p:nvSpPr>
          <p:cNvPr id="3" name="Title 2">
            <a:extLst>
              <a:ext uri="{FF2B5EF4-FFF2-40B4-BE49-F238E27FC236}">
                <a16:creationId xmlns:a16="http://schemas.microsoft.com/office/drawing/2014/main" id="{2D74F61B-3A93-41A9-ABC4-D0AF7061A990}"/>
              </a:ext>
            </a:extLst>
          </p:cNvPr>
          <p:cNvSpPr>
            <a:spLocks noGrp="1"/>
          </p:cNvSpPr>
          <p:nvPr>
            <p:ph type="title"/>
          </p:nvPr>
        </p:nvSpPr>
        <p:spPr/>
        <p:txBody>
          <a:bodyPr/>
          <a:lstStyle/>
          <a:p>
            <a:r>
              <a:rPr lang="en-US" dirty="0"/>
              <a:t>Modules in our project</a:t>
            </a:r>
            <a:endParaRPr lang="en-IN" dirty="0"/>
          </a:p>
        </p:txBody>
      </p:sp>
    </p:spTree>
    <p:extLst>
      <p:ext uri="{BB962C8B-B14F-4D97-AF65-F5344CB8AC3E}">
        <p14:creationId xmlns:p14="http://schemas.microsoft.com/office/powerpoint/2010/main" val="3497296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7C00FA-3289-42F2-8DF3-FD3F671C65FD}"/>
              </a:ext>
            </a:extLst>
          </p:cNvPr>
          <p:cNvSpPr>
            <a:spLocks noGrp="1"/>
          </p:cNvSpPr>
          <p:nvPr>
            <p:ph idx="1"/>
          </p:nvPr>
        </p:nvSpPr>
        <p:spPr/>
        <p:txBody>
          <a:bodyPr/>
          <a:lstStyle/>
          <a:p>
            <a:pPr marL="342900" indent="-342900">
              <a:lnSpc>
                <a:spcPct val="150000"/>
              </a:lnSpc>
              <a:buAutoNum type="arabicPeriod" startAt="5"/>
            </a:pPr>
            <a:r>
              <a:rPr lang="en-US" sz="1400" b="1" dirty="0">
                <a:latin typeface="Arial" panose="020B0604020202020204" pitchFamily="34" charset="0"/>
                <a:cs typeface="Arial" panose="020B0604020202020204" pitchFamily="34" charset="0"/>
              </a:rPr>
              <a:t>Dashboard Module (Admin)</a:t>
            </a:r>
          </a:p>
          <a:p>
            <a:pPr lvl="2">
              <a:lnSpc>
                <a:spcPct val="150000"/>
              </a:lnSpc>
              <a:buFont typeface="Wingdings" panose="05000000000000000000" pitchFamily="2" charset="2"/>
              <a:buChar char="Ø"/>
            </a:pPr>
            <a:r>
              <a:rPr lang="en-US" sz="1200" dirty="0">
                <a:solidFill>
                  <a:schemeClr val="tx1">
                    <a:lumMod val="50000"/>
                  </a:schemeClr>
                </a:solidFill>
                <a:latin typeface="Arial" panose="020B0604020202020204" pitchFamily="34" charset="0"/>
                <a:cs typeface="Arial" panose="020B0604020202020204" pitchFamily="34" charset="0"/>
              </a:rPr>
              <a:t>Admin can login and then he/she is able to access all the details of the registered user and will be able to accept the user or reject it.</a:t>
            </a:r>
          </a:p>
          <a:p>
            <a:pPr lvl="2">
              <a:lnSpc>
                <a:spcPct val="150000"/>
              </a:lnSpc>
              <a:buFont typeface="Wingdings" panose="05000000000000000000" pitchFamily="2" charset="2"/>
              <a:buChar char="Ø"/>
            </a:pPr>
            <a:endParaRPr lang="en-US" sz="1400" b="1" dirty="0">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2D74F61B-3A93-41A9-ABC4-D0AF7061A990}"/>
              </a:ext>
            </a:extLst>
          </p:cNvPr>
          <p:cNvSpPr>
            <a:spLocks noGrp="1"/>
          </p:cNvSpPr>
          <p:nvPr>
            <p:ph type="title"/>
          </p:nvPr>
        </p:nvSpPr>
        <p:spPr/>
        <p:txBody>
          <a:bodyPr/>
          <a:lstStyle/>
          <a:p>
            <a:r>
              <a:rPr lang="en-US" dirty="0"/>
              <a:t>Modules in our project</a:t>
            </a:r>
            <a:endParaRPr lang="en-IN" dirty="0"/>
          </a:p>
        </p:txBody>
      </p:sp>
    </p:spTree>
    <p:extLst>
      <p:ext uri="{BB962C8B-B14F-4D97-AF65-F5344CB8AC3E}">
        <p14:creationId xmlns:p14="http://schemas.microsoft.com/office/powerpoint/2010/main" val="2065892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76E1BA-EE9B-4003-A679-7D1E87CC2643}"/>
              </a:ext>
            </a:extLst>
          </p:cNvPr>
          <p:cNvSpPr>
            <a:spLocks noGrp="1"/>
          </p:cNvSpPr>
          <p:nvPr>
            <p:ph type="title"/>
          </p:nvPr>
        </p:nvSpPr>
        <p:spPr>
          <a:xfrm>
            <a:off x="269878" y="240427"/>
            <a:ext cx="8024283" cy="384721"/>
          </a:xfrm>
        </p:spPr>
        <p:txBody>
          <a:bodyPr/>
          <a:lstStyle/>
          <a:p>
            <a:r>
              <a:rPr lang="en-US" dirty="0"/>
              <a:t>Screenshots of User Interface</a:t>
            </a:r>
            <a:endParaRPr lang="en-IN" dirty="0"/>
          </a:p>
        </p:txBody>
      </p:sp>
      <p:sp>
        <p:nvSpPr>
          <p:cNvPr id="16" name="TextBox 15">
            <a:extLst>
              <a:ext uri="{FF2B5EF4-FFF2-40B4-BE49-F238E27FC236}">
                <a16:creationId xmlns:a16="http://schemas.microsoft.com/office/drawing/2014/main" id="{DFD209B9-D67B-4F9B-ACE3-9EDA3E8014B4}"/>
              </a:ext>
            </a:extLst>
          </p:cNvPr>
          <p:cNvSpPr txBox="1"/>
          <p:nvPr/>
        </p:nvSpPr>
        <p:spPr>
          <a:xfrm>
            <a:off x="668856" y="589437"/>
            <a:ext cx="1289135" cy="338554"/>
          </a:xfrm>
          <a:prstGeom prst="rect">
            <a:avLst/>
          </a:prstGeom>
          <a:noFill/>
          <a:ln>
            <a:solidFill>
              <a:schemeClr val="bg2"/>
            </a:solidFill>
          </a:ln>
        </p:spPr>
        <p:txBody>
          <a:bodyPr wrap="none" rtlCol="0">
            <a:spAutoFit/>
          </a:bodyPr>
          <a:lstStyle/>
          <a:p>
            <a:r>
              <a:rPr lang="en-US" sz="1600" b="1" baseline="0" dirty="0">
                <a:solidFill>
                  <a:schemeClr val="bg1">
                    <a:lumMod val="10000"/>
                  </a:schemeClr>
                </a:solidFill>
                <a:ea typeface="+mj-ea"/>
              </a:rPr>
              <a:t>Home page</a:t>
            </a:r>
            <a:endParaRPr lang="en-IN" sz="1600" b="1" baseline="0" dirty="0">
              <a:solidFill>
                <a:schemeClr val="bg1">
                  <a:lumMod val="10000"/>
                </a:schemeClr>
              </a:solidFill>
              <a:ea typeface="+mj-ea"/>
            </a:endParaRPr>
          </a:p>
        </p:txBody>
      </p:sp>
      <p:pic>
        <p:nvPicPr>
          <p:cNvPr id="7" name="Content Placeholder 6">
            <a:extLst>
              <a:ext uri="{FF2B5EF4-FFF2-40B4-BE49-F238E27FC236}">
                <a16:creationId xmlns:a16="http://schemas.microsoft.com/office/drawing/2014/main" id="{E382D01D-337C-429A-92F5-DD74689B9467}"/>
              </a:ext>
            </a:extLst>
          </p:cNvPr>
          <p:cNvPicPr>
            <a:picLocks noGrp="1" noChangeAspect="1"/>
          </p:cNvPicPr>
          <p:nvPr>
            <p:ph idx="1"/>
          </p:nvPr>
        </p:nvPicPr>
        <p:blipFill>
          <a:blip r:embed="rId2"/>
          <a:stretch>
            <a:fillRect/>
          </a:stretch>
        </p:blipFill>
        <p:spPr>
          <a:xfrm>
            <a:off x="750970" y="892280"/>
            <a:ext cx="7079606" cy="3982280"/>
          </a:xfrm>
        </p:spPr>
      </p:pic>
    </p:spTree>
    <p:extLst>
      <p:ext uri="{BB962C8B-B14F-4D97-AF65-F5344CB8AC3E}">
        <p14:creationId xmlns:p14="http://schemas.microsoft.com/office/powerpoint/2010/main" val="2944444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76E1BA-EE9B-4003-A679-7D1E87CC2643}"/>
              </a:ext>
            </a:extLst>
          </p:cNvPr>
          <p:cNvSpPr>
            <a:spLocks noGrp="1"/>
          </p:cNvSpPr>
          <p:nvPr>
            <p:ph type="title"/>
          </p:nvPr>
        </p:nvSpPr>
        <p:spPr>
          <a:xfrm>
            <a:off x="269878" y="240427"/>
            <a:ext cx="8024283" cy="384721"/>
          </a:xfrm>
        </p:spPr>
        <p:txBody>
          <a:bodyPr/>
          <a:lstStyle/>
          <a:p>
            <a:r>
              <a:rPr lang="en-US" dirty="0"/>
              <a:t>Screenshots of User Interface</a:t>
            </a:r>
            <a:endParaRPr lang="en-IN" dirty="0"/>
          </a:p>
        </p:txBody>
      </p:sp>
      <p:sp>
        <p:nvSpPr>
          <p:cNvPr id="16" name="TextBox 15">
            <a:extLst>
              <a:ext uri="{FF2B5EF4-FFF2-40B4-BE49-F238E27FC236}">
                <a16:creationId xmlns:a16="http://schemas.microsoft.com/office/drawing/2014/main" id="{DFD209B9-D67B-4F9B-ACE3-9EDA3E8014B4}"/>
              </a:ext>
            </a:extLst>
          </p:cNvPr>
          <p:cNvSpPr txBox="1"/>
          <p:nvPr/>
        </p:nvSpPr>
        <p:spPr>
          <a:xfrm>
            <a:off x="668856" y="589437"/>
            <a:ext cx="1289135" cy="338554"/>
          </a:xfrm>
          <a:prstGeom prst="rect">
            <a:avLst/>
          </a:prstGeom>
          <a:noFill/>
          <a:ln>
            <a:solidFill>
              <a:schemeClr val="bg2"/>
            </a:solidFill>
          </a:ln>
        </p:spPr>
        <p:txBody>
          <a:bodyPr wrap="none" rtlCol="0">
            <a:spAutoFit/>
          </a:bodyPr>
          <a:lstStyle/>
          <a:p>
            <a:r>
              <a:rPr lang="en-US" sz="1600" b="1" baseline="0" dirty="0">
                <a:solidFill>
                  <a:schemeClr val="bg1">
                    <a:lumMod val="10000"/>
                  </a:schemeClr>
                </a:solidFill>
                <a:ea typeface="+mj-ea"/>
              </a:rPr>
              <a:t>Home page</a:t>
            </a:r>
            <a:endParaRPr lang="en-IN" sz="1600" b="1" baseline="0" dirty="0">
              <a:solidFill>
                <a:schemeClr val="bg1">
                  <a:lumMod val="10000"/>
                </a:schemeClr>
              </a:solidFill>
              <a:ea typeface="+mj-ea"/>
            </a:endParaRPr>
          </a:p>
        </p:txBody>
      </p:sp>
      <p:pic>
        <p:nvPicPr>
          <p:cNvPr id="5" name="Content Placeholder 4">
            <a:extLst>
              <a:ext uri="{FF2B5EF4-FFF2-40B4-BE49-F238E27FC236}">
                <a16:creationId xmlns:a16="http://schemas.microsoft.com/office/drawing/2014/main" id="{A36FAA4F-4281-46B9-AA6E-B4842D5E8BA1}"/>
              </a:ext>
            </a:extLst>
          </p:cNvPr>
          <p:cNvPicPr>
            <a:picLocks noGrp="1" noChangeAspect="1"/>
          </p:cNvPicPr>
          <p:nvPr>
            <p:ph idx="1"/>
          </p:nvPr>
        </p:nvPicPr>
        <p:blipFill>
          <a:blip r:embed="rId2"/>
          <a:stretch>
            <a:fillRect/>
          </a:stretch>
        </p:blipFill>
        <p:spPr>
          <a:xfrm>
            <a:off x="733866" y="897501"/>
            <a:ext cx="7095684" cy="3802520"/>
          </a:xfrm>
        </p:spPr>
      </p:pic>
    </p:spTree>
    <p:extLst>
      <p:ext uri="{BB962C8B-B14F-4D97-AF65-F5344CB8AC3E}">
        <p14:creationId xmlns:p14="http://schemas.microsoft.com/office/powerpoint/2010/main" val="3645685759"/>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rosted Glass">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extLst>
    <a:ext uri="{05A4C25C-085E-4340-85A3-A5531E510DB2}">
      <thm15:themeFamily xmlns:thm15="http://schemas.microsoft.com/office/thememl/2012/main" name="Presentation1" id="{702403EB-318C-439B-9AB2-BA2B8AB33F7C}" vid="{E6FED60A-EEAF-4841-AC95-7D184802CB98}"/>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02403EB-318C-439B-9AB2-BA2B8AB33F7C}" vid="{819E83EB-3304-45C5-AE68-EF214ADD408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omments xmlns="71bf3f0a-df54-467d-89c2-87f8d534ba7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0F8E8959049E8428369959651C7B244" ma:contentTypeVersion="1" ma:contentTypeDescription="Create a new document." ma:contentTypeScope="" ma:versionID="a3dfc01f428c3fcbfdafd221a376b9de">
  <xsd:schema xmlns:xsd="http://www.w3.org/2001/XMLSchema" xmlns:p="http://schemas.microsoft.com/office/2006/metadata/properties" xmlns:ns2="71bf3f0a-df54-467d-89c2-87f8d534ba77" targetNamespace="http://schemas.microsoft.com/office/2006/metadata/properties" ma:root="true" ma:fieldsID="96a372070048e73f7666a0524ec77300" ns2:_="">
    <xsd:import namespace="71bf3f0a-df54-467d-89c2-87f8d534ba77"/>
    <xsd:element name="properties">
      <xsd:complexType>
        <xsd:sequence>
          <xsd:element name="documentManagement">
            <xsd:complexType>
              <xsd:all>
                <xsd:element ref="ns2:Comments" minOccurs="0"/>
              </xsd:all>
            </xsd:complexType>
          </xsd:element>
        </xsd:sequence>
      </xsd:complexType>
    </xsd:element>
  </xsd:schema>
  <xsd:schema xmlns:xsd="http://www.w3.org/2001/XMLSchema" xmlns:dms="http://schemas.microsoft.com/office/2006/documentManagement/types" targetNamespace="71bf3f0a-df54-467d-89c2-87f8d534ba77" elementFormDefault="qualified">
    <xsd:import namespace="http://schemas.microsoft.com/office/2006/documentManagement/types"/>
    <xsd:element name="Comments" ma:index="10"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24559248-63FA-4C6E-A37D-96FF4426E5C5}">
  <ds:schemaRefs>
    <ds:schemaRef ds:uri="http://purl.org/dc/elements/1.1/"/>
    <ds:schemaRef ds:uri="http://schemas.microsoft.com/office/2006/documentManagement/types"/>
    <ds:schemaRef ds:uri="http://purl.org/dc/dcmitype/"/>
    <ds:schemaRef ds:uri="http://purl.org/dc/terms/"/>
    <ds:schemaRef ds:uri="http://schemas.openxmlformats.org/package/2006/metadata/core-properties"/>
    <ds:schemaRef ds:uri="71bf3f0a-df54-467d-89c2-87f8d534ba77"/>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3.xml><?xml version="1.0" encoding="utf-8"?>
<ds:datastoreItem xmlns:ds="http://schemas.openxmlformats.org/officeDocument/2006/customXml" ds:itemID="{2C674307-C299-473D-A73D-C7DBA1A7BA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bf3f0a-df54-467d-89c2-87f8d534ba7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blank</Template>
  <TotalTime>197</TotalTime>
  <Words>723</Words>
  <Application>Microsoft Office PowerPoint</Application>
  <PresentationFormat>On-screen Show (16:9)</PresentationFormat>
  <Paragraphs>102</Paragraphs>
  <Slides>36</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36</vt:i4>
      </vt:variant>
    </vt:vector>
  </HeadingPairs>
  <TitlesOfParts>
    <vt:vector size="43" baseType="lpstr">
      <vt:lpstr>Arial</vt:lpstr>
      <vt:lpstr>Calibri Light</vt:lpstr>
      <vt:lpstr>Courier New</vt:lpstr>
      <vt:lpstr>Symbol</vt:lpstr>
      <vt:lpstr>Wingdings</vt:lpstr>
      <vt:lpstr>L&amp;T Infotech</vt:lpstr>
      <vt:lpstr>Custom Design</vt:lpstr>
      <vt:lpstr>FMS – Finance Management System.</vt:lpstr>
      <vt:lpstr>Our Team Members</vt:lpstr>
      <vt:lpstr>Introduction</vt:lpstr>
      <vt:lpstr>Modules in our project</vt:lpstr>
      <vt:lpstr>Modules in our project</vt:lpstr>
      <vt:lpstr>Modules in our project</vt:lpstr>
      <vt:lpstr>Modules in our project</vt:lpstr>
      <vt:lpstr>Screenshots of User Interface</vt:lpstr>
      <vt:lpstr>Screenshots of User Interface</vt:lpstr>
      <vt:lpstr>Screenshots of User Interface</vt:lpstr>
      <vt:lpstr>Screenshots of User Interface</vt:lpstr>
      <vt:lpstr>Screenshots of User Interface</vt:lpstr>
      <vt:lpstr>Screenshots of User Interface</vt:lpstr>
      <vt:lpstr>Screenshots of User Interface</vt:lpstr>
      <vt:lpstr>Screenshots of User Interface</vt:lpstr>
      <vt:lpstr>Screenshots of User Interface</vt:lpstr>
      <vt:lpstr>Screenshots of User Interface</vt:lpstr>
      <vt:lpstr>Screenshots of User Interface</vt:lpstr>
      <vt:lpstr>Screenshots of User Interface</vt:lpstr>
      <vt:lpstr>Screenshots of User Interface</vt:lpstr>
      <vt:lpstr>Screenshots of User Interface</vt:lpstr>
      <vt:lpstr>Screenshots of User Interface</vt:lpstr>
      <vt:lpstr>Screenshots of User Interface</vt:lpstr>
      <vt:lpstr>Screenshots of User Interface</vt:lpstr>
      <vt:lpstr>Screenshots of User Interface</vt:lpstr>
      <vt:lpstr>Screenshots of User Interface</vt:lpstr>
      <vt:lpstr>Screenshots of User Interface</vt:lpstr>
      <vt:lpstr>Screenshots of User Interface</vt:lpstr>
      <vt:lpstr>Screenshots of User Interface</vt:lpstr>
      <vt:lpstr>Screenshots of User Interface</vt:lpstr>
      <vt:lpstr>Screenshots of User Interface</vt:lpstr>
      <vt:lpstr>Screenshots of User Interface</vt:lpstr>
      <vt:lpstr>Screenshots of User Interface</vt:lpstr>
      <vt:lpstr>Screenshots of User Interface</vt:lpstr>
      <vt:lpstr>Screenshots of User Interface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SRISHTI SINGH</dc:creator>
  <cp:lastModifiedBy>Dharmil Chhadva</cp:lastModifiedBy>
  <cp:revision>20</cp:revision>
  <cp:lastPrinted>2015-11-28T12:28:20Z</cp:lastPrinted>
  <dcterms:created xsi:type="dcterms:W3CDTF">2020-10-08T07:30:30Z</dcterms:created>
  <dcterms:modified xsi:type="dcterms:W3CDTF">2020-12-15T17:51:53Z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0x01010070F8E8959049E8428369959651C7B244</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