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8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4/15/2018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4/15/2018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4/15/2018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BCF38C-DA01-4FEE-8FC0-7094F353E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7199" y="2406763"/>
            <a:ext cx="10117087" cy="2098226"/>
          </a:xfrm>
        </p:spPr>
        <p:txBody>
          <a:bodyPr/>
          <a:lstStyle/>
          <a:p>
            <a:r>
              <a:rPr lang="en-GB" sz="6000" b="1" dirty="0" smtClean="0"/>
              <a:t>HACKATHON </a:t>
            </a:r>
            <a:r>
              <a:rPr lang="en-GB" sz="6000" b="1" dirty="0"/>
              <a:t/>
            </a:r>
            <a:br>
              <a:rPr lang="en-GB" sz="6000" b="1" dirty="0"/>
            </a:br>
            <a:r>
              <a:rPr lang="en-IN" sz="6000" dirty="0" smtClean="0"/>
              <a:t> </a:t>
            </a:r>
            <a:r>
              <a:rPr lang="en-IN" sz="6000" b="1" dirty="0" err="1" smtClean="0"/>
              <a:t>Quora</a:t>
            </a:r>
            <a:r>
              <a:rPr lang="en-IN" sz="6000" b="1" dirty="0" smtClean="0"/>
              <a:t> Question pairs </a:t>
            </a:r>
            <a:r>
              <a:rPr lang="en-GB" sz="6000" b="1" dirty="0" smtClean="0"/>
              <a:t>PROBLEM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xmlns="" val="1274921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1BA36E-50F1-45EE-81E7-A415F731A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5467" y="67240"/>
            <a:ext cx="8327124" cy="76250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Define </a:t>
            </a:r>
            <a:r>
              <a:rPr lang="en-US" dirty="0"/>
              <a:t>Evaluation Metric</a:t>
            </a:r>
            <a:endParaRPr lang="en-GB" u="sng" dirty="0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xmlns="" id="{7CF72DE3-8850-4CB8-9972-97C4C0968C3D}"/>
              </a:ext>
            </a:extLst>
          </p:cNvPr>
          <p:cNvSpPr/>
          <p:nvPr/>
        </p:nvSpPr>
        <p:spPr>
          <a:xfrm>
            <a:off x="43544" y="448491"/>
            <a:ext cx="1010194" cy="6165669"/>
          </a:xfrm>
          <a:prstGeom prst="lef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xmlns="" id="{8BDCD289-56EE-4261-AFE2-5321B6ABE408}"/>
              </a:ext>
            </a:extLst>
          </p:cNvPr>
          <p:cNvSpPr/>
          <p:nvPr/>
        </p:nvSpPr>
        <p:spPr>
          <a:xfrm flipH="1">
            <a:off x="10972800" y="448491"/>
            <a:ext cx="1010194" cy="6165669"/>
          </a:xfrm>
          <a:prstGeom prst="lef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93020EBA-2A0B-40E5-9597-67EAAD7F995E}"/>
              </a:ext>
            </a:extLst>
          </p:cNvPr>
          <p:cNvSpPr txBox="1"/>
          <p:nvPr/>
        </p:nvSpPr>
        <p:spPr>
          <a:xfrm>
            <a:off x="1144313" y="1330235"/>
            <a:ext cx="42031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Metric to evaluate results was determined by distribution of target variable</a:t>
            </a:r>
            <a:endParaRPr lang="en-GB" sz="28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FCEADFE8-9796-4DBD-A9D7-5CEF723FDCA6}"/>
              </a:ext>
            </a:extLst>
          </p:cNvPr>
          <p:cNvSpPr txBox="1"/>
          <p:nvPr/>
        </p:nvSpPr>
        <p:spPr>
          <a:xfrm>
            <a:off x="6312601" y="1988252"/>
            <a:ext cx="4203144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We chose </a:t>
            </a:r>
            <a:r>
              <a:rPr lang="en-US" sz="5400" b="1" i="1" dirty="0" smtClean="0"/>
              <a:t>Accuracy and </a:t>
            </a:r>
            <a:r>
              <a:rPr lang="en-US" sz="5400" b="1" i="1" dirty="0" err="1" smtClean="0"/>
              <a:t>logloss</a:t>
            </a:r>
            <a:r>
              <a:rPr lang="en-US" sz="3200" dirty="0" smtClean="0"/>
              <a:t> </a:t>
            </a:r>
            <a:r>
              <a:rPr lang="en-US" sz="3200" dirty="0"/>
              <a:t>to be our evaluation metric</a:t>
            </a:r>
            <a:endParaRPr lang="en-GB" sz="3200" dirty="0"/>
          </a:p>
        </p:txBody>
      </p:sp>
      <p:pic>
        <p:nvPicPr>
          <p:cNvPr id="1026" name="Picture 2" descr="C:\Users\Dharmil\Downloads\is_duplicat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1340" y="3370217"/>
            <a:ext cx="4026043" cy="26844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784018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1BA36E-50F1-45EE-81E7-A415F731A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44" y="67240"/>
            <a:ext cx="7297782" cy="76250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Exploratory </a:t>
            </a:r>
            <a:r>
              <a:rPr lang="en-US" dirty="0"/>
              <a:t>Data Analysis</a:t>
            </a:r>
            <a:endParaRPr lang="en-GB" u="sng" dirty="0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xmlns="" id="{7CF72DE3-8850-4CB8-9972-97C4C0968C3D}"/>
              </a:ext>
            </a:extLst>
          </p:cNvPr>
          <p:cNvSpPr/>
          <p:nvPr/>
        </p:nvSpPr>
        <p:spPr>
          <a:xfrm>
            <a:off x="43544" y="448491"/>
            <a:ext cx="1010194" cy="6165669"/>
          </a:xfrm>
          <a:prstGeom prst="lef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xmlns="" id="{8BDCD289-56EE-4261-AFE2-5321B6ABE408}"/>
              </a:ext>
            </a:extLst>
          </p:cNvPr>
          <p:cNvSpPr/>
          <p:nvPr/>
        </p:nvSpPr>
        <p:spPr>
          <a:xfrm flipH="1">
            <a:off x="10972800" y="448491"/>
            <a:ext cx="1010194" cy="6165669"/>
          </a:xfrm>
          <a:prstGeom prst="lef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0" name="Picture 2" descr="C:\Users\Dharmil\Downloads\worldcloud1.png"/>
          <p:cNvPicPr>
            <a:picLocks noChangeAspect="1" noChangeArrowheads="1"/>
          </p:cNvPicPr>
          <p:nvPr/>
        </p:nvPicPr>
        <p:blipFill>
          <a:blip r:embed="rId2"/>
          <a:srcRect l="17513" t="11368" r="15157" b="12120"/>
          <a:stretch>
            <a:fillRect/>
          </a:stretch>
        </p:blipFill>
        <p:spPr bwMode="auto">
          <a:xfrm>
            <a:off x="5708466" y="3631473"/>
            <a:ext cx="4506687" cy="2730138"/>
          </a:xfrm>
          <a:prstGeom prst="rect">
            <a:avLst/>
          </a:prstGeom>
          <a:noFill/>
        </p:spPr>
      </p:pic>
      <p:pic>
        <p:nvPicPr>
          <p:cNvPr id="2051" name="Picture 3" descr="C:\Users\Dharmil\Downloads\wordcloud2.png"/>
          <p:cNvPicPr>
            <a:picLocks noChangeAspect="1" noChangeArrowheads="1"/>
          </p:cNvPicPr>
          <p:nvPr/>
        </p:nvPicPr>
        <p:blipFill>
          <a:blip r:embed="rId3"/>
          <a:srcRect l="17936" t="10857" r="15397" b="12571"/>
          <a:stretch>
            <a:fillRect/>
          </a:stretch>
        </p:blipFill>
        <p:spPr bwMode="auto">
          <a:xfrm>
            <a:off x="705395" y="3593034"/>
            <a:ext cx="4585062" cy="2742452"/>
          </a:xfrm>
          <a:prstGeom prst="rect">
            <a:avLst/>
          </a:prstGeom>
          <a:noFill/>
        </p:spPr>
      </p:pic>
      <p:pic>
        <p:nvPicPr>
          <p:cNvPr id="2052" name="Picture 4" descr="C:\Users\Dharmil\Desktop\wordcloud_code.png"/>
          <p:cNvPicPr>
            <a:picLocks noChangeAspect="1" noChangeArrowheads="1"/>
          </p:cNvPicPr>
          <p:nvPr/>
        </p:nvPicPr>
        <p:blipFill>
          <a:blip r:embed="rId4"/>
          <a:srcRect l="182" t="14075" r="13940" b="43590"/>
          <a:stretch>
            <a:fillRect/>
          </a:stretch>
        </p:blipFill>
        <p:spPr bwMode="auto">
          <a:xfrm>
            <a:off x="888275" y="862149"/>
            <a:ext cx="9313815" cy="24296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814840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1BA36E-50F1-45EE-81E7-A415F731A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44" y="67240"/>
            <a:ext cx="7297782" cy="762501"/>
          </a:xfrm>
        </p:spPr>
        <p:txBody>
          <a:bodyPr>
            <a:normAutofit/>
          </a:bodyPr>
          <a:lstStyle/>
          <a:p>
            <a:pPr algn="ctr"/>
            <a:r>
              <a:rPr lang="en-GB" u="sng" dirty="0" smtClean="0"/>
              <a:t>Character &amp; Word Count</a:t>
            </a:r>
            <a:endParaRPr lang="en-GB" u="sng" dirty="0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xmlns="" id="{7CF72DE3-8850-4CB8-9972-97C4C0968C3D}"/>
              </a:ext>
            </a:extLst>
          </p:cNvPr>
          <p:cNvSpPr/>
          <p:nvPr/>
        </p:nvSpPr>
        <p:spPr>
          <a:xfrm>
            <a:off x="43544" y="448491"/>
            <a:ext cx="1010194" cy="6165669"/>
          </a:xfrm>
          <a:prstGeom prst="lef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xmlns="" id="{8BDCD289-56EE-4261-AFE2-5321B6ABE408}"/>
              </a:ext>
            </a:extLst>
          </p:cNvPr>
          <p:cNvSpPr/>
          <p:nvPr/>
        </p:nvSpPr>
        <p:spPr>
          <a:xfrm flipH="1">
            <a:off x="10972800" y="448491"/>
            <a:ext cx="1010194" cy="6165669"/>
          </a:xfrm>
          <a:prstGeom prst="lef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74" name="Picture 2" descr="C:\Users\Dharmil\Downloads\char_count_his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8060" y="2207623"/>
            <a:ext cx="4380409" cy="2886890"/>
          </a:xfrm>
          <a:prstGeom prst="rect">
            <a:avLst/>
          </a:prstGeom>
          <a:noFill/>
        </p:spPr>
      </p:pic>
      <p:pic>
        <p:nvPicPr>
          <p:cNvPr id="3075" name="Picture 3" descr="C:\Users\Dharmil\Downloads\word_count_his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80115" y="2207623"/>
            <a:ext cx="4379324" cy="28934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480541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1BA36E-50F1-45EE-81E7-A415F731A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44" y="67240"/>
            <a:ext cx="7297782" cy="76250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Word Share Ratio</a:t>
            </a:r>
            <a:endParaRPr lang="en-GB" u="sng" dirty="0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xmlns="" id="{7CF72DE3-8850-4CB8-9972-97C4C0968C3D}"/>
              </a:ext>
            </a:extLst>
          </p:cNvPr>
          <p:cNvSpPr/>
          <p:nvPr/>
        </p:nvSpPr>
        <p:spPr>
          <a:xfrm>
            <a:off x="43544" y="448491"/>
            <a:ext cx="1010194" cy="6165669"/>
          </a:xfrm>
          <a:prstGeom prst="lef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xmlns="" id="{8BDCD289-56EE-4261-AFE2-5321B6ABE408}"/>
              </a:ext>
            </a:extLst>
          </p:cNvPr>
          <p:cNvSpPr/>
          <p:nvPr/>
        </p:nvSpPr>
        <p:spPr>
          <a:xfrm flipH="1">
            <a:off x="10972800" y="448491"/>
            <a:ext cx="1010194" cy="6165669"/>
          </a:xfrm>
          <a:prstGeom prst="lef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099" name="Picture 3" descr="C:\Users\Dharmil\Downloads\word_share_rati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5028" y="3507376"/>
            <a:ext cx="9679577" cy="2697481"/>
          </a:xfrm>
          <a:prstGeom prst="rect">
            <a:avLst/>
          </a:prstGeom>
          <a:noFill/>
        </p:spPr>
      </p:pic>
      <p:pic>
        <p:nvPicPr>
          <p:cNvPr id="4100" name="Picture 4" descr="C:\Users\Dharmil\Desktop\wordcloud_cod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29037" y="846363"/>
            <a:ext cx="9582506" cy="21189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551365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1BA36E-50F1-45EE-81E7-A415F731A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44" y="67240"/>
            <a:ext cx="7297782" cy="762501"/>
          </a:xfrm>
        </p:spPr>
        <p:txBody>
          <a:bodyPr>
            <a:normAutofit/>
          </a:bodyPr>
          <a:lstStyle/>
          <a:p>
            <a:pPr algn="ctr"/>
            <a:r>
              <a:rPr lang="en-US" u="sng" dirty="0" smtClean="0"/>
              <a:t>TF-IDF Share</a:t>
            </a:r>
            <a:endParaRPr lang="en-GB" u="sng" dirty="0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xmlns="" id="{7CF72DE3-8850-4CB8-9972-97C4C0968C3D}"/>
              </a:ext>
            </a:extLst>
          </p:cNvPr>
          <p:cNvSpPr/>
          <p:nvPr/>
        </p:nvSpPr>
        <p:spPr>
          <a:xfrm>
            <a:off x="43544" y="448491"/>
            <a:ext cx="1010194" cy="6165669"/>
          </a:xfrm>
          <a:prstGeom prst="lef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xmlns="" id="{8BDCD289-56EE-4261-AFE2-5321B6ABE408}"/>
              </a:ext>
            </a:extLst>
          </p:cNvPr>
          <p:cNvSpPr/>
          <p:nvPr/>
        </p:nvSpPr>
        <p:spPr>
          <a:xfrm flipH="1">
            <a:off x="10972800" y="448491"/>
            <a:ext cx="1010194" cy="6165669"/>
          </a:xfrm>
          <a:prstGeom prst="lef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utoShape 2" descr="blob:https://web.whatsapp.com/006d2add-c9eb-4ade-b565-8fb398611462">
            <a:extLst>
              <a:ext uri="{FF2B5EF4-FFF2-40B4-BE49-F238E27FC236}">
                <a16:creationId xmlns:a16="http://schemas.microsoft.com/office/drawing/2014/main" xmlns="" id="{14465E53-FAB8-4ADD-8B19-2552AF1A92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5122" name="Picture 2" descr="C:\Users\Dharmil\Downloads\TFIDF_sha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8983" y="3582852"/>
            <a:ext cx="9248503" cy="2786743"/>
          </a:xfrm>
          <a:prstGeom prst="rect">
            <a:avLst/>
          </a:prstGeom>
          <a:noFill/>
        </p:spPr>
      </p:pic>
      <p:pic>
        <p:nvPicPr>
          <p:cNvPr id="5123" name="Picture 3" descr="C:\Users\Dharmil\Desktop\wordcloud_cod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67543" y="1193346"/>
            <a:ext cx="9353006" cy="18894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83636511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</TotalTime>
  <Words>37</Words>
  <Application>Microsoft Office PowerPoint</Application>
  <PresentationFormat>Custom</PresentationFormat>
  <Paragraphs>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Crop</vt:lpstr>
      <vt:lpstr>HACKATHON   Quora Question pairs PROBLEM</vt:lpstr>
      <vt:lpstr>Define Evaluation Metric</vt:lpstr>
      <vt:lpstr>Exploratory Data Analysis</vt:lpstr>
      <vt:lpstr>Character &amp; Word Count</vt:lpstr>
      <vt:lpstr>Word Share Ratio</vt:lpstr>
      <vt:lpstr>TF-IDF Share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FINTECH HACKATHON  Bank Marketing PROBLEM</dc:title>
  <dc:creator>Gautam Gupta</dc:creator>
  <cp:lastModifiedBy>Dharmil Shah</cp:lastModifiedBy>
  <cp:revision>15</cp:revision>
  <dcterms:created xsi:type="dcterms:W3CDTF">2018-02-25T07:46:03Z</dcterms:created>
  <dcterms:modified xsi:type="dcterms:W3CDTF">2018-04-15T08:25:14Z</dcterms:modified>
</cp:coreProperties>
</file>