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7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7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1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9F101-73D3-4100-B576-03FC878FEC3A}" type="datetimeFigureOut">
              <a:rPr lang="en-US" smtClean="0"/>
              <a:t>4/4/2020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7DFEF-554F-4487-B08F-BDB9A591D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Project -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6428"/>
            <a:ext cx="9144000" cy="1655762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Group Number: 02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Participants: 1) Dharmil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Sangani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2)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Bose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to predict whether the client will subscribe to a term deposit.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(41188) and 20 inputs, ordered by date (from May 2008 to November 2010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042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Classifier.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endParaRPr lang="en-US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Precision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F1-Score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Confusion Matrix: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Classification Report: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46170" y="2800350"/>
            <a:ext cx="4064317" cy="10382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481387" y="4437697"/>
            <a:ext cx="4229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514350" indent="-51435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Classification Report: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6211" y="2388870"/>
            <a:ext cx="4095750" cy="11982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66211" y="4299585"/>
            <a:ext cx="4095750" cy="187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Classification Report: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6190" y="2480310"/>
            <a:ext cx="4137660" cy="138207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895725" y="4382452"/>
            <a:ext cx="4048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three models: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evaluate on the basis of our study of interest ‘Class-1’ i.e. the client will buy the Term deposit.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basis of the above analysis, we select ‘Random Forest Classifier’ as 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technique.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59" y="3246120"/>
            <a:ext cx="8948691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Machine Learning Project - Classification</vt:lpstr>
      <vt:lpstr>Description: </vt:lpstr>
      <vt:lpstr>Details:</vt:lpstr>
      <vt:lpstr>Analysis:</vt:lpstr>
      <vt:lpstr>Support Vector Machines:</vt:lpstr>
      <vt:lpstr>Random Forest Classifier:</vt:lpstr>
      <vt:lpstr>Evaluation of the three models:</vt:lpstr>
    </vt:vector>
  </TitlesOfParts>
  <Company>Comtek Bizsoft Pvt.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- Classification</dc:title>
  <dc:creator>Dharmil</dc:creator>
  <cp:lastModifiedBy>Dharmil</cp:lastModifiedBy>
  <cp:revision>14</cp:revision>
  <dcterms:created xsi:type="dcterms:W3CDTF">2020-04-04T09:40:03Z</dcterms:created>
  <dcterms:modified xsi:type="dcterms:W3CDTF">2020-04-04T10:10:21Z</dcterms:modified>
</cp:coreProperties>
</file>