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74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E3B"/>
    <a:srgbClr val="090A29"/>
    <a:srgbClr val="10114C"/>
    <a:srgbClr val="151761"/>
    <a:srgbClr val="006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E3B">
            <a:alpha val="8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7" Type="http://schemas.openxmlformats.org/officeDocument/2006/relationships/image" Target="../media/image8.tmp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7" Type="http://schemas.openxmlformats.org/officeDocument/2006/relationships/image" Target="../media/image10.tmp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7" Type="http://schemas.openxmlformats.org/officeDocument/2006/relationships/image" Target="../media/image12.tmp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7" Type="http://schemas.openxmlformats.org/officeDocument/2006/relationships/image" Target="../media/image14.tmp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7" Type="http://schemas.openxmlformats.org/officeDocument/2006/relationships/image" Target="../media/image16.tmp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7" Type="http://schemas.openxmlformats.org/officeDocument/2006/relationships/image" Target="../media/image4.tmp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7" Type="http://schemas.openxmlformats.org/officeDocument/2006/relationships/image" Target="../media/image6.tmp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4343" y="796835"/>
            <a:ext cx="10143310" cy="662670"/>
          </a:xfrm>
        </p:spPr>
        <p:txBody>
          <a:bodyPr>
            <a:normAutofit fontScale="90000"/>
          </a:bodyPr>
          <a:lstStyle/>
          <a:p>
            <a:r>
              <a:rPr lang="en-GB" cap="none" dirty="0" smtClean="0">
                <a:latin typeface="Arial Black" panose="020B0A04020102020204" pitchFamily="34" charset="0"/>
              </a:rPr>
              <a:t>AtliQ</a:t>
            </a:r>
            <a:r>
              <a:rPr lang="en-GB" dirty="0" smtClean="0">
                <a:latin typeface="Arial Black" panose="020B0A04020102020204" pitchFamily="34" charset="0"/>
              </a:rPr>
              <a:t> hardware sales insights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0089" y="1983171"/>
            <a:ext cx="5951818" cy="764533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</a:t>
            </a:r>
            <a:r>
              <a:rPr lang="en-GB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Insights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880489" y="2979280"/>
            <a:ext cx="8431017" cy="115895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Level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Data Visualization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2000" y="612390"/>
            <a:ext cx="7147995" cy="329720"/>
          </a:xfrm>
        </p:spPr>
        <p:txBody>
          <a:bodyPr>
            <a:no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Data Analysis using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2000" y="1165368"/>
            <a:ext cx="7757994" cy="576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the </a:t>
            </a:r>
            <a:r>
              <a:rPr lang="en-GB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made in </a:t>
            </a:r>
            <a:r>
              <a:rPr lang="en-GB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 2020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Hardware Sales Insights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306" y="1693312"/>
            <a:ext cx="8927279" cy="763517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451" y="2492938"/>
            <a:ext cx="8981166" cy="356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1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2000" y="612390"/>
            <a:ext cx="7147995" cy="329720"/>
          </a:xfrm>
        </p:spPr>
        <p:txBody>
          <a:bodyPr>
            <a:no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Data Analysis using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2000" y="1165368"/>
            <a:ext cx="7757994" cy="576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revenue of </a:t>
            </a:r>
            <a:r>
              <a:rPr lang="en-GB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Hardware Sales Insights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145" y="1708477"/>
            <a:ext cx="8525703" cy="1591709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145" y="3476531"/>
            <a:ext cx="8525704" cy="134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8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2000" y="612390"/>
            <a:ext cx="7147995" cy="329720"/>
          </a:xfrm>
        </p:spPr>
        <p:txBody>
          <a:bodyPr>
            <a:no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Data Analysis using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2000" y="1165368"/>
            <a:ext cx="7757994" cy="576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the </a:t>
            </a:r>
            <a:r>
              <a:rPr lang="en-GB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made </a:t>
            </a:r>
            <a:r>
              <a:rPr lang="en-GB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Chennai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Hardware Sales Insights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145" y="1612853"/>
            <a:ext cx="8525704" cy="1290863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145" y="3210790"/>
            <a:ext cx="8525704" cy="120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2000" y="612390"/>
            <a:ext cx="7147995" cy="329720"/>
          </a:xfrm>
        </p:spPr>
        <p:txBody>
          <a:bodyPr>
            <a:no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Data Analysis using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2000" y="1165368"/>
            <a:ext cx="7757994" cy="576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out the </a:t>
            </a:r>
            <a:r>
              <a:rPr lang="en-GB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leading year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number of </a:t>
            </a:r>
            <a:r>
              <a:rPr lang="en-GB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 sold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Hardware Sales Insights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145" y="1638495"/>
            <a:ext cx="8525704" cy="1575561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145" y="3357913"/>
            <a:ext cx="8525704" cy="204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2000" y="612390"/>
            <a:ext cx="7147995" cy="329720"/>
          </a:xfrm>
        </p:spPr>
        <p:txBody>
          <a:bodyPr>
            <a:no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Data Analysis using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2000" y="1165368"/>
            <a:ext cx="7757994" cy="576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GB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GB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leading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revenue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Hardware Sales Insights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145" y="1590912"/>
            <a:ext cx="8525704" cy="1242440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09" y="2930336"/>
            <a:ext cx="2478376" cy="328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2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2000" y="612390"/>
            <a:ext cx="7147995" cy="329720"/>
          </a:xfrm>
        </p:spPr>
        <p:txBody>
          <a:bodyPr>
            <a:no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999" y="1165368"/>
            <a:ext cx="9282073" cy="576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</a:t>
            </a:r>
            <a:r>
              <a:rPr lang="en-GB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between tables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common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entities.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Hardware Sales Insights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851" y="1592100"/>
            <a:ext cx="6594291" cy="471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9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2000" y="612390"/>
            <a:ext cx="7147995" cy="329720"/>
          </a:xfrm>
        </p:spPr>
        <p:txBody>
          <a:bodyPr>
            <a:no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Data transformation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999" y="1165369"/>
            <a:ext cx="9282073" cy="1217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Transformed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data, </a:t>
            </a:r>
            <a:r>
              <a:rPr lang="en-GB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filtered out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0s and -1s as sales_amount, </a:t>
            </a:r>
            <a:r>
              <a:rPr lang="en-GB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added new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normalized currency etc.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Hardware Sales Insights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132" y="2157378"/>
            <a:ext cx="5127730" cy="363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4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2000" y="612390"/>
            <a:ext cx="7147995" cy="329720"/>
          </a:xfrm>
        </p:spPr>
        <p:txBody>
          <a:bodyPr>
            <a:no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Dashboard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 Creation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4959" y="1014172"/>
            <a:ext cx="9282073" cy="842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designed a </a:t>
            </a:r>
            <a:r>
              <a:rPr lang="en-GB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BI dashboard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different </a:t>
            </a:r>
            <a:r>
              <a:rPr lang="en-GB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i.e. Cards, Slicers, Line Chart and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Stacked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Charts.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Hardware Sales Insights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15" y="1856510"/>
            <a:ext cx="8306959" cy="450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5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265561" cy="681228"/>
          </a:xfrm>
        </p:spPr>
        <p:txBody>
          <a:bodyPr>
            <a:noAutofit/>
          </a:bodyPr>
          <a:lstStyle/>
          <a:p>
            <a:pPr algn="l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3" y="1775169"/>
            <a:ext cx="9060321" cy="4265403"/>
          </a:xfrm>
        </p:spPr>
        <p:txBody>
          <a:bodyPr>
            <a:normAutofit lnSpcReduction="10000"/>
          </a:bodyPr>
          <a:lstStyle/>
          <a:p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leading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 by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1.002284 million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(leading)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sold</a:t>
            </a:r>
          </a:p>
          <a:p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Delhi NCR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leading market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revenue of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520.72m</a:t>
            </a:r>
            <a:endParaRPr lang="en-GB" sz="28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profitable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Analysed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sales </a:t>
            </a:r>
            <a:endParaRPr lang="en-GB" sz="28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Unveiled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products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driving most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Unveiled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customers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contributing to most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Segmented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analysis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view</a:t>
            </a:r>
            <a:endParaRPr lang="en-GB" sz="28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Hardware Sales Insights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60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265561" cy="681228"/>
          </a:xfrm>
        </p:spPr>
        <p:txBody>
          <a:bodyPr>
            <a:noAutofit/>
          </a:bodyPr>
          <a:lstStyle/>
          <a:p>
            <a:pPr algn="l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Findings: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4" y="2038415"/>
            <a:ext cx="7729728" cy="2494077"/>
          </a:xfrm>
        </p:spPr>
        <p:txBody>
          <a:bodyPr>
            <a:normAutofit/>
          </a:bodyPr>
          <a:lstStyle/>
          <a:p>
            <a:pPr algn="just"/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Unveiled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top performing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top contributing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top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markets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sales and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 trends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single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months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help business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more and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sales.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nsights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212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265561" cy="681228"/>
          </a:xfrm>
        </p:spPr>
        <p:txBody>
          <a:bodyPr>
            <a:noAutofit/>
          </a:bodyPr>
          <a:lstStyle/>
          <a:p>
            <a:pPr algn="l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Skills practised: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056737"/>
            <a:ext cx="7729728" cy="3144365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(WHERE clause, AND operator, GROUP BY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INNER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JOIN,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DESC, COUNT)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(analysis for a comprehensive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view)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ETL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(Extract, Transform and Load)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Dashboard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(visualizations)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Insights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Hardware Sales Insights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044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911" y="2652370"/>
            <a:ext cx="6560169" cy="20894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</a:t>
            </a:r>
          </a:p>
          <a:p>
            <a:pPr marL="0" indent="0" algn="ctr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Enthusiast | ML Engineer | Data Analyst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7391" y="3621873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593237"/>
            <a:ext cx="4689419" cy="624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1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265561" cy="681228"/>
          </a:xfrm>
        </p:spPr>
        <p:txBody>
          <a:bodyPr>
            <a:noAutofit/>
          </a:bodyPr>
          <a:lstStyle/>
          <a:p>
            <a:pPr algn="l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Purpose: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786859"/>
            <a:ext cx="7722761" cy="1622547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and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dashboard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Power BI for the stakeholder to understand top business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Hardware Sales Insights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921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265561" cy="681228"/>
          </a:xfrm>
        </p:spPr>
        <p:txBody>
          <a:bodyPr>
            <a:noAutofit/>
          </a:bodyPr>
          <a:lstStyle/>
          <a:p>
            <a:pPr algn="l"/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Project: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044001"/>
            <a:ext cx="7729728" cy="2410433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about data analysis for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insights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AtliQ Hardware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India.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data analysis on the given data and generate insights using charts for different revenue trends, customers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behaviour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top performing products etc.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Hardware Sales Insights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03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265561" cy="681228"/>
          </a:xfrm>
        </p:spPr>
        <p:txBody>
          <a:bodyPr>
            <a:noAutofit/>
          </a:bodyPr>
          <a:lstStyle/>
          <a:p>
            <a:pPr algn="l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743556"/>
            <a:ext cx="7729728" cy="2815382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for this project, I've followed Mr.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Dhaval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Patel who is Senior Data Analyst, he provided a MySQL dump file which contains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tables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each table contains different records. Due to privacy reasons data can't be shared publically.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Hardware Sales Insights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211" y="4450005"/>
            <a:ext cx="3529574" cy="171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4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265561" cy="681228"/>
          </a:xfrm>
        </p:spPr>
        <p:txBody>
          <a:bodyPr>
            <a:noAutofit/>
          </a:bodyPr>
          <a:lstStyle/>
          <a:p>
            <a:pPr algn="l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Used: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791019"/>
            <a:ext cx="8259400" cy="4521772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using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Modelling(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 Schema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to build connection between tables based on common entities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ETL</a:t>
            </a:r>
          </a:p>
          <a:p>
            <a:pPr lvl="7"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data into Power Query Editor</a:t>
            </a:r>
          </a:p>
          <a:p>
            <a:pPr lvl="7"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Transformed data</a:t>
            </a:r>
          </a:p>
          <a:p>
            <a:pPr lvl="7"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Loaded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transformed data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Power BI for dashboard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Report Creation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Hardware Sales Insights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10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2000" y="612390"/>
            <a:ext cx="7147995" cy="329720"/>
          </a:xfrm>
        </p:spPr>
        <p:txBody>
          <a:bodyPr>
            <a:no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Data Analysis using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2000" y="1165368"/>
            <a:ext cx="7757994" cy="576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GB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exploration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different tables.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Hardware Sales Insights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194" y="1844355"/>
            <a:ext cx="7903606" cy="414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8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2000" y="612390"/>
            <a:ext cx="7147995" cy="329720"/>
          </a:xfrm>
        </p:spPr>
        <p:txBody>
          <a:bodyPr>
            <a:no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Data Analysis using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2000" y="1165368"/>
            <a:ext cx="7757994" cy="576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transactions were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in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Chennai?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Hardware Sales Insights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992" y="1702954"/>
            <a:ext cx="7540010" cy="524081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818" y="2279323"/>
            <a:ext cx="5828358" cy="383691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9138503" y="3153861"/>
            <a:ext cx="2996507" cy="933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market has it’s unique code.</a:t>
            </a:r>
          </a:p>
        </p:txBody>
      </p:sp>
    </p:spTree>
    <p:extLst>
      <p:ext uri="{BB962C8B-B14F-4D97-AF65-F5344CB8AC3E}">
        <p14:creationId xmlns:p14="http://schemas.microsoft.com/office/powerpoint/2010/main" val="181399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2000" y="612390"/>
            <a:ext cx="7147995" cy="329720"/>
          </a:xfrm>
        </p:spPr>
        <p:txBody>
          <a:bodyPr>
            <a:no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Data Analysis using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2000" y="1165368"/>
            <a:ext cx="7757994" cy="576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</a:t>
            </a:r>
            <a:r>
              <a:rPr lang="en-GB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there with the </a:t>
            </a:r>
            <a:r>
              <a:rPr lang="en-GB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currency USD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Hardware Sales Insights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307" y="1768927"/>
            <a:ext cx="8927278" cy="739829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307" y="2883311"/>
            <a:ext cx="8927278" cy="127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2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660</TotalTime>
  <Words>701</Words>
  <Application>Microsoft Office PowerPoint</Application>
  <PresentationFormat>Widescreen</PresentationFormat>
  <Paragraphs>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Gill Sans MT</vt:lpstr>
      <vt:lpstr>Times New Roman</vt:lpstr>
      <vt:lpstr>Parcel</vt:lpstr>
      <vt:lpstr>AtliQ hardware sales insights</vt:lpstr>
      <vt:lpstr>Key Skills practised:</vt:lpstr>
      <vt:lpstr>Project Purpose:</vt:lpstr>
      <vt:lpstr>About Project:</vt:lpstr>
      <vt:lpstr>About Data:</vt:lpstr>
      <vt:lpstr>Approach Used:</vt:lpstr>
      <vt:lpstr>1. Data Analysis using MySQL</vt:lpstr>
      <vt:lpstr>1. Data Analysis using MySQL</vt:lpstr>
      <vt:lpstr>1. Data Analysis using MySQL</vt:lpstr>
      <vt:lpstr>1. Data Analysis using MySQL</vt:lpstr>
      <vt:lpstr>1. Data Analysis using MySQL</vt:lpstr>
      <vt:lpstr>1. Data Analysis using MySQL</vt:lpstr>
      <vt:lpstr>1. Data Analysis using MySQL</vt:lpstr>
      <vt:lpstr>1. Data Analysis using MySQL</vt:lpstr>
      <vt:lpstr>2. Data modelling</vt:lpstr>
      <vt:lpstr>3. Data transformation</vt:lpstr>
      <vt:lpstr>4. Dashboard Report Creation</vt:lpstr>
      <vt:lpstr>Project Insights:</vt:lpstr>
      <vt:lpstr>Project Findings: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dRb ...</dc:creator>
  <cp:lastModifiedBy>dRb ...</cp:lastModifiedBy>
  <cp:revision>85</cp:revision>
  <dcterms:created xsi:type="dcterms:W3CDTF">2024-02-02T12:40:42Z</dcterms:created>
  <dcterms:modified xsi:type="dcterms:W3CDTF">2024-02-06T04:24:15Z</dcterms:modified>
</cp:coreProperties>
</file>