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79" r:id="rId8"/>
    <p:sldId id="276" r:id="rId9"/>
    <p:sldId id="280" r:id="rId10"/>
    <p:sldId id="277" r:id="rId11"/>
    <p:sldId id="281" r:id="rId12"/>
    <p:sldId id="278" r:id="rId13"/>
    <p:sldId id="282" r:id="rId14"/>
    <p:sldId id="26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74" r:id="rId23"/>
    <p:sldId id="273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3B"/>
    <a:srgbClr val="090A29"/>
    <a:srgbClr val="10114C"/>
    <a:srgbClr val="151761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E3B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cienceportfol.io/dharmindar" TargetMode="External"/><Relationship Id="rId2" Type="http://schemas.openxmlformats.org/officeDocument/2006/relationships/hyperlink" Target="http://www.linkedin.com/in/dharminda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tmp"/><Relationship Id="rId5" Type="http://schemas.openxmlformats.org/officeDocument/2006/relationships/hyperlink" Target="mailto:engr.dharmindar@gmail.com" TargetMode="External"/><Relationship Id="rId4" Type="http://schemas.openxmlformats.org/officeDocument/2006/relationships/hyperlink" Target="http://www.github.com/dharmindar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343" y="796835"/>
            <a:ext cx="10143310" cy="662670"/>
          </a:xfrm>
        </p:spPr>
        <p:txBody>
          <a:bodyPr>
            <a:noAutofit/>
          </a:bodyPr>
          <a:lstStyle/>
          <a:p>
            <a:r>
              <a:rPr lang="en-GB" sz="3200" dirty="0">
                <a:latin typeface="Arial Black" panose="020B0A04020102020204" pitchFamily="34" charset="0"/>
              </a:rPr>
              <a:t>Online Store 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6533" y="2032740"/>
            <a:ext cx="6438930" cy="910046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Analytics project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760984" y="2942786"/>
            <a:ext cx="4670028" cy="81931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Annual </a:t>
            </a:r>
            <a:r>
              <a:rPr lang="en-GB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Report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4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52" y="2640222"/>
            <a:ext cx="7729728" cy="1161070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is done to answer the business questions and aim of this project.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856085"/>
            <a:ext cx="6438930" cy="6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Analysis(EDA</a:t>
            </a: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):-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5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856085"/>
            <a:ext cx="6438930" cy="6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Analysis(EDA</a:t>
            </a: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):-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52" y="2470965"/>
            <a:ext cx="4803728" cy="35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52" y="2640222"/>
            <a:ext cx="7729728" cy="1448452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designed a cutting edge dashboard showing insights and multiple sales trends across different cities.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856085"/>
            <a:ext cx="6438930" cy="6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Dashboard Report:-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856085"/>
            <a:ext cx="6438930" cy="6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Dashboard Report:-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75" y="2469611"/>
            <a:ext cx="7847106" cy="360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8"/>
            <a:ext cx="7147995" cy="452105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11" y="1287752"/>
            <a:ext cx="7729728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and orders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single chart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0" y="1959652"/>
            <a:ext cx="9828007" cy="40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8"/>
            <a:ext cx="7147995" cy="452105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11" y="1287752"/>
            <a:ext cx="7729728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month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the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and orders?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17" y="1827373"/>
            <a:ext cx="7710381" cy="315552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64113" y="5063463"/>
            <a:ext cx="8605188" cy="131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in table that in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sales and number of orders are </a:t>
            </a:r>
            <a:r>
              <a:rPr lang="en-GB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other months.</a:t>
            </a:r>
          </a:p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greater numbers are clearly visible in the chart in the right hand side.</a:t>
            </a:r>
          </a:p>
        </p:txBody>
      </p:sp>
    </p:spTree>
    <p:extLst>
      <p:ext uri="{BB962C8B-B14F-4D97-AF65-F5344CB8AC3E}">
        <p14:creationId xmlns:p14="http://schemas.microsoft.com/office/powerpoint/2010/main" val="402905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8"/>
            <a:ext cx="7147995" cy="452105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11" y="1287752"/>
            <a:ext cx="7729728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purchased more,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2022?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92711" y="5317726"/>
            <a:ext cx="8605188" cy="56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Women(64%)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leading in sales than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Men(36%)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41" y="1831925"/>
            <a:ext cx="6905332" cy="34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8"/>
            <a:ext cx="7147995" cy="452105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11" y="1287752"/>
            <a:ext cx="7729728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different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status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2022?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55732" y="5317726"/>
            <a:ext cx="8605188" cy="568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92% orders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successfully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while 3% orders are returned, 3% are cancelled and other 2% orders are refunded.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10" y="1791353"/>
            <a:ext cx="7173673" cy="32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8"/>
            <a:ext cx="7147995" cy="452105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11" y="1287752"/>
            <a:ext cx="7729728" cy="57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List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contributing to the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69262" y="5217279"/>
            <a:ext cx="9976626" cy="568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leading state to the sales having revenue around 2.99 million.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228" y="1815073"/>
            <a:ext cx="8004960" cy="32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8"/>
            <a:ext cx="7147995" cy="452105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10" y="1287752"/>
            <a:ext cx="7576478" cy="1114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gender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number of orders?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74797" y="5731806"/>
            <a:ext cx="7810966" cy="568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is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number of orders having more orders by women(34.59%) than men(15.4%)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09" y="2178581"/>
            <a:ext cx="4271343" cy="339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 practised: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398" y="1821605"/>
            <a:ext cx="8611035" cy="348191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Dashboard, Chart Customization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0455" y="0"/>
            <a:ext cx="6471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4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8"/>
            <a:ext cx="7147995" cy="452105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09" y="1287752"/>
            <a:ext cx="7693053" cy="62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contributing to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sales?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61225" y="5713542"/>
            <a:ext cx="7810966" cy="568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Amazon(35%)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Myntra(23%) and Flipkart(22%) are contributing to maximum sales.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21" y="1849274"/>
            <a:ext cx="6579574" cy="36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711" y="840428"/>
            <a:ext cx="7147995" cy="452105"/>
          </a:xfrm>
        </p:spPr>
        <p:txBody>
          <a:bodyPr>
            <a:no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questions: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2709" y="1287752"/>
            <a:ext cx="7693053" cy="62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is Highest selling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47095" y="5545749"/>
            <a:ext cx="8984279" cy="56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selling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having number of orders 12391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46" y="1803892"/>
            <a:ext cx="7374524" cy="33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974" y="2065710"/>
            <a:ext cx="10394047" cy="2861132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likely to buy as compared to Men (~64%)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Maharashtra, Karnataka and Uttar Pradesh are the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states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(~35%)</a:t>
            </a:r>
          </a:p>
          <a:p>
            <a:pPr algn="just"/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 age group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(30-49 yrs) are most contributing (~50%)</a:t>
            </a:r>
          </a:p>
          <a:p>
            <a:pPr algn="just"/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channels are most contributing (~80%)</a:t>
            </a:r>
          </a:p>
          <a:p>
            <a:pPr algn="just"/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highest selling category available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60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Findings: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52" y="1888289"/>
            <a:ext cx="7729728" cy="2494077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of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group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(30-49 yrs) living in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Karnataka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showing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ads/offers/coupons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on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Flipkart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911" y="2652370"/>
            <a:ext cx="6560169" cy="2089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</a:t>
            </a:r>
          </a:p>
          <a:p>
            <a:pPr marL="0" indent="0" algn="ctr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Enthusiast | ML Engineer | Data Analyst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391" y="3621873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593237"/>
            <a:ext cx="4689419" cy="62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52" y="2064726"/>
            <a:ext cx="7729728" cy="2092809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Dharam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 Store’s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wants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sales report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2022. So that, Dharam Vijay can understand their customers 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 more sales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2023.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21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52" y="1978687"/>
            <a:ext cx="7729728" cy="2449621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about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Dharam Vijay Online Store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analysis.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some sample </a:t>
            </a:r>
            <a:r>
              <a:rPr lang="en-GB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r>
              <a:rPr lang="en-GB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answered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03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52" y="1993156"/>
            <a:ext cx="7729728" cy="1156398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raw dataset contains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 columns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31048 rows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sales data from Dharam Vijay Store.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056160"/>
            <a:ext cx="12192000" cy="27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52" y="2640221"/>
            <a:ext cx="7729728" cy="2297539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data cleaning on the given raw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emoved inconsistencies,</a:t>
            </a: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looked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for duplicates and null values in each column.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856085"/>
            <a:ext cx="6438930" cy="6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</a:t>
            </a: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856085"/>
            <a:ext cx="6438930" cy="6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</a:t>
            </a: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Wrangling</a:t>
            </a: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236" t="29018" r="70448" b="16160"/>
          <a:stretch/>
        </p:blipFill>
        <p:spPr>
          <a:xfrm>
            <a:off x="3543424" y="2447593"/>
            <a:ext cx="3814354" cy="40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9052" y="2640221"/>
            <a:ext cx="7729728" cy="3055185"/>
          </a:xfrm>
        </p:spPr>
        <p:txBody>
          <a:bodyPr>
            <a:no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generate new columns with the help of existing ones.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columns help to analyze data and find more details.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two new columns 'Age Group' and 'Month'.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856085"/>
            <a:ext cx="6438930" cy="6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Feature </a:t>
            </a: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Engineering:-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265561" cy="681228"/>
          </a:xfrm>
        </p:spPr>
        <p:txBody>
          <a:bodyPr>
            <a:noAutofit/>
          </a:bodyPr>
          <a:lstStyle/>
          <a:p>
            <a:pPr algn="l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5144" y="-10978"/>
            <a:ext cx="384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Store Sales Data Analysis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395" y="6457890"/>
            <a:ext cx="7081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Dharmindar Ram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Portfolio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Github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E-mail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31136" y="1856085"/>
            <a:ext cx="6438930" cy="66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Feature </a:t>
            </a:r>
            <a:r>
              <a:rPr lang="en-GB" sz="3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Engineering:-</a:t>
            </a:r>
            <a:endParaRPr lang="en-GB" sz="3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78" y="2499457"/>
            <a:ext cx="4417275" cy="31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619</TotalTime>
  <Words>874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Gill Sans MT</vt:lpstr>
      <vt:lpstr>Times New Roman</vt:lpstr>
      <vt:lpstr>Parcel</vt:lpstr>
      <vt:lpstr>Online Store Sales Data Analysis</vt:lpstr>
      <vt:lpstr>Key Skills practised:</vt:lpstr>
      <vt:lpstr>Project Purpose:</vt:lpstr>
      <vt:lpstr>About Project:</vt:lpstr>
      <vt:lpstr>About Data:</vt:lpstr>
      <vt:lpstr>Approach Used:</vt:lpstr>
      <vt:lpstr>Approach Used:</vt:lpstr>
      <vt:lpstr>Approach Used:</vt:lpstr>
      <vt:lpstr>Approach Used:</vt:lpstr>
      <vt:lpstr>Approach Used:</vt:lpstr>
      <vt:lpstr>Approach Used:</vt:lpstr>
      <vt:lpstr>Approach Used:</vt:lpstr>
      <vt:lpstr>Approach Used:</vt:lpstr>
      <vt:lpstr>Sample questions:</vt:lpstr>
      <vt:lpstr>Sample questions:</vt:lpstr>
      <vt:lpstr>Sample questions:</vt:lpstr>
      <vt:lpstr>Sample questions:</vt:lpstr>
      <vt:lpstr>Sample questions:</vt:lpstr>
      <vt:lpstr>Sample questions:</vt:lpstr>
      <vt:lpstr>Sample questions:</vt:lpstr>
      <vt:lpstr>Sample questions:</vt:lpstr>
      <vt:lpstr>Project Insights:</vt:lpstr>
      <vt:lpstr>Project Findings: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dRb ...</dc:creator>
  <cp:lastModifiedBy>dRb ...</cp:lastModifiedBy>
  <cp:revision>84</cp:revision>
  <dcterms:created xsi:type="dcterms:W3CDTF">2024-02-02T12:40:42Z</dcterms:created>
  <dcterms:modified xsi:type="dcterms:W3CDTF">2024-02-05T03:21:44Z</dcterms:modified>
</cp:coreProperties>
</file>