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76" r:id="rId7"/>
    <p:sldId id="260" r:id="rId8"/>
    <p:sldId id="26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74" r:id="rId24"/>
    <p:sldId id="273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3B"/>
    <a:srgbClr val="090A29"/>
    <a:srgbClr val="10114C"/>
    <a:srgbClr val="151761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3B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4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7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0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3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16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mp"/><Relationship Id="rId3" Type="http://schemas.openxmlformats.org/officeDocument/2006/relationships/hyperlink" Target="http://www.datascienceportfol.io/dharmindar" TargetMode="External"/><Relationship Id="rId7" Type="http://schemas.openxmlformats.org/officeDocument/2006/relationships/image" Target="../media/image24.tmp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032" y="811309"/>
            <a:ext cx="9007931" cy="662670"/>
          </a:xfrm>
        </p:spPr>
        <p:txBody>
          <a:bodyPr>
            <a:noAutofit/>
          </a:bodyPr>
          <a:lstStyle/>
          <a:p>
            <a:r>
              <a:rPr lang="en-GB" sz="2000" cap="none" dirty="0" smtClean="0">
                <a:latin typeface="Arial Black" panose="020B0A04020102020204" pitchFamily="34" charset="0"/>
              </a:rPr>
              <a:t>AtliQ</a:t>
            </a:r>
            <a:r>
              <a:rPr lang="en-GB" sz="2000" dirty="0" smtClean="0">
                <a:latin typeface="Arial Black" panose="020B0A04020102020204" pitchFamily="34" charset="0"/>
              </a:rPr>
              <a:t> Hospitality Management Using Power bi</a:t>
            </a:r>
            <a:endParaRPr lang="en-GB" sz="20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4784" y="2057044"/>
            <a:ext cx="4822428" cy="91004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60984" y="2942786"/>
            <a:ext cx="4670028" cy="6073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11" y="840429"/>
            <a:ext cx="7147995" cy="322165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Data transformation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92711" y="1426207"/>
            <a:ext cx="7147995" cy="852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some data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given data to make it more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refined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62" y="2542726"/>
            <a:ext cx="2994269" cy="31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Calculating Key Performance Indicators(KPIs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4847" y="1192896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KPIs are calculated using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DAX(Data Analysis Expression)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4847" y="1689285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Revenue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57" y="1819915"/>
            <a:ext cx="6779127" cy="68623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214847" y="2871905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Occupancy %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26" y="3375001"/>
            <a:ext cx="9588864" cy="614209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214847" y="4416702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Cancellation %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89" y="4422591"/>
            <a:ext cx="7700831" cy="4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Calculating Key Performance Indicators(KPIs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4847" y="1192896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KPIs are calculated using DAX(Data Analysis Expression)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4847" y="1689285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No Show rate %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14847" y="2871905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Booking % by Platform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14847" y="4416702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Booking % by Room class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42" y="1861513"/>
            <a:ext cx="7572430" cy="571505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83" y="3339459"/>
            <a:ext cx="10054137" cy="399172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85" y="4966240"/>
            <a:ext cx="9953107" cy="45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Calculating Key Performance Indicators(KPIs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4847" y="1192896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KPIs are calculated using DAX(Data Analysis Expression)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4847" y="1689285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ADR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14847" y="2871905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Realisation %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14847" y="4416702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RevPAR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95" y="1827160"/>
            <a:ext cx="6343640" cy="674408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03" y="3053925"/>
            <a:ext cx="6401345" cy="623140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53" y="4517238"/>
            <a:ext cx="6316501" cy="6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Calculating Key Performance Indicators(KPIs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4847" y="1192896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KPIs are calculated using DAX(Data Analysis Expression)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4847" y="1689285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DBRN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14847" y="2871905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DSRN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14847" y="4416702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62" y="1821174"/>
            <a:ext cx="6482246" cy="68343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62" y="2976637"/>
            <a:ext cx="6482246" cy="688738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62" y="4429681"/>
            <a:ext cx="6475840" cy="6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Calculating Key Performance Indicators(KPIs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4847" y="1192896"/>
            <a:ext cx="9757954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%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4847" y="1846041"/>
            <a:ext cx="4480559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WoW change %</a:t>
            </a:r>
            <a:endParaRPr lang="en-GB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01247" y="1820582"/>
            <a:ext cx="4454433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WoW change %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2144" y="4021302"/>
            <a:ext cx="4023359" cy="496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 WoW change %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0" y="2344644"/>
            <a:ext cx="5553977" cy="1385829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324" y="2313910"/>
            <a:ext cx="5806828" cy="141656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60" y="4452376"/>
            <a:ext cx="6560154" cy="16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065" y="1153707"/>
            <a:ext cx="8874038" cy="431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designed a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cutting edge Power BI dashboard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 visualizations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29680" y="5490703"/>
            <a:ext cx="8132631" cy="535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table visualization, I’ve customized it and added all the key metrics.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813" y="1676707"/>
            <a:ext cx="5958935" cy="38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065" y="1249243"/>
            <a:ext cx="8874038" cy="431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line chart showing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RevPAR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Occupancy %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 over weeks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19" y="1789857"/>
            <a:ext cx="7058729" cy="40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065" y="1249243"/>
            <a:ext cx="8874038" cy="431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Donut Chart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occupancy %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i.e. Business and Luxury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28" y="1776211"/>
            <a:ext cx="5719936" cy="43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065" y="1249242"/>
            <a:ext cx="8874038" cy="69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Line and Stacked Column Chart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realisation %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booking_platform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62" y="2008225"/>
            <a:ext cx="7830643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 practised: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56738"/>
            <a:ext cx="7729728" cy="4024022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4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065" y="1249242"/>
            <a:ext cx="8874038" cy="69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 have multiple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below showing all the metrics.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05" y="1825811"/>
            <a:ext cx="703995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065" y="1249242"/>
            <a:ext cx="8874038" cy="547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shown below has three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purpose of different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65" y="1839461"/>
            <a:ext cx="8743532" cy="102656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30" y="3509276"/>
            <a:ext cx="3086531" cy="733527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44" y="4943060"/>
            <a:ext cx="6477904" cy="847843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746065" y="3029805"/>
            <a:ext cx="8874038" cy="547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 contains a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We’ve data of only 3 months.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48337" y="4396859"/>
            <a:ext cx="8874038" cy="547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numbers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9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826" y="831542"/>
            <a:ext cx="8732340" cy="322165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065" y="1249242"/>
            <a:ext cx="8874038" cy="335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dashboard.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17" y="1585139"/>
            <a:ext cx="8727343" cy="46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319" y="1765459"/>
            <a:ext cx="10331356" cy="3871067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occupancy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%,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RevPAR %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over weeks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branches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occupancy %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Dived into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class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category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Findings: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052" y="1942881"/>
            <a:ext cx="7729728" cy="187147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covered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the necessary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factors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business and unveiled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every aspect.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change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key metrics over specific time period, this helps in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911" y="2652370"/>
            <a:ext cx="6560169" cy="2089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</a:t>
            </a:r>
          </a:p>
          <a:p>
            <a:pPr marL="0" indent="0" algn="ctr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Enthusiast | ML Engineer | Data Analyst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91" y="3621873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593237"/>
            <a:ext cx="4689419" cy="62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86860"/>
            <a:ext cx="7729728" cy="392814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this project is to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hospitality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domain,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manage their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34993"/>
            <a:ext cx="7729728" cy="4213108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hospitality domain, calculated key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indicators(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finally designed a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different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cards, slicers, line chart, stacked bar chart and stacked column chart etc.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indicates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business insights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help in businesses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489" y="1642486"/>
            <a:ext cx="8773016" cy="4714335"/>
          </a:xfrm>
        </p:spPr>
        <p:txBody>
          <a:bodyPr>
            <a:normAutofit lnSpcReduction="10000"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provided in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named: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dim_date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(date, mmm yy, day_type, week no)</a:t>
            </a:r>
          </a:p>
          <a:p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dim_hotels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(property_id, property_name, category, city)</a:t>
            </a:r>
          </a:p>
          <a:p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dim_rooms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(room_id, room_class)</a:t>
            </a:r>
          </a:p>
          <a:p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fact_aggregated_bookings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(property_id, check_in_date, room_category, successful_bookings, capacity)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fact_bookings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booking_id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property_id, booking_date, check_in_date, checkout_date, no_guests, room_category, booking_platform, ratings_given, booking_status, revenue_generated, revenue_realized)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privacy reasons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can't be shared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publically.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0" b="24715"/>
          <a:stretch/>
        </p:blipFill>
        <p:spPr>
          <a:xfrm>
            <a:off x="8143342" y="951629"/>
            <a:ext cx="2673008" cy="28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Learning: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639" y="1645920"/>
            <a:ext cx="7161058" cy="4186982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understanding,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BI,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Modelling,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Dashoarding, </a:t>
            </a: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generation,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Hospitality Domain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Knowledge,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executed in the industry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1" y="1754337"/>
            <a:ext cx="7729728" cy="23996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Key Performance Indicators(KPIs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Dashboard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11" y="840429"/>
            <a:ext cx="7147995" cy="32216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711" y="1314729"/>
            <a:ext cx="7729728" cy="2003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domain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needs to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indicate which are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factors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terms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help in decision making and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 business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11" y="840429"/>
            <a:ext cx="7147995" cy="322165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Requirements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711" y="1162594"/>
            <a:ext cx="8164284" cy="56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important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221" y="0"/>
            <a:ext cx="532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Management Using Power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02726" y="1994797"/>
            <a:ext cx="5072127" cy="364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RevPAR(revenue per available room)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ADR(average daily rate)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DSRN(daily sellable room nights)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DBRN(daily booked room nights)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DURN(daily utilized room nights)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74853" y="1994797"/>
            <a:ext cx="5072127" cy="443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%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Realisation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show rate %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% by platform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% by room class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WoW change % trends etc.</a:t>
            </a:r>
          </a:p>
        </p:txBody>
      </p:sp>
    </p:spTree>
    <p:extLst>
      <p:ext uri="{BB962C8B-B14F-4D97-AF65-F5344CB8AC3E}">
        <p14:creationId xmlns:p14="http://schemas.microsoft.com/office/powerpoint/2010/main" val="34746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1014</TotalTime>
  <Words>1028</Words>
  <Application>Microsoft Office PowerPoint</Application>
  <PresentationFormat>Widescreen</PresentationFormat>
  <Paragraphs>156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Gill Sans MT</vt:lpstr>
      <vt:lpstr>Times New Roman</vt:lpstr>
      <vt:lpstr>Parcel</vt:lpstr>
      <vt:lpstr>AtliQ Hospitality Management Using Power bi</vt:lpstr>
      <vt:lpstr>Key Skills practised:</vt:lpstr>
      <vt:lpstr>Project Purpose:</vt:lpstr>
      <vt:lpstr>About Project:</vt:lpstr>
      <vt:lpstr>About Data:</vt:lpstr>
      <vt:lpstr>My Learning:</vt:lpstr>
      <vt:lpstr>Approach Used:</vt:lpstr>
      <vt:lpstr>Requirements Understanding</vt:lpstr>
      <vt:lpstr>1. Requirements Understanding</vt:lpstr>
      <vt:lpstr>2. Data transformation</vt:lpstr>
      <vt:lpstr>3. Calculating Key Performance Indicators(KPIs)</vt:lpstr>
      <vt:lpstr>3. Calculating Key Performance Indicators(KPIs)</vt:lpstr>
      <vt:lpstr>3. Calculating Key Performance Indicators(KPIs)</vt:lpstr>
      <vt:lpstr>3. Calculating Key Performance Indicators(KPIs)</vt:lpstr>
      <vt:lpstr>3. Calculating Key Performance Indicators(KPIs)</vt:lpstr>
      <vt:lpstr>4. Building Dashboard</vt:lpstr>
      <vt:lpstr>4. Building Dashboard</vt:lpstr>
      <vt:lpstr>4. Building Dashboard</vt:lpstr>
      <vt:lpstr>4. Building Dashboard</vt:lpstr>
      <vt:lpstr>4. Building Dashboard</vt:lpstr>
      <vt:lpstr>4. Building Dashboard</vt:lpstr>
      <vt:lpstr>4. Building Dashboard</vt:lpstr>
      <vt:lpstr>Project Insights:</vt:lpstr>
      <vt:lpstr>Project Findings: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dRb ...</dc:creator>
  <cp:lastModifiedBy>dRb ...</cp:lastModifiedBy>
  <cp:revision>106</cp:revision>
  <dcterms:created xsi:type="dcterms:W3CDTF">2024-02-02T12:40:42Z</dcterms:created>
  <dcterms:modified xsi:type="dcterms:W3CDTF">2024-02-07T03:35:46Z</dcterms:modified>
</cp:coreProperties>
</file>