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7" r:id="rId3"/>
    <p:sldId id="261" r:id="rId4"/>
    <p:sldId id="257" r:id="rId5"/>
    <p:sldId id="258" r:id="rId6"/>
    <p:sldId id="259" r:id="rId7"/>
    <p:sldId id="260" r:id="rId8"/>
    <p:sldId id="292" r:id="rId9"/>
    <p:sldId id="262" r:id="rId10"/>
    <p:sldId id="294" r:id="rId11"/>
    <p:sldId id="295" r:id="rId12"/>
    <p:sldId id="274" r:id="rId13"/>
    <p:sldId id="29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E3B"/>
    <a:srgbClr val="090A29"/>
    <a:srgbClr val="10114C"/>
    <a:srgbClr val="151761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1B4DE-8389-408E-B867-3423A3FB4F0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</dgm:spPr>
      <dgm:t>
        <a:bodyPr/>
        <a:lstStyle/>
        <a:p>
          <a:endParaRPr lang="en-US"/>
        </a:p>
      </dgm:t>
    </dgm:pt>
    <dgm:pt modelId="{F708B60A-0C4D-4408-BC40-80ED5BBEC5B8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4269C78-DAE0-43B1-B68A-20AD114C2A6B}" type="parTrans" cxnId="{AF9AC777-071A-41AD-BF49-8C5E25609B5F}">
      <dgm:prSet/>
      <dgm:spPr/>
      <dgm:t>
        <a:bodyPr/>
        <a:lstStyle/>
        <a:p>
          <a:endParaRPr lang="en-US"/>
        </a:p>
      </dgm:t>
    </dgm:pt>
    <dgm:pt modelId="{919F48AC-E671-49EA-B8B1-D7E7B0D1B237}" type="sibTrans" cxnId="{AF9AC777-071A-41AD-BF49-8C5E25609B5F}">
      <dgm:prSet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endParaRPr lang="en-US"/>
        </a:p>
      </dgm:t>
    </dgm:pt>
    <dgm:pt modelId="{B0C2B8D6-D349-4B8A-A8A5-2C581C13EB4F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C933DD2-4BD4-44F2-866E-521E3BA32F67}" type="parTrans" cxnId="{FDD8E458-397B-4547-ACD6-5D919E602751}">
      <dgm:prSet/>
      <dgm:spPr/>
      <dgm:t>
        <a:bodyPr/>
        <a:lstStyle/>
        <a:p>
          <a:endParaRPr lang="en-US"/>
        </a:p>
      </dgm:t>
    </dgm:pt>
    <dgm:pt modelId="{14EF977D-C238-4346-9362-5793BF010EBE}" type="sibTrans" cxnId="{FDD8E458-397B-4547-ACD6-5D919E602751}">
      <dgm:prSet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endParaRPr lang="en-US"/>
        </a:p>
      </dgm:t>
    </dgm:pt>
    <dgm:pt modelId="{77E98B92-515F-41F5-BA24-FA8D2B6B2A81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FA0E060-6E60-42B7-8690-08CE193926F3}" type="parTrans" cxnId="{D54D550F-4008-4264-871C-67F152FFFE3E}">
      <dgm:prSet/>
      <dgm:spPr/>
      <dgm:t>
        <a:bodyPr/>
        <a:lstStyle/>
        <a:p>
          <a:endParaRPr lang="en-US"/>
        </a:p>
      </dgm:t>
    </dgm:pt>
    <dgm:pt modelId="{D2B66C97-CEF9-41C8-9D28-D10A14272428}" type="sibTrans" cxnId="{D54D550F-4008-4264-871C-67F152FFFE3E}">
      <dgm:prSet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endParaRPr lang="en-US"/>
        </a:p>
      </dgm:t>
    </dgm:pt>
    <dgm:pt modelId="{C79606DD-E678-4230-AEE0-F33C18319BA5}" type="pres">
      <dgm:prSet presAssocID="{D041B4DE-8389-408E-B867-3423A3FB4F0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42CC0D3-5CFD-4D4E-95E4-5EFD2F8EB16D}" type="pres">
      <dgm:prSet presAssocID="{F708B60A-0C4D-4408-BC40-80ED5BBEC5B8}" presName="composite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2FF36C87-3904-45EF-88B7-85D440471843}" type="pres">
      <dgm:prSet presAssocID="{F708B60A-0C4D-4408-BC40-80ED5BBEC5B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99F25-2568-447D-9089-18D6489375E5}" type="pres">
      <dgm:prSet presAssocID="{F708B60A-0C4D-4408-BC40-80ED5BBEC5B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338F7-A4E7-4687-BBA2-996617C26945}" type="pres">
      <dgm:prSet presAssocID="{F708B60A-0C4D-4408-BC40-80ED5BBEC5B8}" presName="BalanceSpacing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F8597280-418A-4C7C-BE51-44900704E9A5}" type="pres">
      <dgm:prSet presAssocID="{F708B60A-0C4D-4408-BC40-80ED5BBEC5B8}" presName="BalanceSpacing1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E9F867F9-5C7F-4C19-8141-28A6A56FE8D9}" type="pres">
      <dgm:prSet presAssocID="{919F48AC-E671-49EA-B8B1-D7E7B0D1B237}" presName="Accent1Text" presStyleLbl="node1" presStyleIdx="1" presStyleCnt="6"/>
      <dgm:spPr/>
      <dgm:t>
        <a:bodyPr/>
        <a:lstStyle/>
        <a:p>
          <a:endParaRPr lang="en-US"/>
        </a:p>
      </dgm:t>
    </dgm:pt>
    <dgm:pt modelId="{EC98F412-ADBC-457B-8F7A-96DB31E05824}" type="pres">
      <dgm:prSet presAssocID="{919F48AC-E671-49EA-B8B1-D7E7B0D1B237}" presName="spaceBetweenRectangles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134F12C1-746E-4CB0-A6C1-15245F99F224}" type="pres">
      <dgm:prSet presAssocID="{B0C2B8D6-D349-4B8A-A8A5-2C581C13EB4F}" presName="composite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F873D2EA-909C-456C-90F5-AA2140C7CC5C}" type="pres">
      <dgm:prSet presAssocID="{B0C2B8D6-D349-4B8A-A8A5-2C581C13EB4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A0A25-518E-4E31-B3C6-4BCF9306D998}" type="pres">
      <dgm:prSet presAssocID="{B0C2B8D6-D349-4B8A-A8A5-2C581C13EB4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9A79C-6342-4B2F-A662-5D8FDC0378A2}" type="pres">
      <dgm:prSet presAssocID="{B0C2B8D6-D349-4B8A-A8A5-2C581C13EB4F}" presName="BalanceSpacing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7EF31601-D23F-45C3-9C7E-3D466A4BD06C}" type="pres">
      <dgm:prSet presAssocID="{B0C2B8D6-D349-4B8A-A8A5-2C581C13EB4F}" presName="BalanceSpacing1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A6A4575F-F6E4-4E8C-B6DC-201EB45A2900}" type="pres">
      <dgm:prSet presAssocID="{14EF977D-C238-4346-9362-5793BF010EBE}" presName="Accent1Text" presStyleLbl="node1" presStyleIdx="3" presStyleCnt="6"/>
      <dgm:spPr/>
      <dgm:t>
        <a:bodyPr/>
        <a:lstStyle/>
        <a:p>
          <a:endParaRPr lang="en-US"/>
        </a:p>
      </dgm:t>
    </dgm:pt>
    <dgm:pt modelId="{DC6D13D5-826D-4E4B-BD49-1A0ECC260F10}" type="pres">
      <dgm:prSet presAssocID="{14EF977D-C238-4346-9362-5793BF010EBE}" presName="spaceBetweenRectangles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31FB5108-98CD-42B6-9787-93DEDD45E92F}" type="pres">
      <dgm:prSet presAssocID="{77E98B92-515F-41F5-BA24-FA8D2B6B2A81}" presName="composite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EAB50B97-AFA0-432C-9033-733A19D7A7A2}" type="pres">
      <dgm:prSet presAssocID="{77E98B92-515F-41F5-BA24-FA8D2B6B2A8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09C62-6E69-4828-AC38-0F4F55A13E41}" type="pres">
      <dgm:prSet presAssocID="{77E98B92-515F-41F5-BA24-FA8D2B6B2A8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C7325-2148-484A-B9A0-358A379779E6}" type="pres">
      <dgm:prSet presAssocID="{77E98B92-515F-41F5-BA24-FA8D2B6B2A81}" presName="BalanceSpacing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91AF85F2-8037-426B-865B-43902CF1B962}" type="pres">
      <dgm:prSet presAssocID="{77E98B92-515F-41F5-BA24-FA8D2B6B2A81}" presName="BalanceSpacing1" presStyleCnt="0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6C5A3400-D52A-4E62-9348-20B7A08578DC}" type="pres">
      <dgm:prSet presAssocID="{D2B66C97-CEF9-41C8-9D28-D10A14272428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FDD8E458-397B-4547-ACD6-5D919E602751}" srcId="{D041B4DE-8389-408E-B867-3423A3FB4F04}" destId="{B0C2B8D6-D349-4B8A-A8A5-2C581C13EB4F}" srcOrd="1" destOrd="0" parTransId="{2C933DD2-4BD4-44F2-866E-521E3BA32F67}" sibTransId="{14EF977D-C238-4346-9362-5793BF010EBE}"/>
    <dgm:cxn modelId="{CDE3048A-F4F2-4F4F-9905-6C844955AA65}" type="presOf" srcId="{B0C2B8D6-D349-4B8A-A8A5-2C581C13EB4F}" destId="{F873D2EA-909C-456C-90F5-AA2140C7CC5C}" srcOrd="0" destOrd="0" presId="urn:microsoft.com/office/officeart/2008/layout/AlternatingHexagons"/>
    <dgm:cxn modelId="{0F730919-C3AB-4F9A-8D85-5FEA912D8C8B}" type="presOf" srcId="{D041B4DE-8389-408E-B867-3423A3FB4F04}" destId="{C79606DD-E678-4230-AEE0-F33C18319BA5}" srcOrd="0" destOrd="0" presId="urn:microsoft.com/office/officeart/2008/layout/AlternatingHexagons"/>
    <dgm:cxn modelId="{3A657EE8-5E0F-447A-BDD1-ED3BC33DF4F0}" type="presOf" srcId="{14EF977D-C238-4346-9362-5793BF010EBE}" destId="{A6A4575F-F6E4-4E8C-B6DC-201EB45A2900}" srcOrd="0" destOrd="0" presId="urn:microsoft.com/office/officeart/2008/layout/AlternatingHexagons"/>
    <dgm:cxn modelId="{3974B992-EEB7-4C00-B765-7ECBD35F2E8E}" type="presOf" srcId="{77E98B92-515F-41F5-BA24-FA8D2B6B2A81}" destId="{EAB50B97-AFA0-432C-9033-733A19D7A7A2}" srcOrd="0" destOrd="0" presId="urn:microsoft.com/office/officeart/2008/layout/AlternatingHexagons"/>
    <dgm:cxn modelId="{AF9AC777-071A-41AD-BF49-8C5E25609B5F}" srcId="{D041B4DE-8389-408E-B867-3423A3FB4F04}" destId="{F708B60A-0C4D-4408-BC40-80ED5BBEC5B8}" srcOrd="0" destOrd="0" parTransId="{54269C78-DAE0-43B1-B68A-20AD114C2A6B}" sibTransId="{919F48AC-E671-49EA-B8B1-D7E7B0D1B237}"/>
    <dgm:cxn modelId="{D54D550F-4008-4264-871C-67F152FFFE3E}" srcId="{D041B4DE-8389-408E-B867-3423A3FB4F04}" destId="{77E98B92-515F-41F5-BA24-FA8D2B6B2A81}" srcOrd="2" destOrd="0" parTransId="{4FA0E060-6E60-42B7-8690-08CE193926F3}" sibTransId="{D2B66C97-CEF9-41C8-9D28-D10A14272428}"/>
    <dgm:cxn modelId="{AFE743DE-ADE6-4D6E-B9D7-90377135DE6F}" type="presOf" srcId="{919F48AC-E671-49EA-B8B1-D7E7B0D1B237}" destId="{E9F867F9-5C7F-4C19-8141-28A6A56FE8D9}" srcOrd="0" destOrd="0" presId="urn:microsoft.com/office/officeart/2008/layout/AlternatingHexagons"/>
    <dgm:cxn modelId="{99F2C6D5-8C8E-40F1-8533-67D628C804DA}" type="presOf" srcId="{F708B60A-0C4D-4408-BC40-80ED5BBEC5B8}" destId="{2FF36C87-3904-45EF-88B7-85D440471843}" srcOrd="0" destOrd="0" presId="urn:microsoft.com/office/officeart/2008/layout/AlternatingHexagons"/>
    <dgm:cxn modelId="{6051E307-E0B6-44E1-80F4-D3FBB75DE194}" type="presOf" srcId="{D2B66C97-CEF9-41C8-9D28-D10A14272428}" destId="{6C5A3400-D52A-4E62-9348-20B7A08578DC}" srcOrd="0" destOrd="0" presId="urn:microsoft.com/office/officeart/2008/layout/AlternatingHexagons"/>
    <dgm:cxn modelId="{577FC9DF-F890-44A8-A79D-661D7624A558}" type="presParOf" srcId="{C79606DD-E678-4230-AEE0-F33C18319BA5}" destId="{942CC0D3-5CFD-4D4E-95E4-5EFD2F8EB16D}" srcOrd="0" destOrd="0" presId="urn:microsoft.com/office/officeart/2008/layout/AlternatingHexagons"/>
    <dgm:cxn modelId="{42AF625F-EF6A-48B4-9EC6-13976C40806D}" type="presParOf" srcId="{942CC0D3-5CFD-4D4E-95E4-5EFD2F8EB16D}" destId="{2FF36C87-3904-45EF-88B7-85D440471843}" srcOrd="0" destOrd="0" presId="urn:microsoft.com/office/officeart/2008/layout/AlternatingHexagons"/>
    <dgm:cxn modelId="{D7041ED8-538B-418A-A7CA-85231B4E97EB}" type="presParOf" srcId="{942CC0D3-5CFD-4D4E-95E4-5EFD2F8EB16D}" destId="{BA799F25-2568-447D-9089-18D6489375E5}" srcOrd="1" destOrd="0" presId="urn:microsoft.com/office/officeart/2008/layout/AlternatingHexagons"/>
    <dgm:cxn modelId="{298629DE-B43B-4457-BC12-EEFE49525AC1}" type="presParOf" srcId="{942CC0D3-5CFD-4D4E-95E4-5EFD2F8EB16D}" destId="{263338F7-A4E7-4687-BBA2-996617C26945}" srcOrd="2" destOrd="0" presId="urn:microsoft.com/office/officeart/2008/layout/AlternatingHexagons"/>
    <dgm:cxn modelId="{C1E83B71-A8A9-424D-83BF-4A6BF3B8775A}" type="presParOf" srcId="{942CC0D3-5CFD-4D4E-95E4-5EFD2F8EB16D}" destId="{F8597280-418A-4C7C-BE51-44900704E9A5}" srcOrd="3" destOrd="0" presId="urn:microsoft.com/office/officeart/2008/layout/AlternatingHexagons"/>
    <dgm:cxn modelId="{4A186897-EEEF-4031-84DB-CD67894936FB}" type="presParOf" srcId="{942CC0D3-5CFD-4D4E-95E4-5EFD2F8EB16D}" destId="{E9F867F9-5C7F-4C19-8141-28A6A56FE8D9}" srcOrd="4" destOrd="0" presId="urn:microsoft.com/office/officeart/2008/layout/AlternatingHexagons"/>
    <dgm:cxn modelId="{A81B9E36-5E10-4369-8748-38B35F131F64}" type="presParOf" srcId="{C79606DD-E678-4230-AEE0-F33C18319BA5}" destId="{EC98F412-ADBC-457B-8F7A-96DB31E05824}" srcOrd="1" destOrd="0" presId="urn:microsoft.com/office/officeart/2008/layout/AlternatingHexagons"/>
    <dgm:cxn modelId="{4ECEA60D-FB13-477E-A114-6B99790FD09E}" type="presParOf" srcId="{C79606DD-E678-4230-AEE0-F33C18319BA5}" destId="{134F12C1-746E-4CB0-A6C1-15245F99F224}" srcOrd="2" destOrd="0" presId="urn:microsoft.com/office/officeart/2008/layout/AlternatingHexagons"/>
    <dgm:cxn modelId="{EB10EC8F-B2FD-47DD-9AD5-098778DD38B6}" type="presParOf" srcId="{134F12C1-746E-4CB0-A6C1-15245F99F224}" destId="{F873D2EA-909C-456C-90F5-AA2140C7CC5C}" srcOrd="0" destOrd="0" presId="urn:microsoft.com/office/officeart/2008/layout/AlternatingHexagons"/>
    <dgm:cxn modelId="{95DD6EC0-05FF-45BB-B533-8D5523DA596F}" type="presParOf" srcId="{134F12C1-746E-4CB0-A6C1-15245F99F224}" destId="{976A0A25-518E-4E31-B3C6-4BCF9306D998}" srcOrd="1" destOrd="0" presId="urn:microsoft.com/office/officeart/2008/layout/AlternatingHexagons"/>
    <dgm:cxn modelId="{BF158940-A3C9-4D38-90E1-D530D2DAF571}" type="presParOf" srcId="{134F12C1-746E-4CB0-A6C1-15245F99F224}" destId="{95F9A79C-6342-4B2F-A662-5D8FDC0378A2}" srcOrd="2" destOrd="0" presId="urn:microsoft.com/office/officeart/2008/layout/AlternatingHexagons"/>
    <dgm:cxn modelId="{BD8C1036-B7EB-4D42-9059-6B905E6AF784}" type="presParOf" srcId="{134F12C1-746E-4CB0-A6C1-15245F99F224}" destId="{7EF31601-D23F-45C3-9C7E-3D466A4BD06C}" srcOrd="3" destOrd="0" presId="urn:microsoft.com/office/officeart/2008/layout/AlternatingHexagons"/>
    <dgm:cxn modelId="{1D27B718-79AE-428B-B5D6-EFD1EA4EEF02}" type="presParOf" srcId="{134F12C1-746E-4CB0-A6C1-15245F99F224}" destId="{A6A4575F-F6E4-4E8C-B6DC-201EB45A2900}" srcOrd="4" destOrd="0" presId="urn:microsoft.com/office/officeart/2008/layout/AlternatingHexagons"/>
    <dgm:cxn modelId="{CBF6F38B-331F-4CAB-B484-02198E01BF7B}" type="presParOf" srcId="{C79606DD-E678-4230-AEE0-F33C18319BA5}" destId="{DC6D13D5-826D-4E4B-BD49-1A0ECC260F10}" srcOrd="3" destOrd="0" presId="urn:microsoft.com/office/officeart/2008/layout/AlternatingHexagons"/>
    <dgm:cxn modelId="{048909FF-F88A-4E74-8F40-656CC1792FF9}" type="presParOf" srcId="{C79606DD-E678-4230-AEE0-F33C18319BA5}" destId="{31FB5108-98CD-42B6-9787-93DEDD45E92F}" srcOrd="4" destOrd="0" presId="urn:microsoft.com/office/officeart/2008/layout/AlternatingHexagons"/>
    <dgm:cxn modelId="{54043525-6301-4E29-9ADD-C53A056D8C55}" type="presParOf" srcId="{31FB5108-98CD-42B6-9787-93DEDD45E92F}" destId="{EAB50B97-AFA0-432C-9033-733A19D7A7A2}" srcOrd="0" destOrd="0" presId="urn:microsoft.com/office/officeart/2008/layout/AlternatingHexagons"/>
    <dgm:cxn modelId="{8F135F49-3C79-4BA3-A67A-804A283BB91A}" type="presParOf" srcId="{31FB5108-98CD-42B6-9787-93DEDD45E92F}" destId="{2D209C62-6E69-4828-AC38-0F4F55A13E41}" srcOrd="1" destOrd="0" presId="urn:microsoft.com/office/officeart/2008/layout/AlternatingHexagons"/>
    <dgm:cxn modelId="{8569AA24-9859-4612-A4CC-233A7AC8E681}" type="presParOf" srcId="{31FB5108-98CD-42B6-9787-93DEDD45E92F}" destId="{4EDC7325-2148-484A-B9A0-358A379779E6}" srcOrd="2" destOrd="0" presId="urn:microsoft.com/office/officeart/2008/layout/AlternatingHexagons"/>
    <dgm:cxn modelId="{4922EB13-FA5C-4ADA-92DD-0FB8D9E620E6}" type="presParOf" srcId="{31FB5108-98CD-42B6-9787-93DEDD45E92F}" destId="{91AF85F2-8037-426B-865B-43902CF1B962}" srcOrd="3" destOrd="0" presId="urn:microsoft.com/office/officeart/2008/layout/AlternatingHexagons"/>
    <dgm:cxn modelId="{C619836D-CD87-49DC-8A3F-E34C67BFBCB2}" type="presParOf" srcId="{31FB5108-98CD-42B6-9787-93DEDD45E92F}" destId="{6C5A3400-D52A-4E62-9348-20B7A08578D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AAF7C-DEBF-4217-A9C0-0AB74B5EE96B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FAADF20-7BA4-4183-9975-51E16CE5A77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EAEDC5E-AFA6-4829-B180-61D2A031FDAA}" type="parTrans" cxnId="{2E539C8F-2369-437F-99AD-660A6849C6B4}">
      <dgm:prSet/>
      <dgm:spPr/>
      <dgm:t>
        <a:bodyPr/>
        <a:lstStyle/>
        <a:p>
          <a:endParaRPr lang="en-US"/>
        </a:p>
      </dgm:t>
    </dgm:pt>
    <dgm:pt modelId="{9291DEC9-6591-4552-BD7D-26F9CA05648D}" type="sibTrans" cxnId="{2E539C8F-2369-437F-99AD-660A6849C6B4}">
      <dgm:prSet/>
      <dgm:spPr/>
      <dgm:t>
        <a:bodyPr/>
        <a:lstStyle/>
        <a:p>
          <a:endParaRPr lang="en-US"/>
        </a:p>
      </dgm:t>
    </dgm:pt>
    <dgm:pt modelId="{CE78F601-8772-4EBB-80D7-4D9FCBD5A38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7D9281F-FC07-458D-A472-444724F21A28}" type="parTrans" cxnId="{FA9644EC-08FC-4D82-B204-2E900F5E42E3}">
      <dgm:prSet/>
      <dgm:spPr/>
      <dgm:t>
        <a:bodyPr/>
        <a:lstStyle/>
        <a:p>
          <a:endParaRPr lang="en-US"/>
        </a:p>
      </dgm:t>
    </dgm:pt>
    <dgm:pt modelId="{EC5AC065-3FB2-4D58-AD7D-A5F31E1A9070}" type="sibTrans" cxnId="{FA9644EC-08FC-4D82-B204-2E900F5E42E3}">
      <dgm:prSet/>
      <dgm:spPr/>
      <dgm:t>
        <a:bodyPr/>
        <a:lstStyle/>
        <a:p>
          <a:endParaRPr lang="en-US"/>
        </a:p>
      </dgm:t>
    </dgm:pt>
    <dgm:pt modelId="{B827B6E8-9703-4551-A85E-575175541E4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0F94865-FE49-440D-84DF-5AFF3C57241F}" type="parTrans" cxnId="{BD183067-7DDF-40F5-B9A3-446D0C9F002F}">
      <dgm:prSet/>
      <dgm:spPr/>
      <dgm:t>
        <a:bodyPr/>
        <a:lstStyle/>
        <a:p>
          <a:endParaRPr lang="en-US"/>
        </a:p>
      </dgm:t>
    </dgm:pt>
    <dgm:pt modelId="{D2D91CFA-84BB-4878-9B42-FFBB2692A50E}" type="sibTrans" cxnId="{BD183067-7DDF-40F5-B9A3-446D0C9F002F}">
      <dgm:prSet/>
      <dgm:spPr/>
      <dgm:t>
        <a:bodyPr/>
        <a:lstStyle/>
        <a:p>
          <a:endParaRPr lang="en-US"/>
        </a:p>
      </dgm:t>
    </dgm:pt>
    <dgm:pt modelId="{FB8168E0-BD4B-4F1D-B3CF-390513896B7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7C4F8A1-4CC2-4B7E-BE54-E4EEEFFEEB70}" type="parTrans" cxnId="{748F75DF-F8A5-48E1-ACFC-32D241C2C65B}">
      <dgm:prSet/>
      <dgm:spPr/>
      <dgm:t>
        <a:bodyPr/>
        <a:lstStyle/>
        <a:p>
          <a:endParaRPr lang="en-US"/>
        </a:p>
      </dgm:t>
    </dgm:pt>
    <dgm:pt modelId="{7D509C31-E288-426B-906D-345C8A1EB1E1}" type="sibTrans" cxnId="{748F75DF-F8A5-48E1-ACFC-32D241C2C65B}">
      <dgm:prSet/>
      <dgm:spPr/>
      <dgm:t>
        <a:bodyPr/>
        <a:lstStyle/>
        <a:p>
          <a:endParaRPr lang="en-US"/>
        </a:p>
      </dgm:t>
    </dgm:pt>
    <dgm:pt modelId="{12F61E91-81D0-48EF-BFAA-D4861DD0B8D1}" type="pres">
      <dgm:prSet presAssocID="{1DFAAF7C-DEBF-4217-A9C0-0AB74B5EE96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CE1597-5242-4488-BAE9-048CCF748D64}" type="pres">
      <dgm:prSet presAssocID="{3FAADF20-7BA4-4183-9975-51E16CE5A777}" presName="thickLine" presStyleLbl="alignNode1" presStyleIdx="0" presStyleCnt="1"/>
      <dgm:spPr/>
    </dgm:pt>
    <dgm:pt modelId="{10A4FF96-9682-4DD4-A1B4-D8A324CD768E}" type="pres">
      <dgm:prSet presAssocID="{3FAADF20-7BA4-4183-9975-51E16CE5A777}" presName="horz1" presStyleCnt="0"/>
      <dgm:spPr/>
    </dgm:pt>
    <dgm:pt modelId="{C69D6E7C-7B44-47B8-9910-4F289691CEFD}" type="pres">
      <dgm:prSet presAssocID="{3FAADF20-7BA4-4183-9975-51E16CE5A777}" presName="tx1" presStyleLbl="revTx" presStyleIdx="0" presStyleCnt="4"/>
      <dgm:spPr/>
      <dgm:t>
        <a:bodyPr/>
        <a:lstStyle/>
        <a:p>
          <a:endParaRPr lang="en-US"/>
        </a:p>
      </dgm:t>
    </dgm:pt>
    <dgm:pt modelId="{9912936A-3CE8-4968-A7D5-248FD52C1815}" type="pres">
      <dgm:prSet presAssocID="{3FAADF20-7BA4-4183-9975-51E16CE5A777}" presName="vert1" presStyleCnt="0"/>
      <dgm:spPr/>
    </dgm:pt>
    <dgm:pt modelId="{2E4AC926-E105-4522-9C39-A25A43F199E2}" type="pres">
      <dgm:prSet presAssocID="{CE78F601-8772-4EBB-80D7-4D9FCBD5A387}" presName="vertSpace2a" presStyleCnt="0"/>
      <dgm:spPr/>
    </dgm:pt>
    <dgm:pt modelId="{FDE31D60-AF4B-4917-BA42-A6739E8046E5}" type="pres">
      <dgm:prSet presAssocID="{CE78F601-8772-4EBB-80D7-4D9FCBD5A387}" presName="horz2" presStyleCnt="0"/>
      <dgm:spPr/>
    </dgm:pt>
    <dgm:pt modelId="{CD0925E5-1FCA-4C17-9544-4243DC6AF6F5}" type="pres">
      <dgm:prSet presAssocID="{CE78F601-8772-4EBB-80D7-4D9FCBD5A387}" presName="horzSpace2" presStyleCnt="0"/>
      <dgm:spPr/>
    </dgm:pt>
    <dgm:pt modelId="{3748FACC-22D1-4CE2-978D-8393088F5124}" type="pres">
      <dgm:prSet presAssocID="{CE78F601-8772-4EBB-80D7-4D9FCBD5A387}" presName="tx2" presStyleLbl="revTx" presStyleIdx="1" presStyleCnt="4"/>
      <dgm:spPr/>
      <dgm:t>
        <a:bodyPr/>
        <a:lstStyle/>
        <a:p>
          <a:endParaRPr lang="en-US"/>
        </a:p>
      </dgm:t>
    </dgm:pt>
    <dgm:pt modelId="{78A36E0A-6F3D-4093-A0BF-9044226DB13D}" type="pres">
      <dgm:prSet presAssocID="{CE78F601-8772-4EBB-80D7-4D9FCBD5A387}" presName="vert2" presStyleCnt="0"/>
      <dgm:spPr/>
    </dgm:pt>
    <dgm:pt modelId="{67F7CD13-2A1B-4F2F-80CB-3B7797EF7B97}" type="pres">
      <dgm:prSet presAssocID="{CE78F601-8772-4EBB-80D7-4D9FCBD5A387}" presName="thinLine2b" presStyleLbl="callout" presStyleIdx="0" presStyleCnt="3"/>
      <dgm:spPr/>
    </dgm:pt>
    <dgm:pt modelId="{0BF99865-B96E-463A-8FAC-1632B78AB2B8}" type="pres">
      <dgm:prSet presAssocID="{CE78F601-8772-4EBB-80D7-4D9FCBD5A387}" presName="vertSpace2b" presStyleCnt="0"/>
      <dgm:spPr/>
    </dgm:pt>
    <dgm:pt modelId="{0139AD8F-9C33-4767-9C9B-D3452D537F56}" type="pres">
      <dgm:prSet presAssocID="{B827B6E8-9703-4551-A85E-575175541E4A}" presName="horz2" presStyleCnt="0"/>
      <dgm:spPr/>
    </dgm:pt>
    <dgm:pt modelId="{39C91CFC-264C-4B13-B961-73AE8F509689}" type="pres">
      <dgm:prSet presAssocID="{B827B6E8-9703-4551-A85E-575175541E4A}" presName="horzSpace2" presStyleCnt="0"/>
      <dgm:spPr/>
    </dgm:pt>
    <dgm:pt modelId="{E6D2CD54-CBA9-43F2-98CD-F8EFB5E175AF}" type="pres">
      <dgm:prSet presAssocID="{B827B6E8-9703-4551-A85E-575175541E4A}" presName="tx2" presStyleLbl="revTx" presStyleIdx="2" presStyleCnt="4"/>
      <dgm:spPr/>
      <dgm:t>
        <a:bodyPr/>
        <a:lstStyle/>
        <a:p>
          <a:endParaRPr lang="en-US"/>
        </a:p>
      </dgm:t>
    </dgm:pt>
    <dgm:pt modelId="{528A804C-9ACF-4632-8881-1DC8187ECED4}" type="pres">
      <dgm:prSet presAssocID="{B827B6E8-9703-4551-A85E-575175541E4A}" presName="vert2" presStyleCnt="0"/>
      <dgm:spPr/>
    </dgm:pt>
    <dgm:pt modelId="{B0EF9736-209E-44D7-A670-1BCEE99C3584}" type="pres">
      <dgm:prSet presAssocID="{B827B6E8-9703-4551-A85E-575175541E4A}" presName="thinLine2b" presStyleLbl="callout" presStyleIdx="1" presStyleCnt="3"/>
      <dgm:spPr/>
    </dgm:pt>
    <dgm:pt modelId="{AA42E8AF-1AA6-4087-A5FC-1A78ED7A57ED}" type="pres">
      <dgm:prSet presAssocID="{B827B6E8-9703-4551-A85E-575175541E4A}" presName="vertSpace2b" presStyleCnt="0"/>
      <dgm:spPr/>
    </dgm:pt>
    <dgm:pt modelId="{58CF81A6-1856-4E5C-9519-4C1781232DD0}" type="pres">
      <dgm:prSet presAssocID="{FB8168E0-BD4B-4F1D-B3CF-390513896B78}" presName="horz2" presStyleCnt="0"/>
      <dgm:spPr/>
    </dgm:pt>
    <dgm:pt modelId="{307501BD-4E8D-49BD-B1C9-C8A9430D145A}" type="pres">
      <dgm:prSet presAssocID="{FB8168E0-BD4B-4F1D-B3CF-390513896B78}" presName="horzSpace2" presStyleCnt="0"/>
      <dgm:spPr/>
    </dgm:pt>
    <dgm:pt modelId="{6504322F-2940-4B33-A4D0-D0591AA6DEB0}" type="pres">
      <dgm:prSet presAssocID="{FB8168E0-BD4B-4F1D-B3CF-390513896B78}" presName="tx2" presStyleLbl="revTx" presStyleIdx="3" presStyleCnt="4"/>
      <dgm:spPr/>
      <dgm:t>
        <a:bodyPr/>
        <a:lstStyle/>
        <a:p>
          <a:endParaRPr lang="en-US"/>
        </a:p>
      </dgm:t>
    </dgm:pt>
    <dgm:pt modelId="{38163A45-274C-4C00-9517-61BA945D658A}" type="pres">
      <dgm:prSet presAssocID="{FB8168E0-BD4B-4F1D-B3CF-390513896B78}" presName="vert2" presStyleCnt="0"/>
      <dgm:spPr/>
    </dgm:pt>
    <dgm:pt modelId="{DFD67E33-8D5C-4F88-A20B-07426F2D0F29}" type="pres">
      <dgm:prSet presAssocID="{FB8168E0-BD4B-4F1D-B3CF-390513896B78}" presName="thinLine2b" presStyleLbl="callout" presStyleIdx="2" presStyleCnt="3"/>
      <dgm:spPr/>
    </dgm:pt>
    <dgm:pt modelId="{8E195B8A-E679-4CE9-B735-093EC30CA763}" type="pres">
      <dgm:prSet presAssocID="{FB8168E0-BD4B-4F1D-B3CF-390513896B78}" presName="vertSpace2b" presStyleCnt="0"/>
      <dgm:spPr/>
    </dgm:pt>
  </dgm:ptLst>
  <dgm:cxnLst>
    <dgm:cxn modelId="{EB62D3EC-F2B0-4F28-AEE7-6815F9D49202}" type="presOf" srcId="{1DFAAF7C-DEBF-4217-A9C0-0AB74B5EE96B}" destId="{12F61E91-81D0-48EF-BFAA-D4861DD0B8D1}" srcOrd="0" destOrd="0" presId="urn:microsoft.com/office/officeart/2008/layout/LinedList"/>
    <dgm:cxn modelId="{E3B42A50-E7D9-401D-9D61-A9DC87840AE3}" type="presOf" srcId="{3FAADF20-7BA4-4183-9975-51E16CE5A777}" destId="{C69D6E7C-7B44-47B8-9910-4F289691CEFD}" srcOrd="0" destOrd="0" presId="urn:microsoft.com/office/officeart/2008/layout/LinedList"/>
    <dgm:cxn modelId="{D81B86FD-BBAE-452F-8D2D-83EF34EAC33E}" type="presOf" srcId="{CE78F601-8772-4EBB-80D7-4D9FCBD5A387}" destId="{3748FACC-22D1-4CE2-978D-8393088F5124}" srcOrd="0" destOrd="0" presId="urn:microsoft.com/office/officeart/2008/layout/LinedList"/>
    <dgm:cxn modelId="{FFCBFD82-C7AF-40FC-BD68-546985C5C501}" type="presOf" srcId="{FB8168E0-BD4B-4F1D-B3CF-390513896B78}" destId="{6504322F-2940-4B33-A4D0-D0591AA6DEB0}" srcOrd="0" destOrd="0" presId="urn:microsoft.com/office/officeart/2008/layout/LinedList"/>
    <dgm:cxn modelId="{2E539C8F-2369-437F-99AD-660A6849C6B4}" srcId="{1DFAAF7C-DEBF-4217-A9C0-0AB74B5EE96B}" destId="{3FAADF20-7BA4-4183-9975-51E16CE5A777}" srcOrd="0" destOrd="0" parTransId="{0EAEDC5E-AFA6-4829-B180-61D2A031FDAA}" sibTransId="{9291DEC9-6591-4552-BD7D-26F9CA05648D}"/>
    <dgm:cxn modelId="{748F75DF-F8A5-48E1-ACFC-32D241C2C65B}" srcId="{3FAADF20-7BA4-4183-9975-51E16CE5A777}" destId="{FB8168E0-BD4B-4F1D-B3CF-390513896B78}" srcOrd="2" destOrd="0" parTransId="{A7C4F8A1-4CC2-4B7E-BE54-E4EEEFFEEB70}" sibTransId="{7D509C31-E288-426B-906D-345C8A1EB1E1}"/>
    <dgm:cxn modelId="{FA9644EC-08FC-4D82-B204-2E900F5E42E3}" srcId="{3FAADF20-7BA4-4183-9975-51E16CE5A777}" destId="{CE78F601-8772-4EBB-80D7-4D9FCBD5A387}" srcOrd="0" destOrd="0" parTransId="{67D9281F-FC07-458D-A472-444724F21A28}" sibTransId="{EC5AC065-3FB2-4D58-AD7D-A5F31E1A9070}"/>
    <dgm:cxn modelId="{BD183067-7DDF-40F5-B9A3-446D0C9F002F}" srcId="{3FAADF20-7BA4-4183-9975-51E16CE5A777}" destId="{B827B6E8-9703-4551-A85E-575175541E4A}" srcOrd="1" destOrd="0" parTransId="{F0F94865-FE49-440D-84DF-5AFF3C57241F}" sibTransId="{D2D91CFA-84BB-4878-9B42-FFBB2692A50E}"/>
    <dgm:cxn modelId="{3D60AAA3-AF43-4F44-8BAB-F39185ABC3CC}" type="presOf" srcId="{B827B6E8-9703-4551-A85E-575175541E4A}" destId="{E6D2CD54-CBA9-43F2-98CD-F8EFB5E175AF}" srcOrd="0" destOrd="0" presId="urn:microsoft.com/office/officeart/2008/layout/LinedList"/>
    <dgm:cxn modelId="{8811382E-75AE-4C25-AD9E-20D62C835510}" type="presParOf" srcId="{12F61E91-81D0-48EF-BFAA-D4861DD0B8D1}" destId="{D8CE1597-5242-4488-BAE9-048CCF748D64}" srcOrd="0" destOrd="0" presId="urn:microsoft.com/office/officeart/2008/layout/LinedList"/>
    <dgm:cxn modelId="{DE570C34-0D9E-4DC3-9DC2-50197E990365}" type="presParOf" srcId="{12F61E91-81D0-48EF-BFAA-D4861DD0B8D1}" destId="{10A4FF96-9682-4DD4-A1B4-D8A324CD768E}" srcOrd="1" destOrd="0" presId="urn:microsoft.com/office/officeart/2008/layout/LinedList"/>
    <dgm:cxn modelId="{4B962C90-63CD-4A6A-A9B4-336A5506BDD5}" type="presParOf" srcId="{10A4FF96-9682-4DD4-A1B4-D8A324CD768E}" destId="{C69D6E7C-7B44-47B8-9910-4F289691CEFD}" srcOrd="0" destOrd="0" presId="urn:microsoft.com/office/officeart/2008/layout/LinedList"/>
    <dgm:cxn modelId="{18CBD3A2-7AE4-44FE-A32D-1B1B8D9B0882}" type="presParOf" srcId="{10A4FF96-9682-4DD4-A1B4-D8A324CD768E}" destId="{9912936A-3CE8-4968-A7D5-248FD52C1815}" srcOrd="1" destOrd="0" presId="urn:microsoft.com/office/officeart/2008/layout/LinedList"/>
    <dgm:cxn modelId="{2750C9FD-DB51-49B4-991E-CBE9A82402A4}" type="presParOf" srcId="{9912936A-3CE8-4968-A7D5-248FD52C1815}" destId="{2E4AC926-E105-4522-9C39-A25A43F199E2}" srcOrd="0" destOrd="0" presId="urn:microsoft.com/office/officeart/2008/layout/LinedList"/>
    <dgm:cxn modelId="{A674F326-DE81-4628-96CA-8207B3869768}" type="presParOf" srcId="{9912936A-3CE8-4968-A7D5-248FD52C1815}" destId="{FDE31D60-AF4B-4917-BA42-A6739E8046E5}" srcOrd="1" destOrd="0" presId="urn:microsoft.com/office/officeart/2008/layout/LinedList"/>
    <dgm:cxn modelId="{3C60064D-3EDB-44A2-B485-4F215956A186}" type="presParOf" srcId="{FDE31D60-AF4B-4917-BA42-A6739E8046E5}" destId="{CD0925E5-1FCA-4C17-9544-4243DC6AF6F5}" srcOrd="0" destOrd="0" presId="urn:microsoft.com/office/officeart/2008/layout/LinedList"/>
    <dgm:cxn modelId="{6AAE85CB-D152-40EA-949F-C5533A8A722F}" type="presParOf" srcId="{FDE31D60-AF4B-4917-BA42-A6739E8046E5}" destId="{3748FACC-22D1-4CE2-978D-8393088F5124}" srcOrd="1" destOrd="0" presId="urn:microsoft.com/office/officeart/2008/layout/LinedList"/>
    <dgm:cxn modelId="{B7C929D9-5278-41CD-9273-7D15AC2490EE}" type="presParOf" srcId="{FDE31D60-AF4B-4917-BA42-A6739E8046E5}" destId="{78A36E0A-6F3D-4093-A0BF-9044226DB13D}" srcOrd="2" destOrd="0" presId="urn:microsoft.com/office/officeart/2008/layout/LinedList"/>
    <dgm:cxn modelId="{FD4F3104-FE0D-4BB0-A738-BD7A56F11A07}" type="presParOf" srcId="{9912936A-3CE8-4968-A7D5-248FD52C1815}" destId="{67F7CD13-2A1B-4F2F-80CB-3B7797EF7B97}" srcOrd="2" destOrd="0" presId="urn:microsoft.com/office/officeart/2008/layout/LinedList"/>
    <dgm:cxn modelId="{59B56FEA-3A30-49D4-B7DA-C2A0B3A53247}" type="presParOf" srcId="{9912936A-3CE8-4968-A7D5-248FD52C1815}" destId="{0BF99865-B96E-463A-8FAC-1632B78AB2B8}" srcOrd="3" destOrd="0" presId="urn:microsoft.com/office/officeart/2008/layout/LinedList"/>
    <dgm:cxn modelId="{656805B1-D743-482D-946D-04948016AA35}" type="presParOf" srcId="{9912936A-3CE8-4968-A7D5-248FD52C1815}" destId="{0139AD8F-9C33-4767-9C9B-D3452D537F56}" srcOrd="4" destOrd="0" presId="urn:microsoft.com/office/officeart/2008/layout/LinedList"/>
    <dgm:cxn modelId="{99DA55E1-A8CF-420C-B91C-C0D0A331EFC4}" type="presParOf" srcId="{0139AD8F-9C33-4767-9C9B-D3452D537F56}" destId="{39C91CFC-264C-4B13-B961-73AE8F509689}" srcOrd="0" destOrd="0" presId="urn:microsoft.com/office/officeart/2008/layout/LinedList"/>
    <dgm:cxn modelId="{7FA08A45-FF61-4C27-BF88-008FD0714272}" type="presParOf" srcId="{0139AD8F-9C33-4767-9C9B-D3452D537F56}" destId="{E6D2CD54-CBA9-43F2-98CD-F8EFB5E175AF}" srcOrd="1" destOrd="0" presId="urn:microsoft.com/office/officeart/2008/layout/LinedList"/>
    <dgm:cxn modelId="{DB7D2C9A-8DB1-4583-AD83-3699A5A2D4B5}" type="presParOf" srcId="{0139AD8F-9C33-4767-9C9B-D3452D537F56}" destId="{528A804C-9ACF-4632-8881-1DC8187ECED4}" srcOrd="2" destOrd="0" presId="urn:microsoft.com/office/officeart/2008/layout/LinedList"/>
    <dgm:cxn modelId="{178E072B-B4A6-4E27-8D55-ACE3AAABF6A7}" type="presParOf" srcId="{9912936A-3CE8-4968-A7D5-248FD52C1815}" destId="{B0EF9736-209E-44D7-A670-1BCEE99C3584}" srcOrd="5" destOrd="0" presId="urn:microsoft.com/office/officeart/2008/layout/LinedList"/>
    <dgm:cxn modelId="{39511072-5D61-4EAF-8891-5288458C06DC}" type="presParOf" srcId="{9912936A-3CE8-4968-A7D5-248FD52C1815}" destId="{AA42E8AF-1AA6-4087-A5FC-1A78ED7A57ED}" srcOrd="6" destOrd="0" presId="urn:microsoft.com/office/officeart/2008/layout/LinedList"/>
    <dgm:cxn modelId="{1148D621-967C-4D4C-83A0-D217EC873538}" type="presParOf" srcId="{9912936A-3CE8-4968-A7D5-248FD52C1815}" destId="{58CF81A6-1856-4E5C-9519-4C1781232DD0}" srcOrd="7" destOrd="0" presId="urn:microsoft.com/office/officeart/2008/layout/LinedList"/>
    <dgm:cxn modelId="{FA1A2E27-0A51-4E7E-BC3E-CCC2E3C1E21E}" type="presParOf" srcId="{58CF81A6-1856-4E5C-9519-4C1781232DD0}" destId="{307501BD-4E8D-49BD-B1C9-C8A9430D145A}" srcOrd="0" destOrd="0" presId="urn:microsoft.com/office/officeart/2008/layout/LinedList"/>
    <dgm:cxn modelId="{8225DEA2-2980-4581-A29B-3B4948B63A58}" type="presParOf" srcId="{58CF81A6-1856-4E5C-9519-4C1781232DD0}" destId="{6504322F-2940-4B33-A4D0-D0591AA6DEB0}" srcOrd="1" destOrd="0" presId="urn:microsoft.com/office/officeart/2008/layout/LinedList"/>
    <dgm:cxn modelId="{BD3477A4-559D-49CC-85FC-FB8270DC4CBD}" type="presParOf" srcId="{58CF81A6-1856-4E5C-9519-4C1781232DD0}" destId="{38163A45-274C-4C00-9517-61BA945D658A}" srcOrd="2" destOrd="0" presId="urn:microsoft.com/office/officeart/2008/layout/LinedList"/>
    <dgm:cxn modelId="{84B69006-4A78-4FCF-B8E7-A18415011A5F}" type="presParOf" srcId="{9912936A-3CE8-4968-A7D5-248FD52C1815}" destId="{DFD67E33-8D5C-4F88-A20B-07426F2D0F29}" srcOrd="8" destOrd="0" presId="urn:microsoft.com/office/officeart/2008/layout/LinedList"/>
    <dgm:cxn modelId="{590C5F20-2975-4F31-AC78-5E36B383976C}" type="presParOf" srcId="{9912936A-3CE8-4968-A7D5-248FD52C1815}" destId="{8E195B8A-E679-4CE9-B735-093EC30CA76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9B647-1DDB-4D88-BE56-5C076C85715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</dgm:spPr>
    </dgm:pt>
    <dgm:pt modelId="{682E02AB-B889-4C3C-9D3E-52C1484B3B28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2400" dirty="0" smtClean="0"/>
            <a:t>Overview</a:t>
          </a:r>
          <a:endParaRPr lang="en-US" sz="2400" dirty="0"/>
        </a:p>
      </dgm:t>
    </dgm:pt>
    <dgm:pt modelId="{02AE9986-4E96-4CA4-A63C-0871EEFE8700}" type="parTrans" cxnId="{F1C3F381-BC43-4723-9C42-C4ACD99E0B8A}">
      <dgm:prSet/>
      <dgm:spPr/>
      <dgm:t>
        <a:bodyPr/>
        <a:lstStyle/>
        <a:p>
          <a:endParaRPr lang="en-US"/>
        </a:p>
      </dgm:t>
    </dgm:pt>
    <dgm:pt modelId="{CC93AF36-FC40-447F-96E9-64C1EEE746F6}" type="sibTrans" cxnId="{F1C3F381-BC43-4723-9C42-C4ACD99E0B8A}">
      <dgm:prSet/>
      <dgm:spPr/>
      <dgm:t>
        <a:bodyPr/>
        <a:lstStyle/>
        <a:p>
          <a:endParaRPr lang="en-US"/>
        </a:p>
      </dgm:t>
    </dgm:pt>
    <dgm:pt modelId="{690FAA53-D15E-456D-84A8-983864852781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2400" dirty="0" smtClean="0"/>
            <a:t>Approach Used</a:t>
          </a:r>
          <a:endParaRPr lang="en-US" sz="2400" dirty="0"/>
        </a:p>
      </dgm:t>
    </dgm:pt>
    <dgm:pt modelId="{4A556B6A-A81C-4707-8CEC-D9BCC40387AD}" type="parTrans" cxnId="{409B7846-19F3-4E08-8EA0-52B00D48FF73}">
      <dgm:prSet/>
      <dgm:spPr/>
      <dgm:t>
        <a:bodyPr/>
        <a:lstStyle/>
        <a:p>
          <a:endParaRPr lang="en-US"/>
        </a:p>
      </dgm:t>
    </dgm:pt>
    <dgm:pt modelId="{39C99FB1-EF40-4F62-8359-1A8E2A6D4C54}" type="sibTrans" cxnId="{409B7846-19F3-4E08-8EA0-52B00D48FF73}">
      <dgm:prSet/>
      <dgm:spPr/>
      <dgm:t>
        <a:bodyPr/>
        <a:lstStyle/>
        <a:p>
          <a:endParaRPr lang="en-US"/>
        </a:p>
      </dgm:t>
    </dgm:pt>
    <dgm:pt modelId="{1D4631CB-D435-4AED-882A-BE0BDBD60E07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2400" dirty="0" smtClean="0"/>
            <a:t>Key Areas</a:t>
          </a:r>
          <a:endParaRPr lang="en-US" sz="2400" dirty="0"/>
        </a:p>
      </dgm:t>
    </dgm:pt>
    <dgm:pt modelId="{55C1486F-4066-4F46-B633-5BF01397E634}" type="parTrans" cxnId="{93DF632F-E5A9-4BFF-BBA6-680D4AC989C5}">
      <dgm:prSet/>
      <dgm:spPr/>
      <dgm:t>
        <a:bodyPr/>
        <a:lstStyle/>
        <a:p>
          <a:endParaRPr lang="en-US"/>
        </a:p>
      </dgm:t>
    </dgm:pt>
    <dgm:pt modelId="{62A89E3E-FB71-46FD-A659-C3FA76AC1B40}" type="sibTrans" cxnId="{93DF632F-E5A9-4BFF-BBA6-680D4AC989C5}">
      <dgm:prSet/>
      <dgm:spPr/>
      <dgm:t>
        <a:bodyPr/>
        <a:lstStyle/>
        <a:p>
          <a:endParaRPr lang="en-US"/>
        </a:p>
      </dgm:t>
    </dgm:pt>
    <dgm:pt modelId="{8E67FB5D-B33F-4422-ADE0-769FD9359A4F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2400" dirty="0" smtClean="0"/>
            <a:t>Dashboarding</a:t>
          </a:r>
          <a:endParaRPr lang="en-US" sz="2400" dirty="0"/>
        </a:p>
      </dgm:t>
    </dgm:pt>
    <dgm:pt modelId="{317D55D7-7E09-4B62-91B6-9703D16A05EF}" type="parTrans" cxnId="{5C38407D-CE67-414B-89EA-3DE30FDF11AE}">
      <dgm:prSet/>
      <dgm:spPr/>
      <dgm:t>
        <a:bodyPr/>
        <a:lstStyle/>
        <a:p>
          <a:endParaRPr lang="en-US"/>
        </a:p>
      </dgm:t>
    </dgm:pt>
    <dgm:pt modelId="{2498A4A3-AF02-4B91-95FE-30F165EB5408}" type="sibTrans" cxnId="{5C38407D-CE67-414B-89EA-3DE30FDF11AE}">
      <dgm:prSet/>
      <dgm:spPr/>
      <dgm:t>
        <a:bodyPr/>
        <a:lstStyle/>
        <a:p>
          <a:endParaRPr lang="en-US"/>
        </a:p>
      </dgm:t>
    </dgm:pt>
    <dgm:pt modelId="{F186943F-C813-4219-B591-CE127DB4B805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2400" dirty="0" smtClean="0"/>
            <a:t>Insights</a:t>
          </a:r>
          <a:endParaRPr lang="en-US" sz="2400" dirty="0"/>
        </a:p>
      </dgm:t>
    </dgm:pt>
    <dgm:pt modelId="{2E42D8D3-E0BD-4299-8FF9-789D73CF8497}" type="parTrans" cxnId="{50332A43-E908-49D9-8A42-6C38E3AC5FB8}">
      <dgm:prSet/>
      <dgm:spPr/>
      <dgm:t>
        <a:bodyPr/>
        <a:lstStyle/>
        <a:p>
          <a:endParaRPr lang="en-US"/>
        </a:p>
      </dgm:t>
    </dgm:pt>
    <dgm:pt modelId="{E24494B8-2C4D-4670-8D44-D3D97F6F97D1}" type="sibTrans" cxnId="{50332A43-E908-49D9-8A42-6C38E3AC5FB8}">
      <dgm:prSet/>
      <dgm:spPr/>
      <dgm:t>
        <a:bodyPr/>
        <a:lstStyle/>
        <a:p>
          <a:endParaRPr lang="en-US"/>
        </a:p>
      </dgm:t>
    </dgm:pt>
    <dgm:pt modelId="{C9DCA889-1921-40E1-9CF0-B006834B0037}" type="pres">
      <dgm:prSet presAssocID="{AED9B647-1DDB-4D88-BE56-5C076C85715D}" presName="outerComposite" presStyleCnt="0">
        <dgm:presLayoutVars>
          <dgm:chMax val="5"/>
          <dgm:dir/>
          <dgm:resizeHandles val="exact"/>
        </dgm:presLayoutVars>
      </dgm:prSet>
      <dgm:spPr/>
    </dgm:pt>
    <dgm:pt modelId="{5920E820-B4CF-41B2-9DBA-7F935AA74518}" type="pres">
      <dgm:prSet presAssocID="{AED9B647-1DDB-4D88-BE56-5C076C85715D}" presName="dummyMaxCanvas" presStyleCnt="0">
        <dgm:presLayoutVars/>
      </dgm:prSet>
      <dgm:spPr/>
    </dgm:pt>
    <dgm:pt modelId="{7AB64365-F3AE-4275-A232-8CA1944D38BB}" type="pres">
      <dgm:prSet presAssocID="{AED9B647-1DDB-4D88-BE56-5C076C85715D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1217D-95CC-4E48-9645-5353B8B24AA0}" type="pres">
      <dgm:prSet presAssocID="{AED9B647-1DDB-4D88-BE56-5C076C85715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E696A-B842-4543-8521-C4AEF781F6D1}" type="pres">
      <dgm:prSet presAssocID="{AED9B647-1DDB-4D88-BE56-5C076C85715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9A0F1-D231-4413-92D3-85104E7F813C}" type="pres">
      <dgm:prSet presAssocID="{AED9B647-1DDB-4D88-BE56-5C076C85715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E3C21-1EF4-4433-A747-9C40E092CFF4}" type="pres">
      <dgm:prSet presAssocID="{AED9B647-1DDB-4D88-BE56-5C076C85715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F7A17-823E-4046-B91E-4B8EEC7B11D0}" type="pres">
      <dgm:prSet presAssocID="{AED9B647-1DDB-4D88-BE56-5C076C85715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18C47-7F58-4BFF-9460-09D7E5788C86}" type="pres">
      <dgm:prSet presAssocID="{AED9B647-1DDB-4D88-BE56-5C076C85715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D4F9D-85DF-4580-980B-81DC50664F0B}" type="pres">
      <dgm:prSet presAssocID="{AED9B647-1DDB-4D88-BE56-5C076C85715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3EB5D-6EDF-4FD5-8E56-942A4742B0D2}" type="pres">
      <dgm:prSet presAssocID="{AED9B647-1DDB-4D88-BE56-5C076C85715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5A7EE-51FD-4F5F-A94A-95AB16C37447}" type="pres">
      <dgm:prSet presAssocID="{AED9B647-1DDB-4D88-BE56-5C076C85715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78897-401C-43F5-A154-717CF0B39642}" type="pres">
      <dgm:prSet presAssocID="{AED9B647-1DDB-4D88-BE56-5C076C85715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B22BC-7D6A-41F8-9CB0-E5EBE3D55DB0}" type="pres">
      <dgm:prSet presAssocID="{AED9B647-1DDB-4D88-BE56-5C076C85715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84211-973E-45DD-9B0D-8B7BB0AAE8EE}" type="pres">
      <dgm:prSet presAssocID="{AED9B647-1DDB-4D88-BE56-5C076C85715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91AA3-62E9-49A7-AFB9-9AFDB4DC0635}" type="pres">
      <dgm:prSet presAssocID="{AED9B647-1DDB-4D88-BE56-5C076C85715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A9EDE5-6780-428A-86B4-ADC544AC7737}" type="presOf" srcId="{8E67FB5D-B33F-4422-ADE0-769FD9359A4F}" destId="{56D9A0F1-D231-4413-92D3-85104E7F813C}" srcOrd="0" destOrd="0" presId="urn:microsoft.com/office/officeart/2005/8/layout/vProcess5"/>
    <dgm:cxn modelId="{F1C3F381-BC43-4723-9C42-C4ACD99E0B8A}" srcId="{AED9B647-1DDB-4D88-BE56-5C076C85715D}" destId="{682E02AB-B889-4C3C-9D3E-52C1484B3B28}" srcOrd="0" destOrd="0" parTransId="{02AE9986-4E96-4CA4-A63C-0871EEFE8700}" sibTransId="{CC93AF36-FC40-447F-96E9-64C1EEE746F6}"/>
    <dgm:cxn modelId="{5C38407D-CE67-414B-89EA-3DE30FDF11AE}" srcId="{AED9B647-1DDB-4D88-BE56-5C076C85715D}" destId="{8E67FB5D-B33F-4422-ADE0-769FD9359A4F}" srcOrd="3" destOrd="0" parTransId="{317D55D7-7E09-4B62-91B6-9703D16A05EF}" sibTransId="{2498A4A3-AF02-4B91-95FE-30F165EB5408}"/>
    <dgm:cxn modelId="{BFAE905F-C702-493E-8D96-7BA2D287D41F}" type="presOf" srcId="{AED9B647-1DDB-4D88-BE56-5C076C85715D}" destId="{C9DCA889-1921-40E1-9CF0-B006834B0037}" srcOrd="0" destOrd="0" presId="urn:microsoft.com/office/officeart/2005/8/layout/vProcess5"/>
    <dgm:cxn modelId="{1098D426-3A23-4856-A4B3-FE19CDDAACB2}" type="presOf" srcId="{1D4631CB-D435-4AED-882A-BE0BDBD60E07}" destId="{AB1B22BC-7D6A-41F8-9CB0-E5EBE3D55DB0}" srcOrd="1" destOrd="0" presId="urn:microsoft.com/office/officeart/2005/8/layout/vProcess5"/>
    <dgm:cxn modelId="{AC609E73-7DA3-41F4-B0DC-792418689C3C}" type="presOf" srcId="{F186943F-C813-4219-B591-CE127DB4B805}" destId="{D12E3C21-1EF4-4433-A747-9C40E092CFF4}" srcOrd="0" destOrd="0" presId="urn:microsoft.com/office/officeart/2005/8/layout/vProcess5"/>
    <dgm:cxn modelId="{FFD2C48F-0BB9-4820-8A28-4A2BA11E6704}" type="presOf" srcId="{682E02AB-B889-4C3C-9D3E-52C1484B3B28}" destId="{D015A7EE-51FD-4F5F-A94A-95AB16C37447}" srcOrd="1" destOrd="0" presId="urn:microsoft.com/office/officeart/2005/8/layout/vProcess5"/>
    <dgm:cxn modelId="{8A1EA527-3376-4C0E-A6FE-337D4D501A64}" type="presOf" srcId="{CC93AF36-FC40-447F-96E9-64C1EEE746F6}" destId="{58CF7A17-823E-4046-B91E-4B8EEC7B11D0}" srcOrd="0" destOrd="0" presId="urn:microsoft.com/office/officeart/2005/8/layout/vProcess5"/>
    <dgm:cxn modelId="{F0CB3B26-3E01-4E12-9C5D-970199188C77}" type="presOf" srcId="{682E02AB-B889-4C3C-9D3E-52C1484B3B28}" destId="{7AB64365-F3AE-4275-A232-8CA1944D38BB}" srcOrd="0" destOrd="0" presId="urn:microsoft.com/office/officeart/2005/8/layout/vProcess5"/>
    <dgm:cxn modelId="{44EE705A-FB83-4DD4-B41D-3301F15587BA}" type="presOf" srcId="{690FAA53-D15E-456D-84A8-983864852781}" destId="{17B78897-401C-43F5-A154-717CF0B39642}" srcOrd="1" destOrd="0" presId="urn:microsoft.com/office/officeart/2005/8/layout/vProcess5"/>
    <dgm:cxn modelId="{955520CB-BAF1-41E3-A722-61F57A6F4353}" type="presOf" srcId="{2498A4A3-AF02-4B91-95FE-30F165EB5408}" destId="{51C3EB5D-6EDF-4FD5-8E56-942A4742B0D2}" srcOrd="0" destOrd="0" presId="urn:microsoft.com/office/officeart/2005/8/layout/vProcess5"/>
    <dgm:cxn modelId="{50332A43-E908-49D9-8A42-6C38E3AC5FB8}" srcId="{AED9B647-1DDB-4D88-BE56-5C076C85715D}" destId="{F186943F-C813-4219-B591-CE127DB4B805}" srcOrd="4" destOrd="0" parTransId="{2E42D8D3-E0BD-4299-8FF9-789D73CF8497}" sibTransId="{E24494B8-2C4D-4670-8D44-D3D97F6F97D1}"/>
    <dgm:cxn modelId="{409B7846-19F3-4E08-8EA0-52B00D48FF73}" srcId="{AED9B647-1DDB-4D88-BE56-5C076C85715D}" destId="{690FAA53-D15E-456D-84A8-983864852781}" srcOrd="1" destOrd="0" parTransId="{4A556B6A-A81C-4707-8CEC-D9BCC40387AD}" sibTransId="{39C99FB1-EF40-4F62-8359-1A8E2A6D4C54}"/>
    <dgm:cxn modelId="{6A3AF8C2-BD8E-464D-A72A-C2424546103D}" type="presOf" srcId="{F186943F-C813-4219-B591-CE127DB4B805}" destId="{B7A91AA3-62E9-49A7-AFB9-9AFDB4DC0635}" srcOrd="1" destOrd="0" presId="urn:microsoft.com/office/officeart/2005/8/layout/vProcess5"/>
    <dgm:cxn modelId="{E6015436-16CF-4ECB-9AFE-45F6A01E24C0}" type="presOf" srcId="{1D4631CB-D435-4AED-882A-BE0BDBD60E07}" destId="{E90E696A-B842-4543-8521-C4AEF781F6D1}" srcOrd="0" destOrd="0" presId="urn:microsoft.com/office/officeart/2005/8/layout/vProcess5"/>
    <dgm:cxn modelId="{6ADA22F7-BCD8-461F-9488-FB1909A318E5}" type="presOf" srcId="{8E67FB5D-B33F-4422-ADE0-769FD9359A4F}" destId="{01C84211-973E-45DD-9B0D-8B7BB0AAE8EE}" srcOrd="1" destOrd="0" presId="urn:microsoft.com/office/officeart/2005/8/layout/vProcess5"/>
    <dgm:cxn modelId="{EC8D36DC-294C-446D-A991-E60B2974A7E9}" type="presOf" srcId="{690FAA53-D15E-456D-84A8-983864852781}" destId="{8FF1217D-95CC-4E48-9645-5353B8B24AA0}" srcOrd="0" destOrd="0" presId="urn:microsoft.com/office/officeart/2005/8/layout/vProcess5"/>
    <dgm:cxn modelId="{4A01C242-F7BE-4B53-8C93-9D18A92D10EC}" type="presOf" srcId="{39C99FB1-EF40-4F62-8359-1A8E2A6D4C54}" destId="{8C118C47-7F58-4BFF-9460-09D7E5788C86}" srcOrd="0" destOrd="0" presId="urn:microsoft.com/office/officeart/2005/8/layout/vProcess5"/>
    <dgm:cxn modelId="{93DF632F-E5A9-4BFF-BBA6-680D4AC989C5}" srcId="{AED9B647-1DDB-4D88-BE56-5C076C85715D}" destId="{1D4631CB-D435-4AED-882A-BE0BDBD60E07}" srcOrd="2" destOrd="0" parTransId="{55C1486F-4066-4F46-B633-5BF01397E634}" sibTransId="{62A89E3E-FB71-46FD-A659-C3FA76AC1B40}"/>
    <dgm:cxn modelId="{DE4EE647-AC46-48B5-8126-A94A161FEBC8}" type="presOf" srcId="{62A89E3E-FB71-46FD-A659-C3FA76AC1B40}" destId="{AB1D4F9D-85DF-4580-980B-81DC50664F0B}" srcOrd="0" destOrd="0" presId="urn:microsoft.com/office/officeart/2005/8/layout/vProcess5"/>
    <dgm:cxn modelId="{19C62F0F-452E-4DAB-BA41-59F20633CE31}" type="presParOf" srcId="{C9DCA889-1921-40E1-9CF0-B006834B0037}" destId="{5920E820-B4CF-41B2-9DBA-7F935AA74518}" srcOrd="0" destOrd="0" presId="urn:microsoft.com/office/officeart/2005/8/layout/vProcess5"/>
    <dgm:cxn modelId="{12B4E75A-3C5F-474C-ADA3-BAC80543AB08}" type="presParOf" srcId="{C9DCA889-1921-40E1-9CF0-B006834B0037}" destId="{7AB64365-F3AE-4275-A232-8CA1944D38BB}" srcOrd="1" destOrd="0" presId="urn:microsoft.com/office/officeart/2005/8/layout/vProcess5"/>
    <dgm:cxn modelId="{3F9E4FAA-9EC9-4AC6-924E-9D4A82E030F0}" type="presParOf" srcId="{C9DCA889-1921-40E1-9CF0-B006834B0037}" destId="{8FF1217D-95CC-4E48-9645-5353B8B24AA0}" srcOrd="2" destOrd="0" presId="urn:microsoft.com/office/officeart/2005/8/layout/vProcess5"/>
    <dgm:cxn modelId="{FA2D781A-2C13-4FD4-8C10-CA0F5AB06C62}" type="presParOf" srcId="{C9DCA889-1921-40E1-9CF0-B006834B0037}" destId="{E90E696A-B842-4543-8521-C4AEF781F6D1}" srcOrd="3" destOrd="0" presId="urn:microsoft.com/office/officeart/2005/8/layout/vProcess5"/>
    <dgm:cxn modelId="{48D1C77D-7031-4DC7-A7FE-41D17D692D64}" type="presParOf" srcId="{C9DCA889-1921-40E1-9CF0-B006834B0037}" destId="{56D9A0F1-D231-4413-92D3-85104E7F813C}" srcOrd="4" destOrd="0" presId="urn:microsoft.com/office/officeart/2005/8/layout/vProcess5"/>
    <dgm:cxn modelId="{F1E4D411-D3F1-4883-8689-A500A7FA9E0A}" type="presParOf" srcId="{C9DCA889-1921-40E1-9CF0-B006834B0037}" destId="{D12E3C21-1EF4-4433-A747-9C40E092CFF4}" srcOrd="5" destOrd="0" presId="urn:microsoft.com/office/officeart/2005/8/layout/vProcess5"/>
    <dgm:cxn modelId="{BA9EF044-80B2-4484-AEE8-4DE87217B24D}" type="presParOf" srcId="{C9DCA889-1921-40E1-9CF0-B006834B0037}" destId="{58CF7A17-823E-4046-B91E-4B8EEC7B11D0}" srcOrd="6" destOrd="0" presId="urn:microsoft.com/office/officeart/2005/8/layout/vProcess5"/>
    <dgm:cxn modelId="{89199245-445E-46BC-8DEC-3170B3B1D042}" type="presParOf" srcId="{C9DCA889-1921-40E1-9CF0-B006834B0037}" destId="{8C118C47-7F58-4BFF-9460-09D7E5788C86}" srcOrd="7" destOrd="0" presId="urn:microsoft.com/office/officeart/2005/8/layout/vProcess5"/>
    <dgm:cxn modelId="{620AB23D-71F2-48F1-9CE8-35BF678CE513}" type="presParOf" srcId="{C9DCA889-1921-40E1-9CF0-B006834B0037}" destId="{AB1D4F9D-85DF-4580-980B-81DC50664F0B}" srcOrd="8" destOrd="0" presId="urn:microsoft.com/office/officeart/2005/8/layout/vProcess5"/>
    <dgm:cxn modelId="{35C4CABE-1438-4F1B-A494-33E985477203}" type="presParOf" srcId="{C9DCA889-1921-40E1-9CF0-B006834B0037}" destId="{51C3EB5D-6EDF-4FD5-8E56-942A4742B0D2}" srcOrd="9" destOrd="0" presId="urn:microsoft.com/office/officeart/2005/8/layout/vProcess5"/>
    <dgm:cxn modelId="{A20EA60A-4EDF-4D96-A67D-F9CA5F886EB9}" type="presParOf" srcId="{C9DCA889-1921-40E1-9CF0-B006834B0037}" destId="{D015A7EE-51FD-4F5F-A94A-95AB16C37447}" srcOrd="10" destOrd="0" presId="urn:microsoft.com/office/officeart/2005/8/layout/vProcess5"/>
    <dgm:cxn modelId="{FCEA8330-C59E-4BF4-B187-8D0ED02290E0}" type="presParOf" srcId="{C9DCA889-1921-40E1-9CF0-B006834B0037}" destId="{17B78897-401C-43F5-A154-717CF0B39642}" srcOrd="11" destOrd="0" presId="urn:microsoft.com/office/officeart/2005/8/layout/vProcess5"/>
    <dgm:cxn modelId="{8DB1A414-ACF0-4F60-9E69-C9601581B531}" type="presParOf" srcId="{C9DCA889-1921-40E1-9CF0-B006834B0037}" destId="{AB1B22BC-7D6A-41F8-9CB0-E5EBE3D55DB0}" srcOrd="12" destOrd="0" presId="urn:microsoft.com/office/officeart/2005/8/layout/vProcess5"/>
    <dgm:cxn modelId="{369FE62E-941B-4D27-94C2-D8B641065BF7}" type="presParOf" srcId="{C9DCA889-1921-40E1-9CF0-B006834B0037}" destId="{01C84211-973E-45DD-9B0D-8B7BB0AAE8EE}" srcOrd="13" destOrd="0" presId="urn:microsoft.com/office/officeart/2005/8/layout/vProcess5"/>
    <dgm:cxn modelId="{9C5524B0-8673-4D61-81BC-C50884BDCA5E}" type="presParOf" srcId="{C9DCA889-1921-40E1-9CF0-B006834B0037}" destId="{B7A91AA3-62E9-49A7-AFB9-9AFDB4DC0635}" srcOrd="14" destOrd="0" presId="urn:microsoft.com/office/officeart/2005/8/layout/v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40218E-E58F-4D2F-B1E3-5292CCA81BD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E59ECB-6752-48EE-AD11-4EB31F41D6E4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1600" dirty="0" smtClean="0"/>
            <a:t>Year wise </a:t>
          </a:r>
          <a:r>
            <a:rPr lang="en-US" sz="1600" dirty="0" smtClean="0"/>
            <a:t>breakdown</a:t>
          </a:r>
          <a:endParaRPr lang="en-US" sz="1600" dirty="0"/>
        </a:p>
      </dgm:t>
    </dgm:pt>
    <dgm:pt modelId="{EC226DA6-F0E3-43F8-8921-7564E29D03F4}" type="parTrans" cxnId="{07E8B282-0C6C-468F-B21C-731B5C256E92}">
      <dgm:prSet/>
      <dgm:spPr/>
      <dgm:t>
        <a:bodyPr/>
        <a:lstStyle/>
        <a:p>
          <a:endParaRPr lang="en-US"/>
        </a:p>
      </dgm:t>
    </dgm:pt>
    <dgm:pt modelId="{30D9B5F3-453A-4853-B735-10F657B2370B}" type="sibTrans" cxnId="{07E8B282-0C6C-468F-B21C-731B5C256E92}">
      <dgm:prSet/>
      <dgm:spPr/>
      <dgm:t>
        <a:bodyPr/>
        <a:lstStyle/>
        <a:p>
          <a:endParaRPr lang="en-US"/>
        </a:p>
      </dgm:t>
    </dgm:pt>
    <dgm:pt modelId="{B706B076-7422-4429-94B4-CCA37B746246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1600" dirty="0" smtClean="0"/>
            <a:t>Crop Specific Analysis</a:t>
          </a:r>
          <a:endParaRPr lang="en-US" sz="1600" dirty="0"/>
        </a:p>
      </dgm:t>
    </dgm:pt>
    <dgm:pt modelId="{087724B9-1C96-4CC4-830D-36C37C94A4D1}" type="parTrans" cxnId="{2E927ADC-06E8-4299-AF6F-64C513D7C13D}">
      <dgm:prSet/>
      <dgm:spPr/>
      <dgm:t>
        <a:bodyPr/>
        <a:lstStyle/>
        <a:p>
          <a:endParaRPr lang="en-US"/>
        </a:p>
      </dgm:t>
    </dgm:pt>
    <dgm:pt modelId="{AED97644-B92D-46A3-B9F8-E0250E055590}" type="sibTrans" cxnId="{2E927ADC-06E8-4299-AF6F-64C513D7C13D}">
      <dgm:prSet/>
      <dgm:spPr/>
      <dgm:t>
        <a:bodyPr/>
        <a:lstStyle/>
        <a:p>
          <a:endParaRPr lang="en-US"/>
        </a:p>
      </dgm:t>
    </dgm:pt>
    <dgm:pt modelId="{28093C1C-56B7-49FB-9EB2-21DCE47542B2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1600" dirty="0" smtClean="0"/>
            <a:t>Seasonal trends</a:t>
          </a:r>
          <a:endParaRPr lang="en-US" sz="1600" dirty="0"/>
        </a:p>
      </dgm:t>
    </dgm:pt>
    <dgm:pt modelId="{7AF3A28B-2721-4F1B-BD56-301A5C247F56}" type="parTrans" cxnId="{CD80FC28-49E4-4C2D-BE2F-E97312EE0EBA}">
      <dgm:prSet/>
      <dgm:spPr/>
      <dgm:t>
        <a:bodyPr/>
        <a:lstStyle/>
        <a:p>
          <a:endParaRPr lang="en-US"/>
        </a:p>
      </dgm:t>
    </dgm:pt>
    <dgm:pt modelId="{1B959F7A-6664-4CC4-86EB-1A5FB89203C9}" type="sibTrans" cxnId="{CD80FC28-49E4-4C2D-BE2F-E97312EE0EBA}">
      <dgm:prSet/>
      <dgm:spPr/>
      <dgm:t>
        <a:bodyPr/>
        <a:lstStyle/>
        <a:p>
          <a:endParaRPr lang="en-US"/>
        </a:p>
      </dgm:t>
    </dgm:pt>
    <dgm:pt modelId="{136A3106-7569-415E-9648-5D523344BC67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1600" dirty="0" smtClean="0"/>
            <a:t>State wise breakdown</a:t>
          </a:r>
          <a:endParaRPr lang="en-US" sz="1600" dirty="0"/>
        </a:p>
      </dgm:t>
    </dgm:pt>
    <dgm:pt modelId="{22C043D1-D69B-4CCA-89F6-9CFFBAC0B9B9}" type="parTrans" cxnId="{43BDBE92-9908-4484-ACD0-E64E30BA864E}">
      <dgm:prSet/>
      <dgm:spPr/>
      <dgm:t>
        <a:bodyPr/>
        <a:lstStyle/>
        <a:p>
          <a:endParaRPr lang="en-US"/>
        </a:p>
      </dgm:t>
    </dgm:pt>
    <dgm:pt modelId="{424B4B30-6144-4765-AF0A-157A6579B7B2}" type="sibTrans" cxnId="{43BDBE92-9908-4484-ACD0-E64E30BA864E}">
      <dgm:prSet/>
      <dgm:spPr/>
      <dgm:t>
        <a:bodyPr/>
        <a:lstStyle/>
        <a:p>
          <a:endParaRPr lang="en-US"/>
        </a:p>
      </dgm:t>
    </dgm:pt>
    <dgm:pt modelId="{294986C9-834C-4A8D-ADB8-9962E267F12B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1600" dirty="0" smtClean="0"/>
            <a:t>District wise breakdown</a:t>
          </a:r>
          <a:endParaRPr lang="en-US" sz="1600" dirty="0"/>
        </a:p>
      </dgm:t>
    </dgm:pt>
    <dgm:pt modelId="{79AED5BF-3EE9-4B33-AD19-C582CDF427DC}" type="parTrans" cxnId="{A7C7380A-AC7A-4BF6-B26F-44E139375263}">
      <dgm:prSet/>
      <dgm:spPr/>
      <dgm:t>
        <a:bodyPr/>
        <a:lstStyle/>
        <a:p>
          <a:endParaRPr lang="en-US"/>
        </a:p>
      </dgm:t>
    </dgm:pt>
    <dgm:pt modelId="{9A97E263-268A-4E78-AB9B-068C275CEFF5}" type="sibTrans" cxnId="{A7C7380A-AC7A-4BF6-B26F-44E139375263}">
      <dgm:prSet/>
      <dgm:spPr/>
      <dgm:t>
        <a:bodyPr/>
        <a:lstStyle/>
        <a:p>
          <a:endParaRPr lang="en-US"/>
        </a:p>
      </dgm:t>
    </dgm:pt>
    <dgm:pt modelId="{4CEFA87C-1B57-4C41-A5F1-1EC0C72226B8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r>
            <a:rPr lang="en-US" sz="1600" dirty="0" smtClean="0"/>
            <a:t>Fruits and Vegetables analysis</a:t>
          </a:r>
          <a:endParaRPr lang="en-US" sz="1600" dirty="0"/>
        </a:p>
      </dgm:t>
    </dgm:pt>
    <dgm:pt modelId="{FD3298C6-CE59-446E-9899-8BC962DB081E}" type="parTrans" cxnId="{9CE0C68A-2408-4A91-8DAD-E58988F02C55}">
      <dgm:prSet/>
      <dgm:spPr/>
      <dgm:t>
        <a:bodyPr/>
        <a:lstStyle/>
        <a:p>
          <a:endParaRPr lang="en-US"/>
        </a:p>
      </dgm:t>
    </dgm:pt>
    <dgm:pt modelId="{8EFB54B5-D6DB-40B4-94EE-5C8CEB7CFA49}" type="sibTrans" cxnId="{9CE0C68A-2408-4A91-8DAD-E58988F02C55}">
      <dgm:prSet/>
      <dgm:spPr/>
      <dgm:t>
        <a:bodyPr/>
        <a:lstStyle/>
        <a:p>
          <a:endParaRPr lang="en-US"/>
        </a:p>
      </dgm:t>
    </dgm:pt>
    <dgm:pt modelId="{B60E0809-6F0A-4AA9-B407-03D8D037919A}" type="pres">
      <dgm:prSet presAssocID="{3C40218E-E58F-4D2F-B1E3-5292CCA81BD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952A00-15FC-49D9-A389-CF68B8FC0771}" type="pres">
      <dgm:prSet presAssocID="{16E59ECB-6752-48EE-AD11-4EB31F41D6E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B51B0-3E7A-408A-97A6-07636EF77845}" type="pres">
      <dgm:prSet presAssocID="{16E59ECB-6752-48EE-AD11-4EB31F41D6E4}" presName="spNode" presStyleCnt="0"/>
      <dgm:spPr/>
    </dgm:pt>
    <dgm:pt modelId="{520CED78-C088-4482-8635-365D53137DFE}" type="pres">
      <dgm:prSet presAssocID="{30D9B5F3-453A-4853-B735-10F657B2370B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198D963-E335-4AF1-B598-483AC4B2479B}" type="pres">
      <dgm:prSet presAssocID="{136A3106-7569-415E-9648-5D523344BC6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34A8A-9769-4131-844E-07EB7094F9CD}" type="pres">
      <dgm:prSet presAssocID="{136A3106-7569-415E-9648-5D523344BC67}" presName="spNode" presStyleCnt="0"/>
      <dgm:spPr/>
    </dgm:pt>
    <dgm:pt modelId="{2D689987-B94D-47AF-B472-57C16289FD8C}" type="pres">
      <dgm:prSet presAssocID="{424B4B30-6144-4765-AF0A-157A6579B7B2}" presName="sibTrans" presStyleLbl="sibTrans1D1" presStyleIdx="1" presStyleCnt="6"/>
      <dgm:spPr/>
      <dgm:t>
        <a:bodyPr/>
        <a:lstStyle/>
        <a:p>
          <a:endParaRPr lang="en-US"/>
        </a:p>
      </dgm:t>
    </dgm:pt>
    <dgm:pt modelId="{00A995A0-93C5-4AC6-B681-A23992ADB8D7}" type="pres">
      <dgm:prSet presAssocID="{294986C9-834C-4A8D-ADB8-9962E267F12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E6A0A-031E-41D5-A5F7-878EF4C29DB9}" type="pres">
      <dgm:prSet presAssocID="{294986C9-834C-4A8D-ADB8-9962E267F12B}" presName="spNode" presStyleCnt="0"/>
      <dgm:spPr/>
    </dgm:pt>
    <dgm:pt modelId="{03375275-4665-4FA8-ADDF-4A05AD2CD92B}" type="pres">
      <dgm:prSet presAssocID="{9A97E263-268A-4E78-AB9B-068C275CEFF5}" presName="sibTrans" presStyleLbl="sibTrans1D1" presStyleIdx="2" presStyleCnt="6"/>
      <dgm:spPr/>
      <dgm:t>
        <a:bodyPr/>
        <a:lstStyle/>
        <a:p>
          <a:endParaRPr lang="en-US"/>
        </a:p>
      </dgm:t>
    </dgm:pt>
    <dgm:pt modelId="{4519A1CF-2DE3-4AB6-94DE-129B6A22DFF5}" type="pres">
      <dgm:prSet presAssocID="{28093C1C-56B7-49FB-9EB2-21DCE47542B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77F26-DF1B-42FC-9B12-AA46B970332C}" type="pres">
      <dgm:prSet presAssocID="{28093C1C-56B7-49FB-9EB2-21DCE47542B2}" presName="spNode" presStyleCnt="0"/>
      <dgm:spPr/>
    </dgm:pt>
    <dgm:pt modelId="{4A8A2462-FB2E-4272-A115-3F36065A6839}" type="pres">
      <dgm:prSet presAssocID="{1B959F7A-6664-4CC4-86EB-1A5FB89203C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D8DB0FD8-CD22-43AE-80A3-3F4A21D539A9}" type="pres">
      <dgm:prSet presAssocID="{4CEFA87C-1B57-4C41-A5F1-1EC0C72226B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4BC4A-09B1-4274-BF82-4DC328948EE8}" type="pres">
      <dgm:prSet presAssocID="{4CEFA87C-1B57-4C41-A5F1-1EC0C72226B8}" presName="spNode" presStyleCnt="0"/>
      <dgm:spPr/>
    </dgm:pt>
    <dgm:pt modelId="{4A41C76D-ED79-40C3-B2A0-27B283D33E6F}" type="pres">
      <dgm:prSet presAssocID="{8EFB54B5-D6DB-40B4-94EE-5C8CEB7CFA49}" presName="sibTrans" presStyleLbl="sibTrans1D1" presStyleIdx="4" presStyleCnt="6"/>
      <dgm:spPr/>
      <dgm:t>
        <a:bodyPr/>
        <a:lstStyle/>
        <a:p>
          <a:endParaRPr lang="en-US"/>
        </a:p>
      </dgm:t>
    </dgm:pt>
    <dgm:pt modelId="{785EE738-DBE8-42A8-A766-D12B237F145A}" type="pres">
      <dgm:prSet presAssocID="{B706B076-7422-4429-94B4-CCA37B74624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9EFF-D456-46EF-AD80-0CCB54306D67}" type="pres">
      <dgm:prSet presAssocID="{B706B076-7422-4429-94B4-CCA37B746246}" presName="spNode" presStyleCnt="0"/>
      <dgm:spPr/>
    </dgm:pt>
    <dgm:pt modelId="{0F0172B3-B679-4814-BEA8-BE9736BF4D0A}" type="pres">
      <dgm:prSet presAssocID="{AED97644-B92D-46A3-B9F8-E0250E055590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F786991A-699C-486E-A38B-5A30E945E2D8}" type="presOf" srcId="{28093C1C-56B7-49FB-9EB2-21DCE47542B2}" destId="{4519A1CF-2DE3-4AB6-94DE-129B6A22DFF5}" srcOrd="0" destOrd="0" presId="urn:microsoft.com/office/officeart/2005/8/layout/cycle5"/>
    <dgm:cxn modelId="{07E8B282-0C6C-468F-B21C-731B5C256E92}" srcId="{3C40218E-E58F-4D2F-B1E3-5292CCA81BDF}" destId="{16E59ECB-6752-48EE-AD11-4EB31F41D6E4}" srcOrd="0" destOrd="0" parTransId="{EC226DA6-F0E3-43F8-8921-7564E29D03F4}" sibTransId="{30D9B5F3-453A-4853-B735-10F657B2370B}"/>
    <dgm:cxn modelId="{A7C7380A-AC7A-4BF6-B26F-44E139375263}" srcId="{3C40218E-E58F-4D2F-B1E3-5292CCA81BDF}" destId="{294986C9-834C-4A8D-ADB8-9962E267F12B}" srcOrd="2" destOrd="0" parTransId="{79AED5BF-3EE9-4B33-AD19-C582CDF427DC}" sibTransId="{9A97E263-268A-4E78-AB9B-068C275CEFF5}"/>
    <dgm:cxn modelId="{5AC6E403-EED7-4367-8CE6-FD51B32A6FCA}" type="presOf" srcId="{424B4B30-6144-4765-AF0A-157A6579B7B2}" destId="{2D689987-B94D-47AF-B472-57C16289FD8C}" srcOrd="0" destOrd="0" presId="urn:microsoft.com/office/officeart/2005/8/layout/cycle5"/>
    <dgm:cxn modelId="{6C9CF60E-1DFE-4917-877F-3D363C66C231}" type="presOf" srcId="{8EFB54B5-D6DB-40B4-94EE-5C8CEB7CFA49}" destId="{4A41C76D-ED79-40C3-B2A0-27B283D33E6F}" srcOrd="0" destOrd="0" presId="urn:microsoft.com/office/officeart/2005/8/layout/cycle5"/>
    <dgm:cxn modelId="{E2B937CC-5990-4F3A-9EB6-B443574F600F}" type="presOf" srcId="{30D9B5F3-453A-4853-B735-10F657B2370B}" destId="{520CED78-C088-4482-8635-365D53137DFE}" srcOrd="0" destOrd="0" presId="urn:microsoft.com/office/officeart/2005/8/layout/cycle5"/>
    <dgm:cxn modelId="{5C3FB9B9-6B3E-4669-84E6-693CA5E7295D}" type="presOf" srcId="{4CEFA87C-1B57-4C41-A5F1-1EC0C72226B8}" destId="{D8DB0FD8-CD22-43AE-80A3-3F4A21D539A9}" srcOrd="0" destOrd="0" presId="urn:microsoft.com/office/officeart/2005/8/layout/cycle5"/>
    <dgm:cxn modelId="{2E927ADC-06E8-4299-AF6F-64C513D7C13D}" srcId="{3C40218E-E58F-4D2F-B1E3-5292CCA81BDF}" destId="{B706B076-7422-4429-94B4-CCA37B746246}" srcOrd="5" destOrd="0" parTransId="{087724B9-1C96-4CC4-830D-36C37C94A4D1}" sibTransId="{AED97644-B92D-46A3-B9F8-E0250E055590}"/>
    <dgm:cxn modelId="{95C20A1F-AE30-4B23-B36D-F8E6D192623E}" type="presOf" srcId="{3C40218E-E58F-4D2F-B1E3-5292CCA81BDF}" destId="{B60E0809-6F0A-4AA9-B407-03D8D037919A}" srcOrd="0" destOrd="0" presId="urn:microsoft.com/office/officeart/2005/8/layout/cycle5"/>
    <dgm:cxn modelId="{FCA802D7-4F06-4D06-9FE9-FC7F40555E4D}" type="presOf" srcId="{AED97644-B92D-46A3-B9F8-E0250E055590}" destId="{0F0172B3-B679-4814-BEA8-BE9736BF4D0A}" srcOrd="0" destOrd="0" presId="urn:microsoft.com/office/officeart/2005/8/layout/cycle5"/>
    <dgm:cxn modelId="{43BDBE92-9908-4484-ACD0-E64E30BA864E}" srcId="{3C40218E-E58F-4D2F-B1E3-5292CCA81BDF}" destId="{136A3106-7569-415E-9648-5D523344BC67}" srcOrd="1" destOrd="0" parTransId="{22C043D1-D69B-4CCA-89F6-9CFFBAC0B9B9}" sibTransId="{424B4B30-6144-4765-AF0A-157A6579B7B2}"/>
    <dgm:cxn modelId="{6B96B688-6E5E-4244-8EE9-05D8DE2F9D2E}" type="presOf" srcId="{294986C9-834C-4A8D-ADB8-9962E267F12B}" destId="{00A995A0-93C5-4AC6-B681-A23992ADB8D7}" srcOrd="0" destOrd="0" presId="urn:microsoft.com/office/officeart/2005/8/layout/cycle5"/>
    <dgm:cxn modelId="{D221768C-C260-4604-B4ED-A628B314EE1D}" type="presOf" srcId="{16E59ECB-6752-48EE-AD11-4EB31F41D6E4}" destId="{DC952A00-15FC-49D9-A389-CF68B8FC0771}" srcOrd="0" destOrd="0" presId="urn:microsoft.com/office/officeart/2005/8/layout/cycle5"/>
    <dgm:cxn modelId="{4507C3D9-2712-4CE9-AFB0-EACEEF939E51}" type="presOf" srcId="{136A3106-7569-415E-9648-5D523344BC67}" destId="{6198D963-E335-4AF1-B598-483AC4B2479B}" srcOrd="0" destOrd="0" presId="urn:microsoft.com/office/officeart/2005/8/layout/cycle5"/>
    <dgm:cxn modelId="{9CE0C68A-2408-4A91-8DAD-E58988F02C55}" srcId="{3C40218E-E58F-4D2F-B1E3-5292CCA81BDF}" destId="{4CEFA87C-1B57-4C41-A5F1-1EC0C72226B8}" srcOrd="4" destOrd="0" parTransId="{FD3298C6-CE59-446E-9899-8BC962DB081E}" sibTransId="{8EFB54B5-D6DB-40B4-94EE-5C8CEB7CFA49}"/>
    <dgm:cxn modelId="{B051F9F5-0808-4CDB-8B7B-7D8C0FC37BB7}" type="presOf" srcId="{B706B076-7422-4429-94B4-CCA37B746246}" destId="{785EE738-DBE8-42A8-A766-D12B237F145A}" srcOrd="0" destOrd="0" presId="urn:microsoft.com/office/officeart/2005/8/layout/cycle5"/>
    <dgm:cxn modelId="{3EC48AC7-A178-439C-A2E8-88B3C6D4D2C1}" type="presOf" srcId="{9A97E263-268A-4E78-AB9B-068C275CEFF5}" destId="{03375275-4665-4FA8-ADDF-4A05AD2CD92B}" srcOrd="0" destOrd="0" presId="urn:microsoft.com/office/officeart/2005/8/layout/cycle5"/>
    <dgm:cxn modelId="{CD80FC28-49E4-4C2D-BE2F-E97312EE0EBA}" srcId="{3C40218E-E58F-4D2F-B1E3-5292CCA81BDF}" destId="{28093C1C-56B7-49FB-9EB2-21DCE47542B2}" srcOrd="3" destOrd="0" parTransId="{7AF3A28B-2721-4F1B-BD56-301A5C247F56}" sibTransId="{1B959F7A-6664-4CC4-86EB-1A5FB89203C9}"/>
    <dgm:cxn modelId="{0AE7AD11-2C80-4888-8C21-6ECDC9FE0E7E}" type="presOf" srcId="{1B959F7A-6664-4CC4-86EB-1A5FB89203C9}" destId="{4A8A2462-FB2E-4272-A115-3F36065A6839}" srcOrd="0" destOrd="0" presId="urn:microsoft.com/office/officeart/2005/8/layout/cycle5"/>
    <dgm:cxn modelId="{046F194D-B421-4686-885E-98468E715774}" type="presParOf" srcId="{B60E0809-6F0A-4AA9-B407-03D8D037919A}" destId="{DC952A00-15FC-49D9-A389-CF68B8FC0771}" srcOrd="0" destOrd="0" presId="urn:microsoft.com/office/officeart/2005/8/layout/cycle5"/>
    <dgm:cxn modelId="{E7EDE86E-6499-428A-BF91-701D1E109794}" type="presParOf" srcId="{B60E0809-6F0A-4AA9-B407-03D8D037919A}" destId="{224B51B0-3E7A-408A-97A6-07636EF77845}" srcOrd="1" destOrd="0" presId="urn:microsoft.com/office/officeart/2005/8/layout/cycle5"/>
    <dgm:cxn modelId="{F1FEB292-F8B7-4BE8-9B0C-FCE39460CBF2}" type="presParOf" srcId="{B60E0809-6F0A-4AA9-B407-03D8D037919A}" destId="{520CED78-C088-4482-8635-365D53137DFE}" srcOrd="2" destOrd="0" presId="urn:microsoft.com/office/officeart/2005/8/layout/cycle5"/>
    <dgm:cxn modelId="{84F6A273-A3A8-4968-BAD7-56CCDDB3CB91}" type="presParOf" srcId="{B60E0809-6F0A-4AA9-B407-03D8D037919A}" destId="{6198D963-E335-4AF1-B598-483AC4B2479B}" srcOrd="3" destOrd="0" presId="urn:microsoft.com/office/officeart/2005/8/layout/cycle5"/>
    <dgm:cxn modelId="{C866658D-C915-4074-A273-045DA79EE57B}" type="presParOf" srcId="{B60E0809-6F0A-4AA9-B407-03D8D037919A}" destId="{0DC34A8A-9769-4131-844E-07EB7094F9CD}" srcOrd="4" destOrd="0" presId="urn:microsoft.com/office/officeart/2005/8/layout/cycle5"/>
    <dgm:cxn modelId="{5EE70A2B-2DEA-441B-AF9B-295366C9101D}" type="presParOf" srcId="{B60E0809-6F0A-4AA9-B407-03D8D037919A}" destId="{2D689987-B94D-47AF-B472-57C16289FD8C}" srcOrd="5" destOrd="0" presId="urn:microsoft.com/office/officeart/2005/8/layout/cycle5"/>
    <dgm:cxn modelId="{3D8590A0-E8E3-4758-9DA3-21B7335952AE}" type="presParOf" srcId="{B60E0809-6F0A-4AA9-B407-03D8D037919A}" destId="{00A995A0-93C5-4AC6-B681-A23992ADB8D7}" srcOrd="6" destOrd="0" presId="urn:microsoft.com/office/officeart/2005/8/layout/cycle5"/>
    <dgm:cxn modelId="{EA6B3AD6-4FFF-4943-8178-82334AEEA3D6}" type="presParOf" srcId="{B60E0809-6F0A-4AA9-B407-03D8D037919A}" destId="{72CE6A0A-031E-41D5-A5F7-878EF4C29DB9}" srcOrd="7" destOrd="0" presId="urn:microsoft.com/office/officeart/2005/8/layout/cycle5"/>
    <dgm:cxn modelId="{B9F34835-0805-4FF7-8C94-726B43B13553}" type="presParOf" srcId="{B60E0809-6F0A-4AA9-B407-03D8D037919A}" destId="{03375275-4665-4FA8-ADDF-4A05AD2CD92B}" srcOrd="8" destOrd="0" presId="urn:microsoft.com/office/officeart/2005/8/layout/cycle5"/>
    <dgm:cxn modelId="{48702154-865E-4BB4-88AA-DD82345407B2}" type="presParOf" srcId="{B60E0809-6F0A-4AA9-B407-03D8D037919A}" destId="{4519A1CF-2DE3-4AB6-94DE-129B6A22DFF5}" srcOrd="9" destOrd="0" presId="urn:microsoft.com/office/officeart/2005/8/layout/cycle5"/>
    <dgm:cxn modelId="{E1384827-9A03-4D37-AAB3-3E7A8BDAA136}" type="presParOf" srcId="{B60E0809-6F0A-4AA9-B407-03D8D037919A}" destId="{8E177F26-DF1B-42FC-9B12-AA46B970332C}" srcOrd="10" destOrd="0" presId="urn:microsoft.com/office/officeart/2005/8/layout/cycle5"/>
    <dgm:cxn modelId="{E44A9487-D81D-4C24-9B99-AB4080910165}" type="presParOf" srcId="{B60E0809-6F0A-4AA9-B407-03D8D037919A}" destId="{4A8A2462-FB2E-4272-A115-3F36065A6839}" srcOrd="11" destOrd="0" presId="urn:microsoft.com/office/officeart/2005/8/layout/cycle5"/>
    <dgm:cxn modelId="{A1DAD369-0EEC-4353-9318-ACB7C573B8F0}" type="presParOf" srcId="{B60E0809-6F0A-4AA9-B407-03D8D037919A}" destId="{D8DB0FD8-CD22-43AE-80A3-3F4A21D539A9}" srcOrd="12" destOrd="0" presId="urn:microsoft.com/office/officeart/2005/8/layout/cycle5"/>
    <dgm:cxn modelId="{6EA653A3-A50D-4F85-BE78-69096FFD9AE6}" type="presParOf" srcId="{B60E0809-6F0A-4AA9-B407-03D8D037919A}" destId="{26A4BC4A-09B1-4274-BF82-4DC328948EE8}" srcOrd="13" destOrd="0" presId="urn:microsoft.com/office/officeart/2005/8/layout/cycle5"/>
    <dgm:cxn modelId="{8E586A19-61E0-49B4-9BC7-C8A71914CA2A}" type="presParOf" srcId="{B60E0809-6F0A-4AA9-B407-03D8D037919A}" destId="{4A41C76D-ED79-40C3-B2A0-27B283D33E6F}" srcOrd="14" destOrd="0" presId="urn:microsoft.com/office/officeart/2005/8/layout/cycle5"/>
    <dgm:cxn modelId="{DE4C4CB5-1B2F-4C19-86EA-4F530CD7833D}" type="presParOf" srcId="{B60E0809-6F0A-4AA9-B407-03D8D037919A}" destId="{785EE738-DBE8-42A8-A766-D12B237F145A}" srcOrd="15" destOrd="0" presId="urn:microsoft.com/office/officeart/2005/8/layout/cycle5"/>
    <dgm:cxn modelId="{6769096E-4B94-4C6E-A378-F45C11483C04}" type="presParOf" srcId="{B60E0809-6F0A-4AA9-B407-03D8D037919A}" destId="{E7949EFF-D456-46EF-AD80-0CCB54306D67}" srcOrd="16" destOrd="0" presId="urn:microsoft.com/office/officeart/2005/8/layout/cycle5"/>
    <dgm:cxn modelId="{7CEFB434-CA96-4122-96C2-B808A1B2326F}" type="presParOf" srcId="{B60E0809-6F0A-4AA9-B407-03D8D037919A}" destId="{0F0172B3-B679-4814-BEA8-BE9736BF4D0A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36C87-3904-45EF-88B7-85D440471843}">
      <dsp:nvSpPr>
        <dsp:cNvPr id="0" name=""/>
        <dsp:cNvSpPr/>
      </dsp:nvSpPr>
      <dsp:spPr>
        <a:xfrm rot="5400000">
          <a:off x="1306323" y="536454"/>
          <a:ext cx="857955" cy="7464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 rot="-5400000">
        <a:off x="1478407" y="614385"/>
        <a:ext cx="513787" cy="590559"/>
      </dsp:txXfrm>
    </dsp:sp>
    <dsp:sp modelId="{BA799F25-2568-447D-9089-18D6489375E5}">
      <dsp:nvSpPr>
        <dsp:cNvPr id="0" name=""/>
        <dsp:cNvSpPr/>
      </dsp:nvSpPr>
      <dsp:spPr>
        <a:xfrm>
          <a:off x="2131162" y="652278"/>
          <a:ext cx="957478" cy="51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867F9-5C7F-4C19-8141-28A6A56FE8D9}">
      <dsp:nvSpPr>
        <dsp:cNvPr id="0" name=""/>
        <dsp:cNvSpPr/>
      </dsp:nvSpPr>
      <dsp:spPr>
        <a:xfrm rot="5400000">
          <a:off x="500188" y="536454"/>
          <a:ext cx="857955" cy="7464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672272" y="614385"/>
        <a:ext cx="513787" cy="590559"/>
      </dsp:txXfrm>
    </dsp:sp>
    <dsp:sp modelId="{F873D2EA-909C-456C-90F5-AA2140C7CC5C}">
      <dsp:nvSpPr>
        <dsp:cNvPr id="0" name=""/>
        <dsp:cNvSpPr/>
      </dsp:nvSpPr>
      <dsp:spPr>
        <a:xfrm rot="5400000">
          <a:off x="901711" y="1264687"/>
          <a:ext cx="857955" cy="7464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 rot="-5400000">
        <a:off x="1073795" y="1342618"/>
        <a:ext cx="513787" cy="590559"/>
      </dsp:txXfrm>
    </dsp:sp>
    <dsp:sp modelId="{976A0A25-518E-4E31-B3C6-4BCF9306D998}">
      <dsp:nvSpPr>
        <dsp:cNvPr id="0" name=""/>
        <dsp:cNvSpPr/>
      </dsp:nvSpPr>
      <dsp:spPr>
        <a:xfrm>
          <a:off x="0" y="1380511"/>
          <a:ext cx="926592" cy="51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4575F-F6E4-4E8C-B6DC-201EB45A2900}">
      <dsp:nvSpPr>
        <dsp:cNvPr id="0" name=""/>
        <dsp:cNvSpPr/>
      </dsp:nvSpPr>
      <dsp:spPr>
        <a:xfrm rot="5400000">
          <a:off x="1707846" y="1264687"/>
          <a:ext cx="857955" cy="7464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879930" y="1342618"/>
        <a:ext cx="513787" cy="590559"/>
      </dsp:txXfrm>
    </dsp:sp>
    <dsp:sp modelId="{EAB50B97-AFA0-432C-9033-733A19D7A7A2}">
      <dsp:nvSpPr>
        <dsp:cNvPr id="0" name=""/>
        <dsp:cNvSpPr/>
      </dsp:nvSpPr>
      <dsp:spPr>
        <a:xfrm rot="5400000">
          <a:off x="1306323" y="1992920"/>
          <a:ext cx="857955" cy="7464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 rot="-5400000">
        <a:off x="1478407" y="2070851"/>
        <a:ext cx="513787" cy="590559"/>
      </dsp:txXfrm>
    </dsp:sp>
    <dsp:sp modelId="{2D209C62-6E69-4828-AC38-0F4F55A13E41}">
      <dsp:nvSpPr>
        <dsp:cNvPr id="0" name=""/>
        <dsp:cNvSpPr/>
      </dsp:nvSpPr>
      <dsp:spPr>
        <a:xfrm>
          <a:off x="2131162" y="2108744"/>
          <a:ext cx="957478" cy="51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A3400-D52A-4E62-9348-20B7A08578DC}">
      <dsp:nvSpPr>
        <dsp:cNvPr id="0" name=""/>
        <dsp:cNvSpPr/>
      </dsp:nvSpPr>
      <dsp:spPr>
        <a:xfrm rot="5400000">
          <a:off x="500188" y="1992920"/>
          <a:ext cx="857955" cy="7464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672272" y="2070851"/>
        <a:ext cx="513787" cy="590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E1597-5242-4488-BAE9-048CCF748D64}">
      <dsp:nvSpPr>
        <dsp:cNvPr id="0" name=""/>
        <dsp:cNvSpPr/>
      </dsp:nvSpPr>
      <dsp:spPr>
        <a:xfrm>
          <a:off x="0" y="0"/>
          <a:ext cx="215719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D6E7C-7B44-47B8-9910-4F289691CEFD}">
      <dsp:nvSpPr>
        <dsp:cNvPr id="0" name=""/>
        <dsp:cNvSpPr/>
      </dsp:nvSpPr>
      <dsp:spPr>
        <a:xfrm>
          <a:off x="0" y="0"/>
          <a:ext cx="431438" cy="1698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0" y="0"/>
        <a:ext cx="431438" cy="1698050"/>
      </dsp:txXfrm>
    </dsp:sp>
    <dsp:sp modelId="{3748FACC-22D1-4CE2-978D-8393088F5124}">
      <dsp:nvSpPr>
        <dsp:cNvPr id="0" name=""/>
        <dsp:cNvSpPr/>
      </dsp:nvSpPr>
      <dsp:spPr>
        <a:xfrm>
          <a:off x="463796" y="26532"/>
          <a:ext cx="1693394" cy="53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463796" y="26532"/>
        <a:ext cx="1693394" cy="530640"/>
      </dsp:txXfrm>
    </dsp:sp>
    <dsp:sp modelId="{67F7CD13-2A1B-4F2F-80CB-3B7797EF7B97}">
      <dsp:nvSpPr>
        <dsp:cNvPr id="0" name=""/>
        <dsp:cNvSpPr/>
      </dsp:nvSpPr>
      <dsp:spPr>
        <a:xfrm>
          <a:off x="431438" y="557172"/>
          <a:ext cx="17257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2CD54-CBA9-43F2-98CD-F8EFB5E175AF}">
      <dsp:nvSpPr>
        <dsp:cNvPr id="0" name=""/>
        <dsp:cNvSpPr/>
      </dsp:nvSpPr>
      <dsp:spPr>
        <a:xfrm>
          <a:off x="463796" y="583704"/>
          <a:ext cx="1693394" cy="53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463796" y="583704"/>
        <a:ext cx="1693394" cy="530640"/>
      </dsp:txXfrm>
    </dsp:sp>
    <dsp:sp modelId="{B0EF9736-209E-44D7-A670-1BCEE99C3584}">
      <dsp:nvSpPr>
        <dsp:cNvPr id="0" name=""/>
        <dsp:cNvSpPr/>
      </dsp:nvSpPr>
      <dsp:spPr>
        <a:xfrm>
          <a:off x="431438" y="1114345"/>
          <a:ext cx="17257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4322F-2940-4B33-A4D0-D0591AA6DEB0}">
      <dsp:nvSpPr>
        <dsp:cNvPr id="0" name=""/>
        <dsp:cNvSpPr/>
      </dsp:nvSpPr>
      <dsp:spPr>
        <a:xfrm>
          <a:off x="463796" y="1140877"/>
          <a:ext cx="1693394" cy="53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463796" y="1140877"/>
        <a:ext cx="1693394" cy="530640"/>
      </dsp:txXfrm>
    </dsp:sp>
    <dsp:sp modelId="{DFD67E33-8D5C-4F88-A20B-07426F2D0F29}">
      <dsp:nvSpPr>
        <dsp:cNvPr id="0" name=""/>
        <dsp:cNvSpPr/>
      </dsp:nvSpPr>
      <dsp:spPr>
        <a:xfrm>
          <a:off x="431438" y="1671517"/>
          <a:ext cx="17257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64365-F3AE-4275-A232-8CA1944D38BB}">
      <dsp:nvSpPr>
        <dsp:cNvPr id="0" name=""/>
        <dsp:cNvSpPr/>
      </dsp:nvSpPr>
      <dsp:spPr>
        <a:xfrm>
          <a:off x="0" y="0"/>
          <a:ext cx="3680559" cy="73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Overview</a:t>
          </a:r>
          <a:endParaRPr lang="en-US" sz="2400" kern="1200" dirty="0"/>
        </a:p>
      </dsp:txBody>
      <dsp:txXfrm>
        <a:off x="21417" y="21417"/>
        <a:ext cx="2805943" cy="688403"/>
      </dsp:txXfrm>
    </dsp:sp>
    <dsp:sp modelId="{8FF1217D-95CC-4E48-9645-5353B8B24AA0}">
      <dsp:nvSpPr>
        <dsp:cNvPr id="0" name=""/>
        <dsp:cNvSpPr/>
      </dsp:nvSpPr>
      <dsp:spPr>
        <a:xfrm>
          <a:off x="274846" y="832797"/>
          <a:ext cx="3680559" cy="73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Approach Used</a:t>
          </a:r>
          <a:endParaRPr lang="en-US" sz="2400" kern="1200" dirty="0"/>
        </a:p>
      </dsp:txBody>
      <dsp:txXfrm>
        <a:off x="296263" y="854214"/>
        <a:ext cx="2887574" cy="688403"/>
      </dsp:txXfrm>
    </dsp:sp>
    <dsp:sp modelId="{E90E696A-B842-4543-8521-C4AEF781F6D1}">
      <dsp:nvSpPr>
        <dsp:cNvPr id="0" name=""/>
        <dsp:cNvSpPr/>
      </dsp:nvSpPr>
      <dsp:spPr>
        <a:xfrm>
          <a:off x="549693" y="1665595"/>
          <a:ext cx="3680559" cy="73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Key Areas</a:t>
          </a:r>
          <a:endParaRPr lang="en-US" sz="2400" kern="1200" dirty="0"/>
        </a:p>
      </dsp:txBody>
      <dsp:txXfrm>
        <a:off x="571110" y="1687012"/>
        <a:ext cx="2887574" cy="688403"/>
      </dsp:txXfrm>
    </dsp:sp>
    <dsp:sp modelId="{56D9A0F1-D231-4413-92D3-85104E7F813C}">
      <dsp:nvSpPr>
        <dsp:cNvPr id="0" name=""/>
        <dsp:cNvSpPr/>
      </dsp:nvSpPr>
      <dsp:spPr>
        <a:xfrm>
          <a:off x="824540" y="2498393"/>
          <a:ext cx="3680559" cy="73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Dashboarding</a:t>
          </a:r>
          <a:endParaRPr lang="en-US" sz="2400" kern="1200" dirty="0"/>
        </a:p>
      </dsp:txBody>
      <dsp:txXfrm>
        <a:off x="845957" y="2519810"/>
        <a:ext cx="2887574" cy="688403"/>
      </dsp:txXfrm>
    </dsp:sp>
    <dsp:sp modelId="{D12E3C21-1EF4-4433-A747-9C40E092CFF4}">
      <dsp:nvSpPr>
        <dsp:cNvPr id="0" name=""/>
        <dsp:cNvSpPr/>
      </dsp:nvSpPr>
      <dsp:spPr>
        <a:xfrm>
          <a:off x="1099387" y="3331190"/>
          <a:ext cx="3680559" cy="73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Insights</a:t>
          </a:r>
          <a:endParaRPr lang="en-US" sz="2400" kern="1200" dirty="0"/>
        </a:p>
      </dsp:txBody>
      <dsp:txXfrm>
        <a:off x="1120804" y="3352607"/>
        <a:ext cx="2887574" cy="688403"/>
      </dsp:txXfrm>
    </dsp:sp>
    <dsp:sp modelId="{58CF7A17-823E-4046-B91E-4B8EEC7B11D0}">
      <dsp:nvSpPr>
        <dsp:cNvPr id="0" name=""/>
        <dsp:cNvSpPr/>
      </dsp:nvSpPr>
      <dsp:spPr>
        <a:xfrm>
          <a:off x="3205255" y="534209"/>
          <a:ext cx="475304" cy="4753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312198" y="534209"/>
        <a:ext cx="261418" cy="357666"/>
      </dsp:txXfrm>
    </dsp:sp>
    <dsp:sp modelId="{8C118C47-7F58-4BFF-9460-09D7E5788C86}">
      <dsp:nvSpPr>
        <dsp:cNvPr id="0" name=""/>
        <dsp:cNvSpPr/>
      </dsp:nvSpPr>
      <dsp:spPr>
        <a:xfrm>
          <a:off x="3480102" y="1367007"/>
          <a:ext cx="475304" cy="4753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587045" y="1367007"/>
        <a:ext cx="261418" cy="357666"/>
      </dsp:txXfrm>
    </dsp:sp>
    <dsp:sp modelId="{AB1D4F9D-85DF-4580-980B-81DC50664F0B}">
      <dsp:nvSpPr>
        <dsp:cNvPr id="0" name=""/>
        <dsp:cNvSpPr/>
      </dsp:nvSpPr>
      <dsp:spPr>
        <a:xfrm>
          <a:off x="3754949" y="2187617"/>
          <a:ext cx="475304" cy="4753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861892" y="2187617"/>
        <a:ext cx="261418" cy="357666"/>
      </dsp:txXfrm>
    </dsp:sp>
    <dsp:sp modelId="{51C3EB5D-6EDF-4FD5-8E56-942A4742B0D2}">
      <dsp:nvSpPr>
        <dsp:cNvPr id="0" name=""/>
        <dsp:cNvSpPr/>
      </dsp:nvSpPr>
      <dsp:spPr>
        <a:xfrm>
          <a:off x="4029795" y="3028540"/>
          <a:ext cx="475304" cy="4753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36738" y="3028540"/>
        <a:ext cx="261418" cy="3576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2A00-15FC-49D9-A389-CF68B8FC0771}">
      <dsp:nvSpPr>
        <dsp:cNvPr id="0" name=""/>
        <dsp:cNvSpPr/>
      </dsp:nvSpPr>
      <dsp:spPr>
        <a:xfrm>
          <a:off x="2972304" y="2078"/>
          <a:ext cx="1389462" cy="903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Year wise </a:t>
          </a:r>
          <a:r>
            <a:rPr lang="en-US" sz="1600" kern="1200" dirty="0" smtClean="0"/>
            <a:t>breakdown</a:t>
          </a:r>
          <a:endParaRPr lang="en-US" sz="1600" kern="1200" dirty="0"/>
        </a:p>
      </dsp:txBody>
      <dsp:txXfrm>
        <a:off x="3016392" y="46166"/>
        <a:ext cx="1301286" cy="814974"/>
      </dsp:txXfrm>
    </dsp:sp>
    <dsp:sp modelId="{520CED78-C088-4482-8635-365D53137DFE}">
      <dsp:nvSpPr>
        <dsp:cNvPr id="0" name=""/>
        <dsp:cNvSpPr/>
      </dsp:nvSpPr>
      <dsp:spPr>
        <a:xfrm>
          <a:off x="1537182" y="453654"/>
          <a:ext cx="4259707" cy="4259707"/>
        </a:xfrm>
        <a:custGeom>
          <a:avLst/>
          <a:gdLst/>
          <a:ahLst/>
          <a:cxnLst/>
          <a:rect l="0" t="0" r="0" b="0"/>
          <a:pathLst>
            <a:path>
              <a:moveTo>
                <a:pt x="2999802" y="185768"/>
              </a:moveTo>
              <a:arcTo wR="2129853" hR="2129853" stAng="17646468" swAng="925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8D963-E335-4AF1-B598-483AC4B2479B}">
      <dsp:nvSpPr>
        <dsp:cNvPr id="0" name=""/>
        <dsp:cNvSpPr/>
      </dsp:nvSpPr>
      <dsp:spPr>
        <a:xfrm>
          <a:off x="4816811" y="1067005"/>
          <a:ext cx="1389462" cy="903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State wise breakdown</a:t>
          </a:r>
          <a:endParaRPr lang="en-US" sz="1600" kern="1200" dirty="0"/>
        </a:p>
      </dsp:txBody>
      <dsp:txXfrm>
        <a:off x="4860899" y="1111093"/>
        <a:ext cx="1301286" cy="814974"/>
      </dsp:txXfrm>
    </dsp:sp>
    <dsp:sp modelId="{2D689987-B94D-47AF-B472-57C16289FD8C}">
      <dsp:nvSpPr>
        <dsp:cNvPr id="0" name=""/>
        <dsp:cNvSpPr/>
      </dsp:nvSpPr>
      <dsp:spPr>
        <a:xfrm>
          <a:off x="1537182" y="453654"/>
          <a:ext cx="4259707" cy="4259707"/>
        </a:xfrm>
        <a:custGeom>
          <a:avLst/>
          <a:gdLst/>
          <a:ahLst/>
          <a:cxnLst/>
          <a:rect l="0" t="0" r="0" b="0"/>
          <a:pathLst>
            <a:path>
              <a:moveTo>
                <a:pt x="4226459" y="1754995"/>
              </a:moveTo>
              <a:arcTo wR="2129853" hR="2129853" stAng="20991781" swAng="12164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995A0-93C5-4AC6-B681-A23992ADB8D7}">
      <dsp:nvSpPr>
        <dsp:cNvPr id="0" name=""/>
        <dsp:cNvSpPr/>
      </dsp:nvSpPr>
      <dsp:spPr>
        <a:xfrm>
          <a:off x="4816811" y="3196859"/>
          <a:ext cx="1389462" cy="903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District wise breakdown</a:t>
          </a:r>
          <a:endParaRPr lang="en-US" sz="1600" kern="1200" dirty="0"/>
        </a:p>
      </dsp:txBody>
      <dsp:txXfrm>
        <a:off x="4860899" y="3240947"/>
        <a:ext cx="1301286" cy="814974"/>
      </dsp:txXfrm>
    </dsp:sp>
    <dsp:sp modelId="{03375275-4665-4FA8-ADDF-4A05AD2CD92B}">
      <dsp:nvSpPr>
        <dsp:cNvPr id="0" name=""/>
        <dsp:cNvSpPr/>
      </dsp:nvSpPr>
      <dsp:spPr>
        <a:xfrm>
          <a:off x="1537182" y="453654"/>
          <a:ext cx="4259707" cy="4259707"/>
        </a:xfrm>
        <a:custGeom>
          <a:avLst/>
          <a:gdLst/>
          <a:ahLst/>
          <a:cxnLst/>
          <a:rect l="0" t="0" r="0" b="0"/>
          <a:pathLst>
            <a:path>
              <a:moveTo>
                <a:pt x="3485469" y="3772589"/>
              </a:moveTo>
              <a:arcTo wR="2129853" hR="2129853" stAng="3028195" swAng="925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9A1CF-2DE3-4AB6-94DE-129B6A22DFF5}">
      <dsp:nvSpPr>
        <dsp:cNvPr id="0" name=""/>
        <dsp:cNvSpPr/>
      </dsp:nvSpPr>
      <dsp:spPr>
        <a:xfrm>
          <a:off x="2972304" y="4261786"/>
          <a:ext cx="1389462" cy="903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Seasonal trends</a:t>
          </a:r>
          <a:endParaRPr lang="en-US" sz="1600" kern="1200" dirty="0"/>
        </a:p>
      </dsp:txBody>
      <dsp:txXfrm>
        <a:off x="3016392" y="4305874"/>
        <a:ext cx="1301286" cy="814974"/>
      </dsp:txXfrm>
    </dsp:sp>
    <dsp:sp modelId="{4A8A2462-FB2E-4272-A115-3F36065A6839}">
      <dsp:nvSpPr>
        <dsp:cNvPr id="0" name=""/>
        <dsp:cNvSpPr/>
      </dsp:nvSpPr>
      <dsp:spPr>
        <a:xfrm>
          <a:off x="1537182" y="453654"/>
          <a:ext cx="4259707" cy="4259707"/>
        </a:xfrm>
        <a:custGeom>
          <a:avLst/>
          <a:gdLst/>
          <a:ahLst/>
          <a:cxnLst/>
          <a:rect l="0" t="0" r="0" b="0"/>
          <a:pathLst>
            <a:path>
              <a:moveTo>
                <a:pt x="1259905" y="4073938"/>
              </a:moveTo>
              <a:arcTo wR="2129853" hR="2129853" stAng="6846468" swAng="925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B0FD8-CD22-43AE-80A3-3F4A21D539A9}">
      <dsp:nvSpPr>
        <dsp:cNvPr id="0" name=""/>
        <dsp:cNvSpPr/>
      </dsp:nvSpPr>
      <dsp:spPr>
        <a:xfrm>
          <a:off x="1127797" y="3196859"/>
          <a:ext cx="1389462" cy="903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Fruits and Vegetables analysis</a:t>
          </a:r>
          <a:endParaRPr lang="en-US" sz="1600" kern="1200" dirty="0"/>
        </a:p>
      </dsp:txBody>
      <dsp:txXfrm>
        <a:off x="1171885" y="3240947"/>
        <a:ext cx="1301286" cy="814974"/>
      </dsp:txXfrm>
    </dsp:sp>
    <dsp:sp modelId="{4A41C76D-ED79-40C3-B2A0-27B283D33E6F}">
      <dsp:nvSpPr>
        <dsp:cNvPr id="0" name=""/>
        <dsp:cNvSpPr/>
      </dsp:nvSpPr>
      <dsp:spPr>
        <a:xfrm>
          <a:off x="1537182" y="453654"/>
          <a:ext cx="4259707" cy="4259707"/>
        </a:xfrm>
        <a:custGeom>
          <a:avLst/>
          <a:gdLst/>
          <a:ahLst/>
          <a:cxnLst/>
          <a:rect l="0" t="0" r="0" b="0"/>
          <a:pathLst>
            <a:path>
              <a:moveTo>
                <a:pt x="33247" y="2504712"/>
              </a:moveTo>
              <a:arcTo wR="2129853" hR="2129853" stAng="10191781" swAng="12164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EE738-DBE8-42A8-A766-D12B237F145A}">
      <dsp:nvSpPr>
        <dsp:cNvPr id="0" name=""/>
        <dsp:cNvSpPr/>
      </dsp:nvSpPr>
      <dsp:spPr>
        <a:xfrm>
          <a:off x="1127797" y="1067005"/>
          <a:ext cx="1389462" cy="903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Crop Specific Analysis</a:t>
          </a:r>
          <a:endParaRPr lang="en-US" sz="1600" kern="1200" dirty="0"/>
        </a:p>
      </dsp:txBody>
      <dsp:txXfrm>
        <a:off x="1171885" y="1111093"/>
        <a:ext cx="1301286" cy="814974"/>
      </dsp:txXfrm>
    </dsp:sp>
    <dsp:sp modelId="{0F0172B3-B679-4814-BEA8-BE9736BF4D0A}">
      <dsp:nvSpPr>
        <dsp:cNvPr id="0" name=""/>
        <dsp:cNvSpPr/>
      </dsp:nvSpPr>
      <dsp:spPr>
        <a:xfrm>
          <a:off x="1537182" y="453654"/>
          <a:ext cx="4259707" cy="4259707"/>
        </a:xfrm>
        <a:custGeom>
          <a:avLst/>
          <a:gdLst/>
          <a:ahLst/>
          <a:cxnLst/>
          <a:rect l="0" t="0" r="0" b="0"/>
          <a:pathLst>
            <a:path>
              <a:moveTo>
                <a:pt x="774237" y="487117"/>
              </a:moveTo>
              <a:arcTo wR="2129853" hR="2129853" stAng="13828195" swAng="925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E3B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32773116"/>
              </p:ext>
            </p:extLst>
          </p:nvPr>
        </p:nvGraphicFramePr>
        <p:xfrm>
          <a:off x="8986853" y="395510"/>
          <a:ext cx="3088641" cy="327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517" y="1739495"/>
            <a:ext cx="8442962" cy="587829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INDIAN agriculture</a:t>
            </a:r>
            <a:r>
              <a:rPr lang="en-GB" sz="3200" b="1" dirty="0" smtClean="0"/>
              <a:t> </a:t>
            </a:r>
            <a:r>
              <a:rPr lang="en-GB" sz="3200" b="1" dirty="0" smtClean="0"/>
              <a:t>Analysis</a:t>
            </a:r>
            <a:endParaRPr lang="en-GB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4784" y="2327321"/>
            <a:ext cx="4822428" cy="646967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0941" y="5324988"/>
            <a:ext cx="233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760984" y="3258039"/>
            <a:ext cx="4670028" cy="5972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84784" y="3733756"/>
            <a:ext cx="4822428" cy="6469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Batch: MIP-DA-04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822265" y="1343253"/>
            <a:ext cx="4822428" cy="6469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616556272"/>
              </p:ext>
            </p:extLst>
          </p:nvPr>
        </p:nvGraphicFramePr>
        <p:xfrm>
          <a:off x="10012352" y="4728755"/>
          <a:ext cx="2157191" cy="169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032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Dashboarding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Uncovered seasonal trends using Clustered Column Charts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43" y="1930179"/>
            <a:ext cx="828790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6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Dashboarding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patterns for cultivation areas of fruits and vegetables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49" y="1893157"/>
            <a:ext cx="839269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2031" y="1155407"/>
            <a:ext cx="11207932" cy="5101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gave maximum yields of WHEAT, RICE and PULSES</a:t>
            </a:r>
          </a:p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Gujrat and Rajasthan are main COTTON yield producers</a:t>
            </a:r>
          </a:p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KHARIF sorghum gave more yield than RABI sorghum</a:t>
            </a:r>
          </a:p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Vegetables and Fruits cultivation areas have ratio of 58.85% and 41.15% respectively.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2031" y="1155407"/>
            <a:ext cx="11207932" cy="5101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cultivation practices in states where crops yields are low to get good results.</a:t>
            </a:r>
          </a:p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fertilizers, pesticides and seeds of good quality to improve yields.</a:t>
            </a:r>
          </a:p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 Farmers with latest agriculture technology, also train them to have improved results.</a:t>
            </a:r>
          </a:p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alert with weather conditions to take right steps before any harmful cause.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151" y="1698397"/>
            <a:ext cx="7275553" cy="2102894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10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293" y="946277"/>
            <a:ext cx="2702953" cy="646967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86825218"/>
              </p:ext>
            </p:extLst>
          </p:nvPr>
        </p:nvGraphicFramePr>
        <p:xfrm>
          <a:off x="3724111" y="1593244"/>
          <a:ext cx="4779947" cy="4062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31" y="594871"/>
            <a:ext cx="11207932" cy="315468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155407"/>
            <a:ext cx="7729728" cy="3325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Skills Practised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31136" y="1155407"/>
            <a:ext cx="7729728" cy="3325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conduct a comprehensive analysis of Indian agriculture, focusing on district-wise and year-wise data. The goal is to leverage Power BI to create interactive visualizations that uncover trends and pattern.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31136" y="1155407"/>
            <a:ext cx="7729728" cy="241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dataset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INDIAN Agriculture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asked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comprehensive data analysis using Power BI and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deliverables.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31136" y="1155407"/>
            <a:ext cx="7729728" cy="1222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dataset contains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16147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61" y="2185829"/>
            <a:ext cx="9897816" cy="3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31136" y="1155407"/>
            <a:ext cx="7729728" cy="43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Steps:</a:t>
            </a: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data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csv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into Power BI</a:t>
            </a: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it.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it using visualizations and DAX(Data Analysis Expression)</a:t>
            </a: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reports and designed dashboards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areas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66458936"/>
              </p:ext>
            </p:extLst>
          </p:nvPr>
        </p:nvGraphicFramePr>
        <p:xfrm>
          <a:off x="2428961" y="1080356"/>
          <a:ext cx="7334072" cy="516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black">
          <a:xfrm>
            <a:off x="492031" y="594871"/>
            <a:ext cx="11207932" cy="3154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Dashboarding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2031" y="1155408"/>
            <a:ext cx="11207932" cy="52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dashboard for crop specific analysis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Dharmindar Ram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@MENTORNESS</a:t>
            </a:r>
            <a:endParaRPr lang="en-GB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4111" y="-50307"/>
            <a:ext cx="474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12" y="1685110"/>
            <a:ext cx="8383170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2070</TotalTime>
  <Words>392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Gill Sans MT</vt:lpstr>
      <vt:lpstr>Times New Roman</vt:lpstr>
      <vt:lpstr>Parcel</vt:lpstr>
      <vt:lpstr>INDIAN agriculture Analysis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dRb ...</dc:creator>
  <cp:lastModifiedBy>dRb ...</cp:lastModifiedBy>
  <cp:revision>155</cp:revision>
  <dcterms:created xsi:type="dcterms:W3CDTF">2024-02-02T12:40:42Z</dcterms:created>
  <dcterms:modified xsi:type="dcterms:W3CDTF">2024-03-29T18:39:46Z</dcterms:modified>
</cp:coreProperties>
</file>