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78" r:id="rId8"/>
    <p:sldId id="276" r:id="rId9"/>
    <p:sldId id="277" r:id="rId10"/>
    <p:sldId id="262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74" r:id="rId26"/>
    <p:sldId id="27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3B"/>
    <a:srgbClr val="090A29"/>
    <a:srgbClr val="10114C"/>
    <a:srgbClr val="151761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3B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5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7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9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1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3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5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7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9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21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23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25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27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29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31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33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harmindar" TargetMode="External"/><Relationship Id="rId2" Type="http://schemas.openxmlformats.org/officeDocument/2006/relationships/hyperlink" Target="https://www.kaggle.com/c/walmart-recruiting-store-sales-foreca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ngr.dharmindar@gmail.com" TargetMode="External"/><Relationship Id="rId5" Type="http://schemas.openxmlformats.org/officeDocument/2006/relationships/hyperlink" Target="http://www.github.com/dharmindar89" TargetMode="External"/><Relationship Id="rId4" Type="http://schemas.openxmlformats.org/officeDocument/2006/relationships/hyperlink" Target="http://www.datascienceportfol.io/dharminda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3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9861" y="811309"/>
            <a:ext cx="7832274" cy="66267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Black" panose="020B0A04020102020204" pitchFamily="34" charset="0"/>
              </a:rPr>
              <a:t>Walmart Sales Analysis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4784" y="2057044"/>
            <a:ext cx="4822428" cy="9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74998" y="2967090"/>
            <a:ext cx="7042000" cy="7017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level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395" y="942959"/>
            <a:ext cx="7729728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unique cities does the data have?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05" y="1688471"/>
            <a:ext cx="8815359" cy="87184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27" y="2697150"/>
            <a:ext cx="8839605" cy="18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577" y="872649"/>
            <a:ext cx="8342841" cy="602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How many unique product lines does the data have?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27" y="1508974"/>
            <a:ext cx="8839605" cy="88976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26" y="2586350"/>
            <a:ext cx="8861841" cy="26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893" y="913518"/>
            <a:ext cx="7238857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the most common payment method?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26" y="1379729"/>
            <a:ext cx="8861842" cy="215558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26" y="3647158"/>
            <a:ext cx="8861842" cy="17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893" y="913518"/>
            <a:ext cx="7238857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most selling product line?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93" y="1439504"/>
            <a:ext cx="7147995" cy="184742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93" y="3462513"/>
            <a:ext cx="7173080" cy="22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893" y="913518"/>
            <a:ext cx="7238857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is the total revenue by month?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02" y="1428647"/>
            <a:ext cx="9117281" cy="133703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02" y="2876759"/>
            <a:ext cx="9117281" cy="17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893" y="913518"/>
            <a:ext cx="7238857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month had the largest COGS?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01" y="1436711"/>
            <a:ext cx="9117281" cy="175592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00" y="3272849"/>
            <a:ext cx="9151481" cy="17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076" y="911443"/>
            <a:ext cx="8633844" cy="713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Number of sales made in each time of the day per weekday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7" y="1395560"/>
            <a:ext cx="8372405" cy="210543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7" y="3643988"/>
            <a:ext cx="8372405" cy="16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076" y="911443"/>
            <a:ext cx="8633844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of the customer types brings the most revenue?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7" y="1522498"/>
            <a:ext cx="8393907" cy="170402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6" y="3447000"/>
            <a:ext cx="8393908" cy="14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608" y="841735"/>
            <a:ext cx="10224779" cy="713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city has the largest tax percent/ VAT (**Value Added Tax**)?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6" y="1494597"/>
            <a:ext cx="8393908" cy="137605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6" y="3002625"/>
            <a:ext cx="8393908" cy="16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055" y="838442"/>
            <a:ext cx="6867169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Which customer type pays the most in VAT?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6" y="1387687"/>
            <a:ext cx="8393908" cy="183011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6" y="3381233"/>
            <a:ext cx="8393301" cy="14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 practised: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39" y="1939173"/>
            <a:ext cx="9718768" cy="2658954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(Switch CASE, ALTER table, UPDATE table, DISTINCT, GROUP BY, HAVING clause, ORDER BY, DESC, SUM, AVG, COUNT, WHERE clause, ALIASING)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(Created 3 new columns based on existing ones)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4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686" y="867659"/>
            <a:ext cx="9344831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How many unique customer types does the data have?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6" y="1442254"/>
            <a:ext cx="8420700" cy="106235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6" y="2712436"/>
            <a:ext cx="8420700" cy="13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686" y="867659"/>
            <a:ext cx="9344831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many unique payment methods does the data have?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08" y="1479803"/>
            <a:ext cx="8682589" cy="85844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07" y="2736604"/>
            <a:ext cx="8682589" cy="16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893" y="838442"/>
            <a:ext cx="9344831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gender distribution per branch?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5" y="1271429"/>
            <a:ext cx="8221965" cy="222168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5" y="3725736"/>
            <a:ext cx="8221965" cy="14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561" y="838442"/>
            <a:ext cx="9344831" cy="71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Which time of the day do customers give most ratings?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5" y="1401540"/>
            <a:ext cx="7996748" cy="179885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4" y="3480686"/>
            <a:ext cx="7970115" cy="16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93" y="525962"/>
            <a:ext cx="7147995" cy="31248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Questions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315" y="894153"/>
            <a:ext cx="9365365" cy="713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time of the day do customers give most ratings per branch?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79" y="1353227"/>
            <a:ext cx="9113713" cy="197780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79" y="3503276"/>
            <a:ext cx="9131850" cy="18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07" y="1973102"/>
            <a:ext cx="9771017" cy="3069162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beverages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 revenue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other product lines</a:t>
            </a:r>
          </a:p>
          <a:p>
            <a:pPr algn="just"/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products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other 2 branches i.e. B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city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Naypyitaw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by revenue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other 2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of the days,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occurred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most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  <a:p>
            <a:pPr algn="just"/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accessories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selling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line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endParaRPr lang="en-GB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brought the </a:t>
            </a:r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lang="en-GB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0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Findings: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066" y="1829409"/>
            <a:ext cx="7729728" cy="2350705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registered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 in the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Naypyitaw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near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showing them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ads/offers/coupons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evening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Also give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'Fashion accessories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as it is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selling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line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women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911" y="2652370"/>
            <a:ext cx="6560169" cy="2089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</a:t>
            </a:r>
          </a:p>
          <a:p>
            <a:pPr marL="0" indent="0" algn="ctr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Enthusiast | ML Engineer | Data Analyst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91" y="3621873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593237"/>
            <a:ext cx="4689419" cy="62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86859"/>
            <a:ext cx="7729728" cy="321621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project is to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insights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data of three cities i.e.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Naypyitaw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Mandalay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Walmart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how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strategies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understanding the different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affect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different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2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44002"/>
            <a:ext cx="7729728" cy="194017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to explore the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performing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03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43556"/>
            <a:ext cx="7729728" cy="272394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obtained from the [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Kaggle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Walmart Sales Forecasting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Competition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columns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1000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filtering the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dataset have only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995 records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 for analysis.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9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97" y="2551171"/>
            <a:ext cx="5475950" cy="3523057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database named '</a:t>
            </a:r>
            <a:r>
              <a:rPr lang="en-GB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SalesDataWalmart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then created a table '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with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columns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inserted data into this tables from a csv file. While creating table I set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''NOT NULL' so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 out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766457"/>
            <a:ext cx="4822428" cy="910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Data Wrangling:-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47" y="2637590"/>
            <a:ext cx="3403507" cy="30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00363"/>
            <a:ext cx="8846167" cy="956792"/>
          </a:xfrm>
        </p:spPr>
        <p:txBody>
          <a:bodyPr>
            <a:no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(`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time_of_day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`, `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day_name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month_name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from existing ones.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766457"/>
            <a:ext cx="4822428" cy="63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Engineering:-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6" y="3489868"/>
            <a:ext cx="3042894" cy="231004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53" y="3489867"/>
            <a:ext cx="7704174" cy="23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4" y="2400362"/>
            <a:ext cx="7265563" cy="1596872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the listed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of this project.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5" y="1766457"/>
            <a:ext cx="6233595" cy="633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Analysis(EDA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):-</a:t>
            </a:r>
          </a:p>
        </p:txBody>
      </p:sp>
    </p:spTree>
    <p:extLst>
      <p:ext uri="{BB962C8B-B14F-4D97-AF65-F5344CB8AC3E}">
        <p14:creationId xmlns:p14="http://schemas.microsoft.com/office/powerpoint/2010/main" val="6099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List: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4" y="1996681"/>
            <a:ext cx="7265563" cy="1596872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4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575</TotalTime>
  <Words>865</Words>
  <Application>Microsoft Office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Gill Sans MT</vt:lpstr>
      <vt:lpstr>Times New Roman</vt:lpstr>
      <vt:lpstr>Parcel</vt:lpstr>
      <vt:lpstr>Walmart Sales Analysis</vt:lpstr>
      <vt:lpstr>Key Skills practised:</vt:lpstr>
      <vt:lpstr>Project Purpose:</vt:lpstr>
      <vt:lpstr>About Project:</vt:lpstr>
      <vt:lpstr>About Data:</vt:lpstr>
      <vt:lpstr>Approach Used:</vt:lpstr>
      <vt:lpstr>Approach Used:</vt:lpstr>
      <vt:lpstr>Approach Used:</vt:lpstr>
      <vt:lpstr>Analysis List:</vt:lpstr>
      <vt:lpstr>Generic Question</vt:lpstr>
      <vt:lpstr>Product Questions</vt:lpstr>
      <vt:lpstr>Product Questions</vt:lpstr>
      <vt:lpstr>Product Questions</vt:lpstr>
      <vt:lpstr>Product Questions</vt:lpstr>
      <vt:lpstr>Product Questions</vt:lpstr>
      <vt:lpstr>Sales Questions</vt:lpstr>
      <vt:lpstr>Sales Questions</vt:lpstr>
      <vt:lpstr>Sales Questions</vt:lpstr>
      <vt:lpstr>Sales Questions</vt:lpstr>
      <vt:lpstr>Customer Questions</vt:lpstr>
      <vt:lpstr>Customer Questions</vt:lpstr>
      <vt:lpstr>Customer Questions</vt:lpstr>
      <vt:lpstr>Customer Questions</vt:lpstr>
      <vt:lpstr>Customer Questions</vt:lpstr>
      <vt:lpstr>Project Insights:</vt:lpstr>
      <vt:lpstr>Project Findings: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dRb ...</dc:creator>
  <cp:lastModifiedBy>dRb ...</cp:lastModifiedBy>
  <cp:revision>87</cp:revision>
  <dcterms:created xsi:type="dcterms:W3CDTF">2024-02-02T12:40:42Z</dcterms:created>
  <dcterms:modified xsi:type="dcterms:W3CDTF">2024-02-04T08:00:31Z</dcterms:modified>
</cp:coreProperties>
</file>