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8" r:id="rId4"/>
    <p:sldId id="263" r:id="rId5"/>
    <p:sldId id="259" r:id="rId6"/>
    <p:sldId id="262" r:id="rId7"/>
    <p:sldId id="265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351C6-01E4-4061-924C-B42E3C54F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0CDF3D-D04B-47EA-B0CB-75939B3CE4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DA53C-E1C5-4759-BF0C-BEF830A01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08A2-6541-419C-8332-E09BE0044C70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03576-8D13-4029-A0A7-2C8056B1F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1E076-A3DB-498A-BD1B-05470623D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AE9F-E4F4-4D01-95D7-300421369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2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DAFD4-D629-498A-A17B-B8536C72D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6D0F2F-45A7-4711-A2D4-F67FDA9BA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0C7BB-F16F-465B-8458-11F4AE700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08A2-6541-419C-8332-E09BE0044C70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E31EC-4749-4B90-BD08-D45757965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6E1DE-498B-4CF2-8ECE-62E46D720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AE9F-E4F4-4D01-95D7-300421369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56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168B5F-B5E4-46F4-8727-7636EBBE1E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E07FA-8482-4D0F-BE78-1F5AF7BA1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8734B-6A19-4619-B147-A85686417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08A2-6541-419C-8332-E09BE0044C70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F4C9B-2D31-4B94-AA56-7B4F2C227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9C71-ABC9-4A5B-89FB-C3AD582E0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AE9F-E4F4-4D01-95D7-300421369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62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F11E6-ECA3-45DB-AA9E-8EC2B4F5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5B70D-41D4-4F79-A628-BA19ADE07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7FF6F-DBC7-40DA-B55A-CAC2EF5D5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08A2-6541-419C-8332-E09BE0044C70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355D7-140F-41B9-8005-982629C1F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75021-D514-4038-8B5F-D78C6402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AE9F-E4F4-4D01-95D7-300421369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9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80F8F-F65B-4508-852A-878D8357B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07E00-F030-48EC-A165-94B00327A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393B8-DD36-469D-A3EB-CBDA73EAD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08A2-6541-419C-8332-E09BE0044C70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2CC89-6A82-437C-AE5C-17D6A414A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9A9C4-2C38-4F71-8437-F337C11F6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AE9F-E4F4-4D01-95D7-300421369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3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7EE63-3FE0-4114-89BA-FF629E86D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D0DC4-D0C2-4A17-A20B-5D7BAE03AD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AA080-F252-4153-9445-6E078A603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3E3D9-8B45-4FFA-B26E-CEDD15AC4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08A2-6541-419C-8332-E09BE0044C70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6A6B2-514C-44CA-99F0-B1F09898F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31804-7BEA-4CAE-81C6-B401386BC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AE9F-E4F4-4D01-95D7-300421369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37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4EDAC-0D60-4EAC-B2A5-CDAD4E035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AE5FA-E28D-48A5-BEB7-E2C62C47C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0777D-9E20-47DA-9BDF-D84B45C6B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9A4FA0-3DF8-4AED-B60F-4C3440373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061F98-F40B-49D7-82CC-B138E233CB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8D7DA2-41F3-4699-A849-62FC74D74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08A2-6541-419C-8332-E09BE0044C70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33443F-0AEA-4295-81A6-41EF10EA8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8741DF-AFDF-45B8-BF5B-780CE3680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AE9F-E4F4-4D01-95D7-300421369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3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6F1AF-E545-4AD8-9AB9-6B4F9054F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40C4D9-ED57-4041-9A3B-AE9BAFF74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08A2-6541-419C-8332-E09BE0044C70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52C95E-85ED-46FA-A1E7-B49DA0578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5BAE38-379E-4EAD-94CB-AE508CFB7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AE9F-E4F4-4D01-95D7-300421369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0778E5-DC24-4451-B8CE-01B38B637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08A2-6541-419C-8332-E09BE0044C70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FDDCEF-47FC-44F4-8807-2522C2478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13357-A86E-44FE-9284-4C0BAB524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AE9F-E4F4-4D01-95D7-300421369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10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CD867-B0F7-4622-ABA4-4D5368735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A4BF7-5AEA-4B02-BE5F-815F84698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F559A-AB89-494D-ADC9-ABC01641B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177CA-7F4A-40DD-A3DC-0C70F056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08A2-6541-419C-8332-E09BE0044C70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211E7-0CDE-478D-BED3-399EEE1C8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7424F-F4E8-4AD7-B578-7A61CD19C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AE9F-E4F4-4D01-95D7-300421369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07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13B3B-4802-4359-9F1E-7321652C3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FC1F56-EBBF-4DEB-A94D-A8F10295CA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07F6D-264C-407E-BFC1-468944953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45C59-96A6-40B3-B2D2-10B81B0CC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08A2-6541-419C-8332-E09BE0044C70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DE85D-FE83-4B2A-A6E1-DC9F10E05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E6BE9-1F08-44BB-93BA-F3AEB1B4B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AE9F-E4F4-4D01-95D7-300421369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5C06C-5173-448D-99A7-7C869E2D7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7F257-1254-4604-8CA4-A2ACDB13A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0A3BE-49EC-46A0-B597-2F0CB31D4C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008A2-6541-419C-8332-E09BE0044C70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7FD3A-7348-4249-949F-604C2357E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68847-8F8A-4419-99C4-E3C90566E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7AE9F-E4F4-4D01-95D7-300421369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5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97EA4D9-9749-4EEB-BFAC-4B3ADB145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92F1A68-034C-442E-9134-94BE7AB13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8"/>
            <a:ext cx="12191999" cy="6418881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39000"/>
                </a:schemeClr>
              </a:gs>
              <a:gs pos="100000">
                <a:schemeClr val="accent1">
                  <a:alpha val="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83821" y="-864"/>
            <a:ext cx="3608179" cy="6858864"/>
          </a:xfrm>
          <a:prstGeom prst="rect">
            <a:avLst/>
          </a:prstGeom>
          <a:gradFill>
            <a:gsLst>
              <a:gs pos="14000">
                <a:schemeClr val="accent1">
                  <a:lumMod val="75000"/>
                  <a:alpha val="48000"/>
                </a:schemeClr>
              </a:gs>
              <a:gs pos="99000">
                <a:srgbClr val="000000">
                  <a:alpha val="54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07401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rgbClr val="000000">
                  <a:alpha val="6000"/>
                </a:srgb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8146877-8530-4425-9EDD-B3043B4E4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656" y="0"/>
            <a:ext cx="8148582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6000"/>
                </a:schemeClr>
              </a:gs>
              <a:gs pos="99000">
                <a:srgbClr val="000000">
                  <a:alpha val="63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4212CA-C1CB-4078-979D-2C021B4AC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28941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BMI Calculator 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CS-683-F20 Project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 Dharmendra Thotakura</a:t>
            </a:r>
            <a:endParaRPr lang="en-US" sz="4800">
              <a:solidFill>
                <a:srgbClr val="FFFFFF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CB47DD-8CC2-4958-ADCA-E2DFE5293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04" r="2" b="7039"/>
          <a:stretch/>
        </p:blipFill>
        <p:spPr>
          <a:xfrm>
            <a:off x="8580508" y="770965"/>
            <a:ext cx="2460039" cy="4993530"/>
          </a:xfrm>
          <a:custGeom>
            <a:avLst/>
            <a:gdLst/>
            <a:ahLst/>
            <a:cxnLst/>
            <a:rect l="l" t="t" r="r" b="b"/>
            <a:pathLst>
              <a:path w="2460039" h="5001428">
                <a:moveTo>
                  <a:pt x="0" y="0"/>
                </a:moveTo>
                <a:lnTo>
                  <a:pt x="213067" y="10759"/>
                </a:lnTo>
                <a:cubicBezTo>
                  <a:pt x="1475158" y="138931"/>
                  <a:pt x="2460039" y="1204807"/>
                  <a:pt x="2460039" y="2500714"/>
                </a:cubicBezTo>
                <a:cubicBezTo>
                  <a:pt x="2460039" y="3796621"/>
                  <a:pt x="1475158" y="4862497"/>
                  <a:pt x="213067" y="4990669"/>
                </a:cubicBezTo>
                <a:lnTo>
                  <a:pt x="0" y="500142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73711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DB0F1-037D-42D8-98DF-F81F78A8D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3842"/>
            <a:ext cx="8459304" cy="151981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BMI Calculator – CS-683-F20</a:t>
            </a:r>
            <a:br>
              <a:rPr lang="en-US" dirty="0"/>
            </a:br>
            <a:r>
              <a:rPr lang="en-US" sz="2200" dirty="0"/>
              <a:t>What can you this with his application?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8B9E5C-6B92-4320-8CA8-662786235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43652"/>
            <a:ext cx="9144000" cy="3314148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If height and weight are given it gives the BMI Value.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 gives the BMI category for the computed BMI Value.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 can take both US Units and Metric units for height/weight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 saves your data to SQLite database with your username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 lets you share your current BMI value as text message/mail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 does not share your data with App developers and does not show Ads and maintains the privacy</a:t>
            </a:r>
          </a:p>
        </p:txBody>
      </p:sp>
    </p:spTree>
    <p:extLst>
      <p:ext uri="{BB962C8B-B14F-4D97-AF65-F5344CB8AC3E}">
        <p14:creationId xmlns:p14="http://schemas.microsoft.com/office/powerpoint/2010/main" val="2747600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3329613-8831-4432-A62D-24A970EFC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89A522-6323-46A5-8165-C7780DCED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54" b="7760"/>
          <a:stretch/>
        </p:blipFill>
        <p:spPr>
          <a:xfrm>
            <a:off x="20" y="5"/>
            <a:ext cx="3350507" cy="685799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A4E0407-A637-4681-B905-C53E4216C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9744" y="685800"/>
            <a:ext cx="4232512" cy="54864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FDD99-FA7D-4E78-A258-131A5CB3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597" y="1195378"/>
            <a:ext cx="3212806" cy="25463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DEM0 of the BMI Calculator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AB2A10-D44B-454A-AD46-313F1212E7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404"/>
          <a:stretch/>
        </p:blipFill>
        <p:spPr>
          <a:xfrm>
            <a:off x="8838633" y="-6"/>
            <a:ext cx="33505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98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934BD-9820-490E-9E6A-2DE9196F6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BMI Calculator Application work?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893F4-5398-4179-AB40-828F7241B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arenR"/>
            </a:pPr>
            <a:r>
              <a:rPr lang="en-US" dirty="0"/>
              <a:t>Application takes the height and weight inputs from the user using Edit Text View.</a:t>
            </a:r>
          </a:p>
          <a:p>
            <a:pPr marL="514350" indent="-514350">
              <a:buAutoNum type="arabicParenR"/>
            </a:pPr>
            <a:r>
              <a:rPr lang="en-US" dirty="0"/>
              <a:t>It can toggle from US units to Metric view with a toggle Switch button and using a respective second activity and layout</a:t>
            </a:r>
          </a:p>
          <a:p>
            <a:pPr marL="514350" indent="-514350">
              <a:buAutoNum type="arabicParenR"/>
            </a:pPr>
            <a:r>
              <a:rPr lang="en-US" dirty="0"/>
              <a:t>Text inputs of height and weight are converted to float and BMI formula is applied on them </a:t>
            </a:r>
          </a:p>
          <a:p>
            <a:pPr marL="514350" indent="-514350">
              <a:buAutoNum type="arabicParenR"/>
            </a:pPr>
            <a:r>
              <a:rPr lang="en-US" dirty="0"/>
              <a:t>BMI category is set  based on respective BMI value.</a:t>
            </a:r>
          </a:p>
          <a:p>
            <a:pPr marL="514350" indent="-514350">
              <a:buAutoNum type="arabicParenR"/>
            </a:pPr>
            <a:r>
              <a:rPr lang="en-US" dirty="0"/>
              <a:t>It takes the username as input for user who wishes to save the data.</a:t>
            </a:r>
          </a:p>
          <a:p>
            <a:pPr marL="514350" indent="-514350">
              <a:buAutoNum type="arabicParenR"/>
            </a:pPr>
            <a:r>
              <a:rPr lang="en-US" dirty="0"/>
              <a:t>It creates an SQLite instance data base and saves the BMI value with username and time stamp.</a:t>
            </a:r>
          </a:p>
          <a:p>
            <a:pPr marL="514350" indent="-514350">
              <a:buAutoNum type="arabicParenR"/>
            </a:pPr>
            <a:r>
              <a:rPr lang="en-US" dirty="0"/>
              <a:t>It uses implicit intent actions and let user share the BMI value through text or mail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50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5E988-8067-4525-9266-682874112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Code Walk through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0380B33-1766-4990-9D7F-25C1FF18CB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589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06474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54A71-7851-43CE-90BD-78FB93759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the validations present in the Application?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3FD99-4045-4E77-8DF1-E928E7D06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Toast notifications are used for informing user when validation fails</a:t>
            </a:r>
          </a:p>
          <a:p>
            <a:r>
              <a:rPr lang="en-US" dirty="0"/>
              <a:t>It restricts users to give integers for height and decimals for weight</a:t>
            </a:r>
          </a:p>
          <a:p>
            <a:r>
              <a:rPr lang="en-US" dirty="0"/>
              <a:t>It restricts users from giving inputs outside specified ranges for height and weight </a:t>
            </a:r>
          </a:p>
          <a:p>
            <a:r>
              <a:rPr lang="en-US" dirty="0"/>
              <a:t>Only alphabets are allowed for username</a:t>
            </a:r>
          </a:p>
          <a:p>
            <a:r>
              <a:rPr lang="en-US" dirty="0"/>
              <a:t>Null values are not allowed any where. </a:t>
            </a:r>
          </a:p>
          <a:p>
            <a:r>
              <a:rPr lang="en-US" dirty="0"/>
              <a:t>Saving is optional but checks for Username and BMI Value</a:t>
            </a:r>
          </a:p>
          <a:p>
            <a:r>
              <a:rPr lang="en-US" dirty="0"/>
              <a:t>Sharing requires BMI value to be present.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389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26493-BDB0-41C5-8A66-429022BA0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273" y="2535354"/>
            <a:ext cx="10515600" cy="1325563"/>
          </a:xfrm>
        </p:spPr>
        <p:txBody>
          <a:bodyPr/>
          <a:lstStyle/>
          <a:p>
            <a:r>
              <a:rPr lang="en-US" dirty="0"/>
              <a:t>Validations Demo</a:t>
            </a:r>
          </a:p>
        </p:txBody>
      </p:sp>
    </p:spTree>
    <p:extLst>
      <p:ext uri="{BB962C8B-B14F-4D97-AF65-F5344CB8AC3E}">
        <p14:creationId xmlns:p14="http://schemas.microsoft.com/office/powerpoint/2010/main" val="1758837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C4C35-3BF9-4CF6-932D-263CA996F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5008"/>
            <a:ext cx="10515600" cy="55019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Things that were tough to implement </a:t>
            </a:r>
          </a:p>
          <a:p>
            <a:r>
              <a:rPr lang="en-US" dirty="0"/>
              <a:t> Getting the Constraint layout correct to fit the screen right</a:t>
            </a:r>
          </a:p>
          <a:p>
            <a:r>
              <a:rPr lang="en-US" dirty="0"/>
              <a:t> Implementing SQLite and queries can have typos</a:t>
            </a:r>
          </a:p>
          <a:p>
            <a:r>
              <a:rPr lang="en-US" dirty="0"/>
              <a:t>Implementing Toast notifications on emulator. It required an emulator hard boot to work properly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Things that I did not get to do but if done elevates the App</a:t>
            </a:r>
          </a:p>
          <a:p>
            <a:r>
              <a:rPr lang="en-US" dirty="0"/>
              <a:t>Move the metric toggle to the top of the layout</a:t>
            </a:r>
          </a:p>
          <a:p>
            <a:r>
              <a:rPr lang="en-US" dirty="0"/>
              <a:t>Should have created a new button for BMI calculation</a:t>
            </a:r>
          </a:p>
          <a:p>
            <a:r>
              <a:rPr lang="en-US" dirty="0"/>
              <a:t>Populate existing usernames by reading the SQLite DB</a:t>
            </a:r>
          </a:p>
          <a:p>
            <a:r>
              <a:rPr lang="en-US" dirty="0"/>
              <a:t>Create a user specific time graph for BMI value trend</a:t>
            </a:r>
          </a:p>
          <a:p>
            <a:r>
              <a:rPr lang="en-US" dirty="0"/>
              <a:t>Give option to user to export all his records to csv and share to application that handle CSVs.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755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418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BMI Calculator  CS-683-F20 Project  Dharmendra Thotakura</vt:lpstr>
      <vt:lpstr>BMI Calculator – CS-683-F20 What can you this with his application?</vt:lpstr>
      <vt:lpstr>DEM0 of the BMI Calculator</vt:lpstr>
      <vt:lpstr>How does BMI Calculator Application work? </vt:lpstr>
      <vt:lpstr>Code Walk through </vt:lpstr>
      <vt:lpstr>What are the validations present in the Application?  </vt:lpstr>
      <vt:lpstr>Validations 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BMI Calculator  CS-683-F20 Project  Dharmendra Thotakura</dc:title>
  <dc:creator>Dharmendra Thotakura</dc:creator>
  <cp:lastModifiedBy>Dharmendra Thotakura</cp:lastModifiedBy>
  <cp:revision>1</cp:revision>
  <dcterms:created xsi:type="dcterms:W3CDTF">2020-12-15T03:51:29Z</dcterms:created>
  <dcterms:modified xsi:type="dcterms:W3CDTF">2020-12-15T07:08:40Z</dcterms:modified>
</cp:coreProperties>
</file>