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96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56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7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4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5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E604BA-C6A6-4158-9B60-E3F4AC75A82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685AB8-E486-45F4-A836-ADACC9C5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13E99D-7EDA-9930-2A65-22AB60433FE1}"/>
              </a:ext>
            </a:extLst>
          </p:cNvPr>
          <p:cNvSpPr txBox="1"/>
          <p:nvPr/>
        </p:nvSpPr>
        <p:spPr>
          <a:xfrm>
            <a:off x="4296697" y="1057523"/>
            <a:ext cx="6390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Sitka Small Semibold" panose="020F0502020204030204" pitchFamily="2" charset="0"/>
              </a:rPr>
              <a:t>PSYLIQ – DATA ANALYST INTERNSHIP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69C03-96EB-CED5-12CF-74BFBB137E9B}"/>
              </a:ext>
            </a:extLst>
          </p:cNvPr>
          <p:cNvSpPr txBox="1"/>
          <p:nvPr/>
        </p:nvSpPr>
        <p:spPr>
          <a:xfrm>
            <a:off x="4373217" y="2576222"/>
            <a:ext cx="639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DIABETES PREDICTION ASSESSMENT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CFFFB-7EEB-B6A2-C2A7-DC6A25ED29B3}"/>
              </a:ext>
            </a:extLst>
          </p:cNvPr>
          <p:cNvSpPr txBox="1"/>
          <p:nvPr/>
        </p:nvSpPr>
        <p:spPr>
          <a:xfrm>
            <a:off x="8595360" y="3872285"/>
            <a:ext cx="228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 : Pranav Dharpure</a:t>
            </a:r>
          </a:p>
        </p:txBody>
      </p:sp>
      <p:pic>
        <p:nvPicPr>
          <p:cNvPr id="9" name="Picture 8" descr="A black board with a sign next to various food items&#10;&#10;Description automatically generated">
            <a:extLst>
              <a:ext uri="{FF2B5EF4-FFF2-40B4-BE49-F238E27FC236}">
                <a16:creationId xmlns:a16="http://schemas.microsoft.com/office/drawing/2014/main" id="{13B35307-9B88-CE66-6411-753568BA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4" y="1152987"/>
            <a:ext cx="3778519" cy="26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8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 Find the patient with the highest HbA1c level and the patient with the lowest HbA1clevel.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HbA1c_level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HbA1c_level = (SELECT MAX(HbA1c_level) FROM patient)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ALL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HbA1c_level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HbA1c_level = (SELECT MIN(HbA1c_level) FROM patient);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759" y="3028420"/>
            <a:ext cx="4687871" cy="2389239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8116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52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10. Calculate the age of patients in years (assuming the current date as of now).</a:t>
            </a:r>
          </a:p>
          <a:p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Age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Approximate_Age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FLOOR(YEAR(CURDATE()) - Age)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CURDATE()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CurrentDate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FLOOR(DATEDIFF(CURDATE(),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STR_TO_DATE(CONCAT(YEAR(CURDATE()) - Age, '-01-01'), '%Y-%m-%d')) / 365)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Age_In_Years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patient;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3295" y="2883638"/>
            <a:ext cx="5386727" cy="2219303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536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11. Rank patients by blood glucose level within each gender 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gender,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blood_glucose_level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RANK() OVER (PARTITION BY Gender ORDER BY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blood_glucose_level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Glucose_Rank_Within_Gender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patient;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294" y="2883638"/>
            <a:ext cx="5334728" cy="2219303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9187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12. Update the smoking history of patients who are older than 50 to "Ex-smoker.“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UPDATE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'Ex-smoker’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WHERE age &gt; 50; </a:t>
            </a:r>
          </a:p>
        </p:txBody>
      </p:sp>
    </p:spTree>
    <p:extLst>
      <p:ext uri="{BB962C8B-B14F-4D97-AF65-F5344CB8AC3E}">
        <p14:creationId xmlns:p14="http://schemas.microsoft.com/office/powerpoint/2010/main" val="243821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 Insert a new patient into the database with sample data.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patient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gender, age,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blood_glucose_level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VALUES  (1, 'John Doe', 'Male', 35, 'Non-smoker', 120),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(2, 'Jane Smith', 'Female', 45, 'Current smoker', 140),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-- Add more sample data as needed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(3, 'Sam Johnson', 'Male', 55, 'Former smoker', 130); </a:t>
            </a:r>
          </a:p>
        </p:txBody>
      </p:sp>
    </p:spTree>
    <p:extLst>
      <p:ext uri="{BB962C8B-B14F-4D97-AF65-F5344CB8AC3E}">
        <p14:creationId xmlns:p14="http://schemas.microsoft.com/office/powerpoint/2010/main" val="389466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14. Delete all patients with heart disease from the 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patientWHERE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heart_disease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77458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813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15. Find patients who have hypertension but not diabetes using the EXCEPT operator.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hypertension, diabetes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Hypertension = 1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NOT EXISTS (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1  FROM patient AS p2  WHERE p2.Patient_id =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patient.Patient_id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p2.diabetes = 1);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2794" y="2883638"/>
            <a:ext cx="5327728" cy="2219303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183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16. Define a unique constraint on the "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 column to ensure its values are unique.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patient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CONSTRAINT </a:t>
            </a:r>
            <a:r>
              <a:rPr lang="fr-FR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unique_Patient_id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UNIQUE (</a:t>
            </a:r>
            <a:r>
              <a:rPr lang="fr-FR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4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17. Create a view that displays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Patient_ids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ages, and BMI of patients.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patient_info_view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age,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 patient;  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patient_info_view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2794" y="2923682"/>
            <a:ext cx="5327728" cy="2139214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99226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18. Suggest improvements in the database schema to reduce data redundancy and improve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data integrity.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reduce data redundancy and improve data integrity in a database schema, you can consider the following improvements: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Normalization: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normalization techniques to eliminate redundancy and dependency issues. Break down large tables into smaller, related tables to store data more efficiently.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Use Primary and Foreign Keys: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that each table has a primary key to uniquely identify records. Use foreign keys to establish relationships between tables, enforcing referential integrity.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Avoid Storing Calculated Data: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Avoid storing derived or calculated values in the database. Instead, calculate them on-the-fly when needed. This helps prevent data inconsistency and redundancy.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Use Enumerations or Lookup Tables: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 repeating values with enumeration types or lookup tables. For example, create a table for gender, and reference it in the main table using foreign keys, instead of storing gender strings in each record.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Default Values and Constraints: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default values for columns where appropriate. Use constraints such as NOT NULL, UNIQUE, and CHECK constraints to enforce data integrity rules.</a:t>
            </a:r>
          </a:p>
          <a:p>
            <a:pPr algn="l"/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Retrieve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and ages of all patients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age FROM patient;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12" y="2266640"/>
            <a:ext cx="5541315" cy="2324720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242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Avoid Redundant Columns: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Avoid having redundant columns that store the same information. If information can be derived from other columns, consider calculating it dynamically or creating a separate table.</a:t>
            </a:r>
          </a:p>
          <a:p>
            <a:endParaRPr lang="en-US" sz="1100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Review Data Types: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appropriate data types for columns to minimize storage space. Use integer types for numerical values, and choose string types based on the expected length of the data.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Document and Enforce Data Standards: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 and document data standards for naming conventions, capitalization, and formatting. Enforce these standards consistently across the database schema.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Audit Trails: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audit trails or change tracking to keep a record of modifications to the data. This enhances accountability and makes it easier to trace changes over time.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Indexing: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indexes wisely to improve query performance. Index columns used frequently in search conditions, but avoid excessive indexing, as it can impact write performance.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 Partitioning: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 partitioning large tables to improve manageability and query performance. Partitioning can be based on a range of values, such as dates or numeric ranges.</a:t>
            </a:r>
          </a:p>
          <a:p>
            <a:pPr algn="l"/>
            <a:endParaRPr lang="en-US" sz="1600" b="0" i="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 Regular Maintenance: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regular maintenance tasks, such as database backups, integrity checks, and optimization to ensure the ongoing health and performance of the database.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8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19. Explain how you can optimize the performance of SQL queries on this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Optimizing the performance of SQL queries on a dataset involves various strategies to enhance efficiency and reduce execution times. Here are some general tips to optimize SQL queries: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Use Indexing: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Create indexes on columns frequently used in WHERE clauses or JOIN conditions. Indexing speeds up data retrieval but be mindful of the trade-off with write operations.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CREATE INDEX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idx_column_name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Optimize JOIN Operations: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Use INNER JOINs instead of OUTER JOINs when possible. Ensure that columns involved in JOIN conditions are indexed.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SELECT * FROM table1 INNER JOIN table2 ON table1.id = table2.table1_id;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Avoid SELECT *:</a:t>
            </a:r>
            <a:r>
              <a:rPr lang="en-US" altLang="en-US" sz="1600" b="1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Instead of selecting all columns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 Mono"/>
              </a:rPr>
              <a:t>SELECT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, explicitly specify only the columns needed. This reduces the amount of data transferred and can improve query performance.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SELECT column1, column2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WHERE condition;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Use WHERE Clause Efficiently: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Filter rows as early as possible using the WHERE clause. This reduces the number of rows processed and speeds up query execution.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SELECT *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WHERE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= 'value’;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8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143124" y="262393"/>
            <a:ext cx="1141807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Optimize Subqueries: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Where possible, replace subqueries with JOINs. Subqueries can be less efficient, especially if they are executed for each row.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-- Subquery SELECT * FROM table1 WHERE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IN (SELECT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FROM table2 WHERE condition); -- JOIN SELECT table1.* FROM table1 JOIN table2 ON table1.column_name = table2.column_name AND table2.condition;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Limit and Offset Results: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 Mono"/>
              </a:rPr>
              <a:t>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 Mono"/>
              </a:rPr>
              <a:t>OFFSET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to limit the number of returned rows. This is particularly important when dealing with large datasets.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SELECT *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LIMIT 10 OFFSET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Avoid Using DISTINCT Unnecessarily: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 Mono"/>
              </a:rPr>
              <a:t>DISTINCT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only when necessary. It can be resource-intensive, especially on large datasets.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SELECT DISTINCT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column_name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Consider Denormalization: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In some cases,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denormalizing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tables by duplicating certain data can improve query performance. This is a trade-off and depends on specific use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Monitor and Analyze Execution Plans: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Use tools to analyze query execution plans to identify bottlenecks. Adjust queries and indexes based on the analysis.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SELECT column1, column2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WHERE condition;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 Regular Database Maintenance:</a:t>
            </a:r>
            <a:r>
              <a:rPr lang="en-US" altLang="en-US" sz="1600" dirty="0">
                <a:solidFill>
                  <a:srgbClr val="0070C0"/>
                </a:solidFill>
                <a:latin typeface="Söhne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öhne"/>
              </a:rPr>
              <a:t>Schedule regular maintenance tasks, such as index rebuilds and statistics updates, to keep the database in optimal condition.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-- Rebuild indexes ALTER INDEX ALL 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table_name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inherit"/>
              </a:rPr>
              <a:t> REBUILD;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9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2. Select all female patients who are older than 40.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gender, age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WHERE gender = 'Female' AND age &gt; 40;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5917" y="2295225"/>
            <a:ext cx="6561923" cy="2669549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7062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Calculate the average BMI of patients.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AVG(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patient;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2307" y="2460845"/>
            <a:ext cx="6561923" cy="1606789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616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List patients in descending order of blood glucose levels.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blood_glucose_level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ORDER BY 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blood_glucose_level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79" y="2468666"/>
            <a:ext cx="5565058" cy="2812025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046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Find patients who have hypertension and diabetes.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hypertension, diabetes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WHERE hypertension = 1 AND diabetes =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0333" y="2553185"/>
            <a:ext cx="5565058" cy="2288097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239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Determine the number of patients with heart disease.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No_of_heart_patients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WHERE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heart_disease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6723" y="2551387"/>
            <a:ext cx="5565058" cy="1406178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9536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Group patients by smoking history and count how many smokers and nonsmokers there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are.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CASE  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WHEN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('current', 'former', 'ever') THEN 'Smoker'  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WHEN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'never' THEN 'Non-smoker'  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ELSE 'Unknown’ 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END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smoking_status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COUNT(*) AS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patient_count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WHERE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smoking_history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('never', 'No Info', 'current', 'former', 'ever', 'not current’)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GROUP BY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smoking_status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7030" y="3950816"/>
            <a:ext cx="4759372" cy="1406178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6030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54E1C-60AC-04D1-9543-93F925332B93}"/>
              </a:ext>
            </a:extLst>
          </p:cNvPr>
          <p:cNvSpPr txBox="1"/>
          <p:nvPr/>
        </p:nvSpPr>
        <p:spPr>
          <a:xfrm>
            <a:off x="485030" y="262393"/>
            <a:ext cx="10384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Retrieve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Patient_ids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of patients who have a BMI greater than the average BMI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Patient_id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FROM patient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WHERE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(SELECT AVG(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patient);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935C-E69B-D8C1-697F-BCD7A8B7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3787" y="2463922"/>
            <a:ext cx="5406887" cy="2090253"/>
          </a:xfrm>
          <a:prstGeom prst="rect">
            <a:avLst/>
          </a:prstGeom>
          <a:effectLst>
            <a:glow rad="50800">
              <a:schemeClr val="tx1">
                <a:alpha val="65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55944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193</TotalTime>
  <Words>1778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Impact</vt:lpstr>
      <vt:lpstr>inherit</vt:lpstr>
      <vt:lpstr>Sitka Small Semibold</vt:lpstr>
      <vt:lpstr>Söhne</vt:lpstr>
      <vt:lpstr>Söhne Mono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Dharpure</dc:creator>
  <cp:lastModifiedBy>Pranav Dharpure</cp:lastModifiedBy>
  <cp:revision>3</cp:revision>
  <dcterms:created xsi:type="dcterms:W3CDTF">2023-12-30T14:52:17Z</dcterms:created>
  <dcterms:modified xsi:type="dcterms:W3CDTF">2024-01-01T06:37:36Z</dcterms:modified>
</cp:coreProperties>
</file>