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7" r:id="rId2"/>
    <p:sldId id="258"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25" autoAdjust="0"/>
    <p:restoredTop sz="92486" autoAdjust="0"/>
  </p:normalViewPr>
  <p:slideViewPr>
    <p:cSldViewPr snapToGrid="0">
      <p:cViewPr varScale="1">
        <p:scale>
          <a:sx n="88" d="100"/>
          <a:sy n="88" d="100"/>
        </p:scale>
        <p:origin x="77"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07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4B6F67-35D8-B0A9-E8EB-CB623D5E07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8EEF529-2686-D9F0-0226-DEABC710EB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5337CA-B2B2-4DA9-9269-CF38ADBF0ACB}" type="datetimeFigureOut">
              <a:rPr lang="en-IN" smtClean="0"/>
              <a:t>17-03-2024</a:t>
            </a:fld>
            <a:endParaRPr lang="en-IN"/>
          </a:p>
        </p:txBody>
      </p:sp>
      <p:sp>
        <p:nvSpPr>
          <p:cNvPr id="4" name="Footer Placeholder 3">
            <a:extLst>
              <a:ext uri="{FF2B5EF4-FFF2-40B4-BE49-F238E27FC236}">
                <a16:creationId xmlns:a16="http://schemas.microsoft.com/office/drawing/2014/main" id="{3EDF6D10-2E9C-B99F-781E-A94E95B8DF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543461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E1EA5-D177-4EEC-9173-B5B84CEA00AC}" type="datetimeFigureOut">
              <a:rPr lang="en-IN" smtClean="0"/>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56254-33C8-4839-BBCD-1C5DEFBD440F}" type="slidenum">
              <a:rPr lang="en-IN" smtClean="0"/>
              <a:t>‹#›</a:t>
            </a:fld>
            <a:endParaRPr lang="en-IN"/>
          </a:p>
        </p:txBody>
      </p:sp>
    </p:spTree>
    <p:extLst>
      <p:ext uri="{BB962C8B-B14F-4D97-AF65-F5344CB8AC3E}">
        <p14:creationId xmlns:p14="http://schemas.microsoft.com/office/powerpoint/2010/main" val="1993644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5</a:t>
            </a:fld>
            <a:endParaRPr lang="en-IN"/>
          </a:p>
        </p:txBody>
      </p:sp>
    </p:spTree>
    <p:extLst>
      <p:ext uri="{BB962C8B-B14F-4D97-AF65-F5344CB8AC3E}">
        <p14:creationId xmlns:p14="http://schemas.microsoft.com/office/powerpoint/2010/main" val="2577564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14</a:t>
            </a:fld>
            <a:endParaRPr lang="en-IN"/>
          </a:p>
        </p:txBody>
      </p:sp>
    </p:spTree>
    <p:extLst>
      <p:ext uri="{BB962C8B-B14F-4D97-AF65-F5344CB8AC3E}">
        <p14:creationId xmlns:p14="http://schemas.microsoft.com/office/powerpoint/2010/main" val="250451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15</a:t>
            </a:fld>
            <a:endParaRPr lang="en-IN"/>
          </a:p>
        </p:txBody>
      </p:sp>
    </p:spTree>
    <p:extLst>
      <p:ext uri="{BB962C8B-B14F-4D97-AF65-F5344CB8AC3E}">
        <p14:creationId xmlns:p14="http://schemas.microsoft.com/office/powerpoint/2010/main" val="1482157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16</a:t>
            </a:fld>
            <a:endParaRPr lang="en-IN"/>
          </a:p>
        </p:txBody>
      </p:sp>
    </p:spTree>
    <p:extLst>
      <p:ext uri="{BB962C8B-B14F-4D97-AF65-F5344CB8AC3E}">
        <p14:creationId xmlns:p14="http://schemas.microsoft.com/office/powerpoint/2010/main" val="1135268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17</a:t>
            </a:fld>
            <a:endParaRPr lang="en-IN"/>
          </a:p>
        </p:txBody>
      </p:sp>
    </p:spTree>
    <p:extLst>
      <p:ext uri="{BB962C8B-B14F-4D97-AF65-F5344CB8AC3E}">
        <p14:creationId xmlns:p14="http://schemas.microsoft.com/office/powerpoint/2010/main" val="133062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6</a:t>
            </a:fld>
            <a:endParaRPr lang="en-IN"/>
          </a:p>
        </p:txBody>
      </p:sp>
    </p:spTree>
    <p:extLst>
      <p:ext uri="{BB962C8B-B14F-4D97-AF65-F5344CB8AC3E}">
        <p14:creationId xmlns:p14="http://schemas.microsoft.com/office/powerpoint/2010/main" val="417420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7</a:t>
            </a:fld>
            <a:endParaRPr lang="en-IN"/>
          </a:p>
        </p:txBody>
      </p:sp>
    </p:spTree>
    <p:extLst>
      <p:ext uri="{BB962C8B-B14F-4D97-AF65-F5344CB8AC3E}">
        <p14:creationId xmlns:p14="http://schemas.microsoft.com/office/powerpoint/2010/main" val="280880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8</a:t>
            </a:fld>
            <a:endParaRPr lang="en-IN"/>
          </a:p>
        </p:txBody>
      </p:sp>
    </p:spTree>
    <p:extLst>
      <p:ext uri="{BB962C8B-B14F-4D97-AF65-F5344CB8AC3E}">
        <p14:creationId xmlns:p14="http://schemas.microsoft.com/office/powerpoint/2010/main" val="402496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9</a:t>
            </a:fld>
            <a:endParaRPr lang="en-IN"/>
          </a:p>
        </p:txBody>
      </p:sp>
    </p:spTree>
    <p:extLst>
      <p:ext uri="{BB962C8B-B14F-4D97-AF65-F5344CB8AC3E}">
        <p14:creationId xmlns:p14="http://schemas.microsoft.com/office/powerpoint/2010/main" val="1806160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10</a:t>
            </a:fld>
            <a:endParaRPr lang="en-IN"/>
          </a:p>
        </p:txBody>
      </p:sp>
    </p:spTree>
    <p:extLst>
      <p:ext uri="{BB962C8B-B14F-4D97-AF65-F5344CB8AC3E}">
        <p14:creationId xmlns:p14="http://schemas.microsoft.com/office/powerpoint/2010/main" val="795648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11</a:t>
            </a:fld>
            <a:endParaRPr lang="en-IN"/>
          </a:p>
        </p:txBody>
      </p:sp>
    </p:spTree>
    <p:extLst>
      <p:ext uri="{BB962C8B-B14F-4D97-AF65-F5344CB8AC3E}">
        <p14:creationId xmlns:p14="http://schemas.microsoft.com/office/powerpoint/2010/main" val="289945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12</a:t>
            </a:fld>
            <a:endParaRPr lang="en-IN"/>
          </a:p>
        </p:txBody>
      </p:sp>
    </p:spTree>
    <p:extLst>
      <p:ext uri="{BB962C8B-B14F-4D97-AF65-F5344CB8AC3E}">
        <p14:creationId xmlns:p14="http://schemas.microsoft.com/office/powerpoint/2010/main" val="291155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C56254-33C8-4839-BBCD-1C5DEFBD440F}" type="slidenum">
              <a:rPr lang="en-IN" smtClean="0"/>
              <a:t>13</a:t>
            </a:fld>
            <a:endParaRPr lang="en-IN"/>
          </a:p>
        </p:txBody>
      </p:sp>
    </p:spTree>
    <p:extLst>
      <p:ext uri="{BB962C8B-B14F-4D97-AF65-F5344CB8AC3E}">
        <p14:creationId xmlns:p14="http://schemas.microsoft.com/office/powerpoint/2010/main" val="416816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0B80-EB11-1E06-815A-963C96DE7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C39024-8EF2-C849-B965-E0A7453E3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954D3F-8F05-EBE7-ADAC-1F38936F7590}"/>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5" name="Footer Placeholder 4">
            <a:extLst>
              <a:ext uri="{FF2B5EF4-FFF2-40B4-BE49-F238E27FC236}">
                <a16:creationId xmlns:a16="http://schemas.microsoft.com/office/drawing/2014/main" id="{0CCBF9CD-6326-450F-E2FE-74B3DDDEF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0F884-D26A-B7B3-AC89-83E72C8685B3}"/>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379732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A770-3B48-3B60-0E30-7C5AAFBB9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0E1BA0-F1D8-670B-DB13-4660E97532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D1A2BC-21CF-C8EF-3CDC-465B635D9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13582-E195-7E1E-B05A-30C2EBD3433A}"/>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6" name="Footer Placeholder 5">
            <a:extLst>
              <a:ext uri="{FF2B5EF4-FFF2-40B4-BE49-F238E27FC236}">
                <a16:creationId xmlns:a16="http://schemas.microsoft.com/office/drawing/2014/main" id="{7FEF7342-433F-9A93-86F3-05252CFDD2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5437AC-03B3-B577-42B1-11A4514597DB}"/>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159484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7FB2-825A-10FA-07F7-2DF643D23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D162F6-71A6-1966-65FA-C10763C71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E5972A-44D0-3A97-8CA4-19161B90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471BA-A851-5352-6D52-FF4EF10325C8}"/>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6" name="Footer Placeholder 5">
            <a:extLst>
              <a:ext uri="{FF2B5EF4-FFF2-40B4-BE49-F238E27FC236}">
                <a16:creationId xmlns:a16="http://schemas.microsoft.com/office/drawing/2014/main" id="{DE8FC0AA-E561-1837-921E-9F724EF029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52A35A-1352-39DA-DE14-38ECBC12FE2A}"/>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3060786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8B0C-FF3B-2705-BE38-25A009A5A1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CC169-37B2-9001-FF74-1D0CA2EEA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C8D7E4-27DE-4453-23F8-9DB928049B06}"/>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5" name="Footer Placeholder 4">
            <a:extLst>
              <a:ext uri="{FF2B5EF4-FFF2-40B4-BE49-F238E27FC236}">
                <a16:creationId xmlns:a16="http://schemas.microsoft.com/office/drawing/2014/main" id="{9BEE535F-C304-4488-F900-ACA8A0850D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27C53C-A4D0-A4F9-80F2-4F05FDD24E68}"/>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1772392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FA05D-C0C6-41FD-FF87-04A5F1DC84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6168EB-A516-54FB-D5C9-3842D30E2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2F02AF-DFFA-B4BC-2068-DEE075B3D49D}"/>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5" name="Footer Placeholder 4">
            <a:extLst>
              <a:ext uri="{FF2B5EF4-FFF2-40B4-BE49-F238E27FC236}">
                <a16:creationId xmlns:a16="http://schemas.microsoft.com/office/drawing/2014/main" id="{A7CEA6B9-8489-B3FA-8831-7F424D199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59E6C-CFCA-A9DB-9018-9520B42E4448}"/>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286527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9DCF-9A17-F2E9-6441-933D5785D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F952C6-4BDC-CC3B-7318-F31037663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FDC9C-590F-6D8B-577F-64BC6DAA0764}"/>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5" name="Footer Placeholder 4">
            <a:extLst>
              <a:ext uri="{FF2B5EF4-FFF2-40B4-BE49-F238E27FC236}">
                <a16:creationId xmlns:a16="http://schemas.microsoft.com/office/drawing/2014/main" id="{ECD56F28-DF09-4833-AF4B-A85BFA91A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7C12B6-7B20-682E-10DE-FCFB46F20F1E}"/>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310764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0AD1-4BAA-DB1D-08A5-AB6964A2A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3B2F5C-B0C2-8354-4E1F-0342BD02E9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34F80-9BD6-868B-19BA-0C2BEE49404F}"/>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5" name="Footer Placeholder 4">
            <a:extLst>
              <a:ext uri="{FF2B5EF4-FFF2-40B4-BE49-F238E27FC236}">
                <a16:creationId xmlns:a16="http://schemas.microsoft.com/office/drawing/2014/main" id="{4BE500BD-2B5C-BA5D-159F-33C94A06C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E4ECF-BB8E-E35F-D661-C88E1C466168}"/>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156859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93E1-D4FE-93F0-A181-EB372EE3B4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3BEA3F-AEB2-AACB-4543-273F8C4F6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ECC22-5920-945E-15B5-64F65D51C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910A75-8EEB-CFCD-8D83-117213F9C8AD}"/>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6" name="Footer Placeholder 5">
            <a:extLst>
              <a:ext uri="{FF2B5EF4-FFF2-40B4-BE49-F238E27FC236}">
                <a16:creationId xmlns:a16="http://schemas.microsoft.com/office/drawing/2014/main" id="{68254A17-DA10-2AE8-1B84-3A59B58A7D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A35E38-65BF-B9C6-1C23-A3064BD8C019}"/>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209998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A852-C976-1FF6-AA7B-A59E785720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79CE42-668E-9EFC-CDEF-B2A060A14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FDBBB-DE0F-60C3-CFFE-D4929784D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59519E-9319-9188-5A61-E77FA1B76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921617-315D-D233-7059-B16D495A5F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B5925B-9A1E-D108-1C5B-97E74936F509}"/>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8" name="Footer Placeholder 7">
            <a:extLst>
              <a:ext uri="{FF2B5EF4-FFF2-40B4-BE49-F238E27FC236}">
                <a16:creationId xmlns:a16="http://schemas.microsoft.com/office/drawing/2014/main" id="{AC9ECCE1-A277-EA41-DFFB-1FE988645E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EAA4D5-9429-5100-ABB9-594A93C3AB1E}"/>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66179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98F7-AD2B-7644-42C2-5FCA739536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FAA390-7AA1-F49D-5926-43ED8061DFD3}"/>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4" name="Footer Placeholder 3">
            <a:extLst>
              <a:ext uri="{FF2B5EF4-FFF2-40B4-BE49-F238E27FC236}">
                <a16:creationId xmlns:a16="http://schemas.microsoft.com/office/drawing/2014/main" id="{068D4610-EBEE-EFAB-8161-0124161DCE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94BAC6-1259-8542-A264-1A2189868408}"/>
              </a:ext>
            </a:extLst>
          </p:cNvPr>
          <p:cNvSpPr>
            <a:spLocks noGrp="1"/>
          </p:cNvSpPr>
          <p:nvPr>
            <p:ph type="sldNum" sz="quarter" idx="12"/>
          </p:nvPr>
        </p:nvSpPr>
        <p:spPr/>
        <p:txBody>
          <a:bodyPr/>
          <a:lstStyle/>
          <a:p>
            <a:fld id="{DAE0B1DA-5695-471F-947E-227EDE7360F0}" type="slidenum">
              <a:rPr lang="en-IN" smtClean="0"/>
              <a:t>‹#›</a:t>
            </a:fld>
            <a:endParaRPr lang="en-IN"/>
          </a:p>
        </p:txBody>
      </p:sp>
    </p:spTree>
    <p:extLst>
      <p:ext uri="{BB962C8B-B14F-4D97-AF65-F5344CB8AC3E}">
        <p14:creationId xmlns:p14="http://schemas.microsoft.com/office/powerpoint/2010/main" val="31896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pic>
        <p:nvPicPr>
          <p:cNvPr id="1154" name="Picture 1153">
            <a:extLst>
              <a:ext uri="{FF2B5EF4-FFF2-40B4-BE49-F238E27FC236}">
                <a16:creationId xmlns:a16="http://schemas.microsoft.com/office/drawing/2014/main" id="{104279E4-9243-1E47-9206-4C61FBC5272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993" r="13811" b="5158"/>
          <a:stretch/>
        </p:blipFill>
        <p:spPr>
          <a:xfrm>
            <a:off x="1683882" y="0"/>
            <a:ext cx="10508118" cy="6858000"/>
          </a:xfrm>
          <a:prstGeom prst="rect">
            <a:avLst/>
          </a:prstGeom>
        </p:spPr>
      </p:pic>
      <p:sp>
        <p:nvSpPr>
          <p:cNvPr id="2" name="Date Placeholder 1">
            <a:extLst>
              <a:ext uri="{FF2B5EF4-FFF2-40B4-BE49-F238E27FC236}">
                <a16:creationId xmlns:a16="http://schemas.microsoft.com/office/drawing/2014/main" id="{598F159A-B8E1-3A00-FBCB-466155318BE6}"/>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3" name="Footer Placeholder 2">
            <a:extLst>
              <a:ext uri="{FF2B5EF4-FFF2-40B4-BE49-F238E27FC236}">
                <a16:creationId xmlns:a16="http://schemas.microsoft.com/office/drawing/2014/main" id="{031302AE-82EF-DCB2-CB5C-38E74CB6E1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E8996B-4F69-A250-CB31-6789E569D5B1}"/>
              </a:ext>
            </a:extLst>
          </p:cNvPr>
          <p:cNvSpPr>
            <a:spLocks noGrp="1"/>
          </p:cNvSpPr>
          <p:nvPr>
            <p:ph type="sldNum" sz="quarter" idx="12"/>
          </p:nvPr>
        </p:nvSpPr>
        <p:spPr/>
        <p:txBody>
          <a:bodyPr/>
          <a:lstStyle/>
          <a:p>
            <a:fld id="{DAE0B1DA-5695-471F-947E-227EDE7360F0}" type="slidenum">
              <a:rPr lang="en-IN" smtClean="0"/>
              <a:t>‹#›</a:t>
            </a:fld>
            <a:endParaRPr lang="en-IN"/>
          </a:p>
        </p:txBody>
      </p:sp>
      <p:sp>
        <p:nvSpPr>
          <p:cNvPr id="1158" name="Google Shape;231;p2">
            <a:extLst>
              <a:ext uri="{FF2B5EF4-FFF2-40B4-BE49-F238E27FC236}">
                <a16:creationId xmlns:a16="http://schemas.microsoft.com/office/drawing/2014/main" id="{951B9DA6-0771-5829-ED37-C564D5B54F9B}"/>
              </a:ext>
            </a:extLst>
          </p:cNvPr>
          <p:cNvSpPr/>
          <p:nvPr/>
        </p:nvSpPr>
        <p:spPr>
          <a:xfrm>
            <a:off x="11135983" y="4764139"/>
            <a:ext cx="14924" cy="21140"/>
          </a:xfrm>
          <a:custGeom>
            <a:avLst/>
            <a:gdLst/>
            <a:ahLst/>
            <a:cxnLst/>
            <a:rect l="l" t="t" r="r" b="b"/>
            <a:pathLst>
              <a:path w="485" h="687" extrusionOk="0">
                <a:moveTo>
                  <a:pt x="149" y="0"/>
                </a:moveTo>
                <a:cubicBezTo>
                  <a:pt x="121" y="46"/>
                  <a:pt x="80" y="90"/>
                  <a:pt x="68" y="139"/>
                </a:cubicBezTo>
                <a:cubicBezTo>
                  <a:pt x="47" y="219"/>
                  <a:pt x="53" y="307"/>
                  <a:pt x="34" y="388"/>
                </a:cubicBezTo>
                <a:cubicBezTo>
                  <a:pt x="0" y="528"/>
                  <a:pt x="45" y="628"/>
                  <a:pt x="183" y="687"/>
                </a:cubicBezTo>
                <a:cubicBezTo>
                  <a:pt x="276" y="634"/>
                  <a:pt x="397" y="599"/>
                  <a:pt x="452" y="521"/>
                </a:cubicBezTo>
                <a:cubicBezTo>
                  <a:pt x="484" y="473"/>
                  <a:pt x="418" y="351"/>
                  <a:pt x="384" y="268"/>
                </a:cubicBezTo>
                <a:cubicBezTo>
                  <a:pt x="360" y="205"/>
                  <a:pt x="323" y="145"/>
                  <a:pt x="281" y="93"/>
                </a:cubicBezTo>
                <a:cubicBezTo>
                  <a:pt x="246" y="53"/>
                  <a:pt x="193" y="30"/>
                  <a:pt x="149"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32;p2">
            <a:extLst>
              <a:ext uri="{FF2B5EF4-FFF2-40B4-BE49-F238E27FC236}">
                <a16:creationId xmlns:a16="http://schemas.microsoft.com/office/drawing/2014/main" id="{BAF68681-2535-9F8D-6707-4DE016B9B47E}"/>
              </a:ext>
            </a:extLst>
          </p:cNvPr>
          <p:cNvSpPr/>
          <p:nvPr/>
        </p:nvSpPr>
        <p:spPr>
          <a:xfrm>
            <a:off x="11074439" y="4834730"/>
            <a:ext cx="15324" cy="14678"/>
          </a:xfrm>
          <a:custGeom>
            <a:avLst/>
            <a:gdLst/>
            <a:ahLst/>
            <a:cxnLst/>
            <a:rect l="l" t="t" r="r" b="b"/>
            <a:pathLst>
              <a:path w="498" h="477" extrusionOk="0">
                <a:moveTo>
                  <a:pt x="266" y="1"/>
                </a:moveTo>
                <a:cubicBezTo>
                  <a:pt x="140" y="1"/>
                  <a:pt x="40" y="74"/>
                  <a:pt x="21" y="189"/>
                </a:cubicBezTo>
                <a:cubicBezTo>
                  <a:pt x="1" y="309"/>
                  <a:pt x="93" y="449"/>
                  <a:pt x="209" y="473"/>
                </a:cubicBezTo>
                <a:cubicBezTo>
                  <a:pt x="219" y="475"/>
                  <a:pt x="229" y="476"/>
                  <a:pt x="239" y="476"/>
                </a:cubicBezTo>
                <a:cubicBezTo>
                  <a:pt x="344" y="476"/>
                  <a:pt x="456" y="362"/>
                  <a:pt x="490" y="187"/>
                </a:cubicBezTo>
                <a:cubicBezTo>
                  <a:pt x="498" y="110"/>
                  <a:pt x="461" y="31"/>
                  <a:pt x="333" y="7"/>
                </a:cubicBezTo>
                <a:cubicBezTo>
                  <a:pt x="310" y="3"/>
                  <a:pt x="288" y="1"/>
                  <a:pt x="266"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33;p2">
            <a:extLst>
              <a:ext uri="{FF2B5EF4-FFF2-40B4-BE49-F238E27FC236}">
                <a16:creationId xmlns:a16="http://schemas.microsoft.com/office/drawing/2014/main" id="{D215F1E5-3AC4-D6E5-79CF-290B7FDF42D0}"/>
              </a:ext>
            </a:extLst>
          </p:cNvPr>
          <p:cNvSpPr/>
          <p:nvPr/>
        </p:nvSpPr>
        <p:spPr>
          <a:xfrm>
            <a:off x="11222668" y="5100137"/>
            <a:ext cx="14740" cy="14124"/>
          </a:xfrm>
          <a:custGeom>
            <a:avLst/>
            <a:gdLst/>
            <a:ahLst/>
            <a:cxnLst/>
            <a:rect l="l" t="t" r="r" b="b"/>
            <a:pathLst>
              <a:path w="479" h="459" extrusionOk="0">
                <a:moveTo>
                  <a:pt x="204" y="1"/>
                </a:moveTo>
                <a:cubicBezTo>
                  <a:pt x="80" y="1"/>
                  <a:pt x="41" y="95"/>
                  <a:pt x="22" y="201"/>
                </a:cubicBezTo>
                <a:cubicBezTo>
                  <a:pt x="0" y="332"/>
                  <a:pt x="80" y="438"/>
                  <a:pt x="207" y="456"/>
                </a:cubicBezTo>
                <a:cubicBezTo>
                  <a:pt x="218" y="457"/>
                  <a:pt x="230" y="458"/>
                  <a:pt x="241" y="458"/>
                </a:cubicBezTo>
                <a:cubicBezTo>
                  <a:pt x="350" y="458"/>
                  <a:pt x="451" y="384"/>
                  <a:pt x="463" y="289"/>
                </a:cubicBezTo>
                <a:cubicBezTo>
                  <a:pt x="479" y="172"/>
                  <a:pt x="350" y="12"/>
                  <a:pt x="228" y="2"/>
                </a:cubicBezTo>
                <a:cubicBezTo>
                  <a:pt x="219" y="1"/>
                  <a:pt x="211" y="1"/>
                  <a:pt x="204"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34;p2">
            <a:extLst>
              <a:ext uri="{FF2B5EF4-FFF2-40B4-BE49-F238E27FC236}">
                <a16:creationId xmlns:a16="http://schemas.microsoft.com/office/drawing/2014/main" id="{E827F09D-BDDE-6993-AE14-BF7A9EF4ED43}"/>
              </a:ext>
            </a:extLst>
          </p:cNvPr>
          <p:cNvSpPr/>
          <p:nvPr/>
        </p:nvSpPr>
        <p:spPr>
          <a:xfrm>
            <a:off x="11179772" y="4861932"/>
            <a:ext cx="13293" cy="15509"/>
          </a:xfrm>
          <a:custGeom>
            <a:avLst/>
            <a:gdLst/>
            <a:ahLst/>
            <a:cxnLst/>
            <a:rect l="l" t="t" r="r" b="b"/>
            <a:pathLst>
              <a:path w="432" h="504" extrusionOk="0">
                <a:moveTo>
                  <a:pt x="325" y="0"/>
                </a:moveTo>
                <a:cubicBezTo>
                  <a:pt x="267" y="0"/>
                  <a:pt x="198" y="44"/>
                  <a:pt x="152" y="89"/>
                </a:cubicBezTo>
                <a:cubicBezTo>
                  <a:pt x="103" y="137"/>
                  <a:pt x="67" y="206"/>
                  <a:pt x="40" y="273"/>
                </a:cubicBezTo>
                <a:cubicBezTo>
                  <a:pt x="20" y="322"/>
                  <a:pt x="1" y="393"/>
                  <a:pt x="22" y="433"/>
                </a:cubicBezTo>
                <a:cubicBezTo>
                  <a:pt x="40" y="469"/>
                  <a:pt x="106" y="503"/>
                  <a:pt x="149" y="503"/>
                </a:cubicBezTo>
                <a:cubicBezTo>
                  <a:pt x="154" y="503"/>
                  <a:pt x="158" y="503"/>
                  <a:pt x="163" y="502"/>
                </a:cubicBezTo>
                <a:cubicBezTo>
                  <a:pt x="215" y="490"/>
                  <a:pt x="287" y="430"/>
                  <a:pt x="293" y="386"/>
                </a:cubicBezTo>
                <a:cubicBezTo>
                  <a:pt x="299" y="327"/>
                  <a:pt x="293" y="288"/>
                  <a:pt x="356" y="260"/>
                </a:cubicBezTo>
                <a:cubicBezTo>
                  <a:pt x="385" y="248"/>
                  <a:pt x="397" y="200"/>
                  <a:pt x="432" y="147"/>
                </a:cubicBezTo>
                <a:cubicBezTo>
                  <a:pt x="402" y="99"/>
                  <a:pt x="371" y="4"/>
                  <a:pt x="334" y="1"/>
                </a:cubicBezTo>
                <a:cubicBezTo>
                  <a:pt x="331" y="0"/>
                  <a:pt x="328" y="0"/>
                  <a:pt x="325"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35;p2">
            <a:extLst>
              <a:ext uri="{FF2B5EF4-FFF2-40B4-BE49-F238E27FC236}">
                <a16:creationId xmlns:a16="http://schemas.microsoft.com/office/drawing/2014/main" id="{FCD9E9EF-4305-CBA9-4EE5-53B87C7D5012}"/>
              </a:ext>
            </a:extLst>
          </p:cNvPr>
          <p:cNvSpPr/>
          <p:nvPr/>
        </p:nvSpPr>
        <p:spPr>
          <a:xfrm>
            <a:off x="11211159" y="4763616"/>
            <a:ext cx="13786" cy="12247"/>
          </a:xfrm>
          <a:custGeom>
            <a:avLst/>
            <a:gdLst/>
            <a:ahLst/>
            <a:cxnLst/>
            <a:rect l="l" t="t" r="r" b="b"/>
            <a:pathLst>
              <a:path w="448" h="398" extrusionOk="0">
                <a:moveTo>
                  <a:pt x="235" y="1"/>
                </a:moveTo>
                <a:cubicBezTo>
                  <a:pt x="130" y="1"/>
                  <a:pt x="32" y="67"/>
                  <a:pt x="16" y="157"/>
                </a:cubicBezTo>
                <a:cubicBezTo>
                  <a:pt x="0" y="246"/>
                  <a:pt x="120" y="368"/>
                  <a:pt x="243" y="393"/>
                </a:cubicBezTo>
                <a:cubicBezTo>
                  <a:pt x="260" y="396"/>
                  <a:pt x="277" y="397"/>
                  <a:pt x="292" y="397"/>
                </a:cubicBezTo>
                <a:cubicBezTo>
                  <a:pt x="365" y="397"/>
                  <a:pt x="416" y="364"/>
                  <a:pt x="430" y="271"/>
                </a:cubicBezTo>
                <a:cubicBezTo>
                  <a:pt x="448" y="145"/>
                  <a:pt x="380" y="23"/>
                  <a:pt x="279" y="5"/>
                </a:cubicBezTo>
                <a:cubicBezTo>
                  <a:pt x="264" y="2"/>
                  <a:pt x="249" y="1"/>
                  <a:pt x="235"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36;p2">
            <a:extLst>
              <a:ext uri="{FF2B5EF4-FFF2-40B4-BE49-F238E27FC236}">
                <a16:creationId xmlns:a16="http://schemas.microsoft.com/office/drawing/2014/main" id="{83B90FE2-3098-B27C-EF74-1A5D349AEF1F}"/>
              </a:ext>
            </a:extLst>
          </p:cNvPr>
          <p:cNvSpPr/>
          <p:nvPr/>
        </p:nvSpPr>
        <p:spPr>
          <a:xfrm>
            <a:off x="11190788" y="4878549"/>
            <a:ext cx="10247" cy="14586"/>
          </a:xfrm>
          <a:custGeom>
            <a:avLst/>
            <a:gdLst/>
            <a:ahLst/>
            <a:cxnLst/>
            <a:rect l="l" t="t" r="r" b="b"/>
            <a:pathLst>
              <a:path w="333" h="474" extrusionOk="0">
                <a:moveTo>
                  <a:pt x="200" y="1"/>
                </a:moveTo>
                <a:cubicBezTo>
                  <a:pt x="128" y="1"/>
                  <a:pt x="1" y="128"/>
                  <a:pt x="4" y="229"/>
                </a:cubicBezTo>
                <a:cubicBezTo>
                  <a:pt x="7" y="295"/>
                  <a:pt x="66" y="359"/>
                  <a:pt x="127" y="474"/>
                </a:cubicBezTo>
                <a:cubicBezTo>
                  <a:pt x="228" y="386"/>
                  <a:pt x="332" y="337"/>
                  <a:pt x="332" y="288"/>
                </a:cubicBezTo>
                <a:cubicBezTo>
                  <a:pt x="332" y="194"/>
                  <a:pt x="296" y="75"/>
                  <a:pt x="230" y="12"/>
                </a:cubicBezTo>
                <a:cubicBezTo>
                  <a:pt x="222" y="4"/>
                  <a:pt x="212" y="1"/>
                  <a:pt x="200"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37;p2">
            <a:extLst>
              <a:ext uri="{FF2B5EF4-FFF2-40B4-BE49-F238E27FC236}">
                <a16:creationId xmlns:a16="http://schemas.microsoft.com/office/drawing/2014/main" id="{7A643774-F375-CA01-B5C1-33B4D2738FBD}"/>
              </a:ext>
            </a:extLst>
          </p:cNvPr>
          <p:cNvSpPr/>
          <p:nvPr/>
        </p:nvSpPr>
        <p:spPr>
          <a:xfrm>
            <a:off x="11100319" y="4982466"/>
            <a:ext cx="13693" cy="10309"/>
          </a:xfrm>
          <a:custGeom>
            <a:avLst/>
            <a:gdLst/>
            <a:ahLst/>
            <a:cxnLst/>
            <a:rect l="l" t="t" r="r" b="b"/>
            <a:pathLst>
              <a:path w="445" h="335" extrusionOk="0">
                <a:moveTo>
                  <a:pt x="316" y="1"/>
                </a:moveTo>
                <a:cubicBezTo>
                  <a:pt x="310" y="1"/>
                  <a:pt x="303" y="1"/>
                  <a:pt x="295" y="2"/>
                </a:cubicBezTo>
                <a:cubicBezTo>
                  <a:pt x="207" y="11"/>
                  <a:pt x="99" y="50"/>
                  <a:pt x="46" y="114"/>
                </a:cubicBezTo>
                <a:cubicBezTo>
                  <a:pt x="1" y="171"/>
                  <a:pt x="149" y="319"/>
                  <a:pt x="240" y="331"/>
                </a:cubicBezTo>
                <a:cubicBezTo>
                  <a:pt x="257" y="334"/>
                  <a:pt x="272" y="335"/>
                  <a:pt x="285" y="335"/>
                </a:cubicBezTo>
                <a:cubicBezTo>
                  <a:pt x="382" y="335"/>
                  <a:pt x="417" y="273"/>
                  <a:pt x="429" y="189"/>
                </a:cubicBezTo>
                <a:cubicBezTo>
                  <a:pt x="445" y="91"/>
                  <a:pt x="420" y="1"/>
                  <a:pt x="316"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38;p2">
            <a:extLst>
              <a:ext uri="{FF2B5EF4-FFF2-40B4-BE49-F238E27FC236}">
                <a16:creationId xmlns:a16="http://schemas.microsoft.com/office/drawing/2014/main" id="{4BD5EC9E-264B-C3D6-1706-6738E69C7591}"/>
              </a:ext>
            </a:extLst>
          </p:cNvPr>
          <p:cNvSpPr/>
          <p:nvPr/>
        </p:nvSpPr>
        <p:spPr>
          <a:xfrm>
            <a:off x="11230853" y="4907321"/>
            <a:ext cx="12216" cy="12216"/>
          </a:xfrm>
          <a:custGeom>
            <a:avLst/>
            <a:gdLst/>
            <a:ahLst/>
            <a:cxnLst/>
            <a:rect l="l" t="t" r="r" b="b"/>
            <a:pathLst>
              <a:path w="397" h="397" extrusionOk="0">
                <a:moveTo>
                  <a:pt x="197" y="1"/>
                </a:moveTo>
                <a:cubicBezTo>
                  <a:pt x="128" y="1"/>
                  <a:pt x="0" y="85"/>
                  <a:pt x="4" y="122"/>
                </a:cubicBezTo>
                <a:cubicBezTo>
                  <a:pt x="12" y="217"/>
                  <a:pt x="82" y="305"/>
                  <a:pt x="128" y="396"/>
                </a:cubicBezTo>
                <a:cubicBezTo>
                  <a:pt x="203" y="339"/>
                  <a:pt x="278" y="283"/>
                  <a:pt x="397" y="194"/>
                </a:cubicBezTo>
                <a:cubicBezTo>
                  <a:pt x="310" y="104"/>
                  <a:pt x="257" y="4"/>
                  <a:pt x="200" y="1"/>
                </a:cubicBezTo>
                <a:cubicBezTo>
                  <a:pt x="199" y="1"/>
                  <a:pt x="198" y="1"/>
                  <a:pt x="197"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39;p2">
            <a:extLst>
              <a:ext uri="{FF2B5EF4-FFF2-40B4-BE49-F238E27FC236}">
                <a16:creationId xmlns:a16="http://schemas.microsoft.com/office/drawing/2014/main" id="{C9ABE170-8427-D7E2-5F6F-E7704FA4E6E4}"/>
              </a:ext>
            </a:extLst>
          </p:cNvPr>
          <p:cNvSpPr/>
          <p:nvPr/>
        </p:nvSpPr>
        <p:spPr>
          <a:xfrm>
            <a:off x="11117951" y="4774232"/>
            <a:ext cx="13447" cy="11939"/>
          </a:xfrm>
          <a:custGeom>
            <a:avLst/>
            <a:gdLst/>
            <a:ahLst/>
            <a:cxnLst/>
            <a:rect l="l" t="t" r="r" b="b"/>
            <a:pathLst>
              <a:path w="437" h="388" extrusionOk="0">
                <a:moveTo>
                  <a:pt x="272" y="0"/>
                </a:moveTo>
                <a:cubicBezTo>
                  <a:pt x="195" y="72"/>
                  <a:pt x="87" y="131"/>
                  <a:pt x="48" y="219"/>
                </a:cubicBezTo>
                <a:cubicBezTo>
                  <a:pt x="1" y="332"/>
                  <a:pt x="123" y="386"/>
                  <a:pt x="208" y="388"/>
                </a:cubicBezTo>
                <a:cubicBezTo>
                  <a:pt x="209" y="388"/>
                  <a:pt x="209" y="388"/>
                  <a:pt x="210" y="388"/>
                </a:cubicBezTo>
                <a:cubicBezTo>
                  <a:pt x="274" y="388"/>
                  <a:pt x="339" y="322"/>
                  <a:pt x="437" y="266"/>
                </a:cubicBezTo>
                <a:cubicBezTo>
                  <a:pt x="366" y="153"/>
                  <a:pt x="318" y="77"/>
                  <a:pt x="272"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40;p2">
            <a:extLst>
              <a:ext uri="{FF2B5EF4-FFF2-40B4-BE49-F238E27FC236}">
                <a16:creationId xmlns:a16="http://schemas.microsoft.com/office/drawing/2014/main" id="{5C7636E9-DB78-8C32-5162-5F8D1E0D0C5B}"/>
              </a:ext>
            </a:extLst>
          </p:cNvPr>
          <p:cNvSpPr/>
          <p:nvPr/>
        </p:nvSpPr>
        <p:spPr>
          <a:xfrm>
            <a:off x="11220421" y="4778540"/>
            <a:ext cx="15540" cy="8678"/>
          </a:xfrm>
          <a:custGeom>
            <a:avLst/>
            <a:gdLst/>
            <a:ahLst/>
            <a:cxnLst/>
            <a:rect l="l" t="t" r="r" b="b"/>
            <a:pathLst>
              <a:path w="505" h="282" extrusionOk="0">
                <a:moveTo>
                  <a:pt x="331" y="1"/>
                </a:moveTo>
                <a:cubicBezTo>
                  <a:pt x="256" y="2"/>
                  <a:pt x="179" y="3"/>
                  <a:pt x="107" y="20"/>
                </a:cubicBezTo>
                <a:cubicBezTo>
                  <a:pt x="68" y="31"/>
                  <a:pt x="36" y="74"/>
                  <a:pt x="0" y="103"/>
                </a:cubicBezTo>
                <a:cubicBezTo>
                  <a:pt x="12" y="117"/>
                  <a:pt x="22" y="130"/>
                  <a:pt x="33" y="145"/>
                </a:cubicBezTo>
                <a:cubicBezTo>
                  <a:pt x="84" y="136"/>
                  <a:pt x="135" y="126"/>
                  <a:pt x="192" y="117"/>
                </a:cubicBezTo>
                <a:cubicBezTo>
                  <a:pt x="217" y="150"/>
                  <a:pt x="238" y="191"/>
                  <a:pt x="271" y="216"/>
                </a:cubicBezTo>
                <a:cubicBezTo>
                  <a:pt x="313" y="245"/>
                  <a:pt x="364" y="260"/>
                  <a:pt x="411" y="282"/>
                </a:cubicBezTo>
                <a:lnTo>
                  <a:pt x="504" y="19"/>
                </a:lnTo>
                <a:cubicBezTo>
                  <a:pt x="446" y="13"/>
                  <a:pt x="388" y="1"/>
                  <a:pt x="331"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41;p2">
            <a:extLst>
              <a:ext uri="{FF2B5EF4-FFF2-40B4-BE49-F238E27FC236}">
                <a16:creationId xmlns:a16="http://schemas.microsoft.com/office/drawing/2014/main" id="{B0DE19F3-AA8E-0004-1BB3-61433066EE52}"/>
              </a:ext>
            </a:extLst>
          </p:cNvPr>
          <p:cNvSpPr/>
          <p:nvPr/>
        </p:nvSpPr>
        <p:spPr>
          <a:xfrm>
            <a:off x="11182295" y="4765155"/>
            <a:ext cx="9970" cy="11416"/>
          </a:xfrm>
          <a:custGeom>
            <a:avLst/>
            <a:gdLst/>
            <a:ahLst/>
            <a:cxnLst/>
            <a:rect l="l" t="t" r="r" b="b"/>
            <a:pathLst>
              <a:path w="324" h="371" extrusionOk="0">
                <a:moveTo>
                  <a:pt x="112" y="1"/>
                </a:moveTo>
                <a:cubicBezTo>
                  <a:pt x="83" y="52"/>
                  <a:pt x="42" y="102"/>
                  <a:pt x="27" y="159"/>
                </a:cubicBezTo>
                <a:cubicBezTo>
                  <a:pt x="1" y="254"/>
                  <a:pt x="13" y="363"/>
                  <a:pt x="127" y="370"/>
                </a:cubicBezTo>
                <a:cubicBezTo>
                  <a:pt x="129" y="370"/>
                  <a:pt x="130" y="370"/>
                  <a:pt x="132" y="370"/>
                </a:cubicBezTo>
                <a:cubicBezTo>
                  <a:pt x="197" y="370"/>
                  <a:pt x="324" y="279"/>
                  <a:pt x="317" y="260"/>
                </a:cubicBezTo>
                <a:cubicBezTo>
                  <a:pt x="292" y="168"/>
                  <a:pt x="227" y="86"/>
                  <a:pt x="177"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42;p2">
            <a:extLst>
              <a:ext uri="{FF2B5EF4-FFF2-40B4-BE49-F238E27FC236}">
                <a16:creationId xmlns:a16="http://schemas.microsoft.com/office/drawing/2014/main" id="{38332135-0AF0-3DA6-8C4C-18B1BB5127A1}"/>
              </a:ext>
            </a:extLst>
          </p:cNvPr>
          <p:cNvSpPr/>
          <p:nvPr/>
        </p:nvSpPr>
        <p:spPr>
          <a:xfrm>
            <a:off x="11074439" y="4788695"/>
            <a:ext cx="11324" cy="10862"/>
          </a:xfrm>
          <a:custGeom>
            <a:avLst/>
            <a:gdLst/>
            <a:ahLst/>
            <a:cxnLst/>
            <a:rect l="l" t="t" r="r" b="b"/>
            <a:pathLst>
              <a:path w="368" h="353" extrusionOk="0">
                <a:moveTo>
                  <a:pt x="214" y="1"/>
                </a:moveTo>
                <a:cubicBezTo>
                  <a:pt x="155" y="53"/>
                  <a:pt x="95" y="104"/>
                  <a:pt x="1" y="186"/>
                </a:cubicBezTo>
                <a:cubicBezTo>
                  <a:pt x="75" y="262"/>
                  <a:pt x="123" y="351"/>
                  <a:pt x="174" y="353"/>
                </a:cubicBezTo>
                <a:cubicBezTo>
                  <a:pt x="175" y="353"/>
                  <a:pt x="177" y="353"/>
                  <a:pt x="178" y="353"/>
                </a:cubicBezTo>
                <a:cubicBezTo>
                  <a:pt x="239" y="353"/>
                  <a:pt x="304" y="287"/>
                  <a:pt x="367" y="250"/>
                </a:cubicBezTo>
                <a:cubicBezTo>
                  <a:pt x="316" y="167"/>
                  <a:pt x="265" y="84"/>
                  <a:pt x="214"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43;p2">
            <a:extLst>
              <a:ext uri="{FF2B5EF4-FFF2-40B4-BE49-F238E27FC236}">
                <a16:creationId xmlns:a16="http://schemas.microsoft.com/office/drawing/2014/main" id="{52374FC3-D885-5F44-4CCC-5D838333ADAD}"/>
              </a:ext>
            </a:extLst>
          </p:cNvPr>
          <p:cNvSpPr/>
          <p:nvPr/>
        </p:nvSpPr>
        <p:spPr>
          <a:xfrm>
            <a:off x="11125767" y="4879657"/>
            <a:ext cx="13324" cy="8924"/>
          </a:xfrm>
          <a:custGeom>
            <a:avLst/>
            <a:gdLst/>
            <a:ahLst/>
            <a:cxnLst/>
            <a:rect l="l" t="t" r="r" b="b"/>
            <a:pathLst>
              <a:path w="433" h="290" extrusionOk="0">
                <a:moveTo>
                  <a:pt x="324" y="0"/>
                </a:moveTo>
                <a:cubicBezTo>
                  <a:pt x="323" y="0"/>
                  <a:pt x="323" y="1"/>
                  <a:pt x="322" y="1"/>
                </a:cubicBezTo>
                <a:cubicBezTo>
                  <a:pt x="224" y="25"/>
                  <a:pt x="75" y="49"/>
                  <a:pt x="50" y="113"/>
                </a:cubicBezTo>
                <a:cubicBezTo>
                  <a:pt x="0" y="241"/>
                  <a:pt x="153" y="277"/>
                  <a:pt x="241" y="289"/>
                </a:cubicBezTo>
                <a:cubicBezTo>
                  <a:pt x="243" y="290"/>
                  <a:pt x="244" y="290"/>
                  <a:pt x="246" y="290"/>
                </a:cubicBezTo>
                <a:cubicBezTo>
                  <a:pt x="294" y="290"/>
                  <a:pt x="356" y="203"/>
                  <a:pt x="433" y="139"/>
                </a:cubicBezTo>
                <a:cubicBezTo>
                  <a:pt x="383" y="75"/>
                  <a:pt x="344" y="0"/>
                  <a:pt x="324"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44;p2">
            <a:extLst>
              <a:ext uri="{FF2B5EF4-FFF2-40B4-BE49-F238E27FC236}">
                <a16:creationId xmlns:a16="http://schemas.microsoft.com/office/drawing/2014/main" id="{286049DB-75B2-8410-A72B-09C4DE5086E7}"/>
              </a:ext>
            </a:extLst>
          </p:cNvPr>
          <p:cNvSpPr/>
          <p:nvPr/>
        </p:nvSpPr>
        <p:spPr>
          <a:xfrm>
            <a:off x="11128383" y="4900520"/>
            <a:ext cx="10185" cy="10893"/>
          </a:xfrm>
          <a:custGeom>
            <a:avLst/>
            <a:gdLst/>
            <a:ahLst/>
            <a:cxnLst/>
            <a:rect l="l" t="t" r="r" b="b"/>
            <a:pathLst>
              <a:path w="331" h="354" extrusionOk="0">
                <a:moveTo>
                  <a:pt x="159" y="1"/>
                </a:moveTo>
                <a:cubicBezTo>
                  <a:pt x="106" y="28"/>
                  <a:pt x="53" y="55"/>
                  <a:pt x="0" y="82"/>
                </a:cubicBezTo>
                <a:cubicBezTo>
                  <a:pt x="47" y="173"/>
                  <a:pt x="73" y="309"/>
                  <a:pt x="147" y="344"/>
                </a:cubicBezTo>
                <a:cubicBezTo>
                  <a:pt x="160" y="351"/>
                  <a:pt x="172" y="353"/>
                  <a:pt x="183" y="353"/>
                </a:cubicBezTo>
                <a:cubicBezTo>
                  <a:pt x="248" y="353"/>
                  <a:pt x="268" y="252"/>
                  <a:pt x="291" y="180"/>
                </a:cubicBezTo>
                <a:cubicBezTo>
                  <a:pt x="330" y="59"/>
                  <a:pt x="266" y="38"/>
                  <a:pt x="159"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45;p2">
            <a:extLst>
              <a:ext uri="{FF2B5EF4-FFF2-40B4-BE49-F238E27FC236}">
                <a16:creationId xmlns:a16="http://schemas.microsoft.com/office/drawing/2014/main" id="{8B13439A-2BD1-8E79-88C5-B2A189495DE6}"/>
              </a:ext>
            </a:extLst>
          </p:cNvPr>
          <p:cNvSpPr/>
          <p:nvPr/>
        </p:nvSpPr>
        <p:spPr>
          <a:xfrm>
            <a:off x="11166201" y="4828206"/>
            <a:ext cx="9139" cy="11293"/>
          </a:xfrm>
          <a:custGeom>
            <a:avLst/>
            <a:gdLst/>
            <a:ahLst/>
            <a:cxnLst/>
            <a:rect l="l" t="t" r="r" b="b"/>
            <a:pathLst>
              <a:path w="297" h="367" extrusionOk="0">
                <a:moveTo>
                  <a:pt x="192" y="0"/>
                </a:moveTo>
                <a:cubicBezTo>
                  <a:pt x="129" y="73"/>
                  <a:pt x="62" y="141"/>
                  <a:pt x="11" y="222"/>
                </a:cubicBezTo>
                <a:cubicBezTo>
                  <a:pt x="0" y="239"/>
                  <a:pt x="53" y="297"/>
                  <a:pt x="95" y="367"/>
                </a:cubicBezTo>
                <a:cubicBezTo>
                  <a:pt x="180" y="309"/>
                  <a:pt x="292" y="270"/>
                  <a:pt x="293" y="225"/>
                </a:cubicBezTo>
                <a:cubicBezTo>
                  <a:pt x="296" y="152"/>
                  <a:pt x="229" y="75"/>
                  <a:pt x="192"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46;p2">
            <a:extLst>
              <a:ext uri="{FF2B5EF4-FFF2-40B4-BE49-F238E27FC236}">
                <a16:creationId xmlns:a16="http://schemas.microsoft.com/office/drawing/2014/main" id="{2E1F3819-0C7A-359E-BE3E-C92FC74873D0}"/>
              </a:ext>
            </a:extLst>
          </p:cNvPr>
          <p:cNvSpPr/>
          <p:nvPr/>
        </p:nvSpPr>
        <p:spPr>
          <a:xfrm>
            <a:off x="11170509" y="4778817"/>
            <a:ext cx="9847" cy="9970"/>
          </a:xfrm>
          <a:custGeom>
            <a:avLst/>
            <a:gdLst/>
            <a:ahLst/>
            <a:cxnLst/>
            <a:rect l="l" t="t" r="r" b="b"/>
            <a:pathLst>
              <a:path w="320" h="324" extrusionOk="0">
                <a:moveTo>
                  <a:pt x="146" y="1"/>
                </a:moveTo>
                <a:cubicBezTo>
                  <a:pt x="97" y="83"/>
                  <a:pt x="49" y="164"/>
                  <a:pt x="1" y="246"/>
                </a:cubicBezTo>
                <a:cubicBezTo>
                  <a:pt x="25" y="272"/>
                  <a:pt x="48" y="298"/>
                  <a:pt x="72" y="324"/>
                </a:cubicBezTo>
                <a:cubicBezTo>
                  <a:pt x="154" y="293"/>
                  <a:pt x="237" y="262"/>
                  <a:pt x="319" y="230"/>
                </a:cubicBezTo>
                <a:cubicBezTo>
                  <a:pt x="261" y="154"/>
                  <a:pt x="203" y="78"/>
                  <a:pt x="146"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47;p2">
            <a:extLst>
              <a:ext uri="{FF2B5EF4-FFF2-40B4-BE49-F238E27FC236}">
                <a16:creationId xmlns:a16="http://schemas.microsoft.com/office/drawing/2014/main" id="{97B685EB-215E-1DD9-8D1C-1C305259B19B}"/>
              </a:ext>
            </a:extLst>
          </p:cNvPr>
          <p:cNvSpPr/>
          <p:nvPr/>
        </p:nvSpPr>
        <p:spPr>
          <a:xfrm>
            <a:off x="10987232" y="4779125"/>
            <a:ext cx="6370" cy="7324"/>
          </a:xfrm>
          <a:custGeom>
            <a:avLst/>
            <a:gdLst/>
            <a:ahLst/>
            <a:cxnLst/>
            <a:rect l="l" t="t" r="r" b="b"/>
            <a:pathLst>
              <a:path w="207" h="238" extrusionOk="0">
                <a:moveTo>
                  <a:pt x="135" y="0"/>
                </a:moveTo>
                <a:cubicBezTo>
                  <a:pt x="91" y="27"/>
                  <a:pt x="28" y="46"/>
                  <a:pt x="11" y="85"/>
                </a:cubicBezTo>
                <a:cubicBezTo>
                  <a:pt x="0" y="113"/>
                  <a:pt x="50" y="168"/>
                  <a:pt x="85" y="237"/>
                </a:cubicBezTo>
                <a:cubicBezTo>
                  <a:pt x="140" y="187"/>
                  <a:pt x="198" y="158"/>
                  <a:pt x="203" y="123"/>
                </a:cubicBezTo>
                <a:cubicBezTo>
                  <a:pt x="207" y="84"/>
                  <a:pt x="160" y="41"/>
                  <a:pt x="135"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48;p2">
            <a:extLst>
              <a:ext uri="{FF2B5EF4-FFF2-40B4-BE49-F238E27FC236}">
                <a16:creationId xmlns:a16="http://schemas.microsoft.com/office/drawing/2014/main" id="{1C504FEB-55A1-5902-9858-FA848F957933}"/>
              </a:ext>
            </a:extLst>
          </p:cNvPr>
          <p:cNvSpPr/>
          <p:nvPr/>
        </p:nvSpPr>
        <p:spPr>
          <a:xfrm>
            <a:off x="11168448" y="4755769"/>
            <a:ext cx="7601" cy="6585"/>
          </a:xfrm>
          <a:custGeom>
            <a:avLst/>
            <a:gdLst/>
            <a:ahLst/>
            <a:cxnLst/>
            <a:rect l="l" t="t" r="r" b="b"/>
            <a:pathLst>
              <a:path w="247" h="214" extrusionOk="0">
                <a:moveTo>
                  <a:pt x="114" y="0"/>
                </a:moveTo>
                <a:cubicBezTo>
                  <a:pt x="71" y="52"/>
                  <a:pt x="30" y="90"/>
                  <a:pt x="7" y="136"/>
                </a:cubicBezTo>
                <a:cubicBezTo>
                  <a:pt x="0" y="151"/>
                  <a:pt x="46" y="212"/>
                  <a:pt x="68" y="213"/>
                </a:cubicBezTo>
                <a:cubicBezTo>
                  <a:pt x="118" y="213"/>
                  <a:pt x="168" y="190"/>
                  <a:pt x="246" y="168"/>
                </a:cubicBezTo>
                <a:cubicBezTo>
                  <a:pt x="188" y="94"/>
                  <a:pt x="160" y="58"/>
                  <a:pt x="114"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49;p2">
            <a:extLst>
              <a:ext uri="{FF2B5EF4-FFF2-40B4-BE49-F238E27FC236}">
                <a16:creationId xmlns:a16="http://schemas.microsoft.com/office/drawing/2014/main" id="{BBF7339A-91DC-9DB1-C025-3DBEF6C006F6}"/>
              </a:ext>
            </a:extLst>
          </p:cNvPr>
          <p:cNvSpPr/>
          <p:nvPr/>
        </p:nvSpPr>
        <p:spPr>
          <a:xfrm>
            <a:off x="11084656" y="4991113"/>
            <a:ext cx="7385" cy="6247"/>
          </a:xfrm>
          <a:custGeom>
            <a:avLst/>
            <a:gdLst/>
            <a:ahLst/>
            <a:cxnLst/>
            <a:rect l="l" t="t" r="r" b="b"/>
            <a:pathLst>
              <a:path w="240" h="203" extrusionOk="0">
                <a:moveTo>
                  <a:pt x="110" y="0"/>
                </a:moveTo>
                <a:cubicBezTo>
                  <a:pt x="72" y="0"/>
                  <a:pt x="1" y="41"/>
                  <a:pt x="2" y="59"/>
                </a:cubicBezTo>
                <a:cubicBezTo>
                  <a:pt x="5" y="108"/>
                  <a:pt x="42" y="155"/>
                  <a:pt x="65" y="203"/>
                </a:cubicBezTo>
                <a:cubicBezTo>
                  <a:pt x="112" y="178"/>
                  <a:pt x="159" y="153"/>
                  <a:pt x="240" y="109"/>
                </a:cubicBezTo>
                <a:cubicBezTo>
                  <a:pt x="179" y="54"/>
                  <a:pt x="149" y="3"/>
                  <a:pt x="114" y="0"/>
                </a:cubicBezTo>
                <a:cubicBezTo>
                  <a:pt x="113" y="0"/>
                  <a:pt x="111" y="0"/>
                  <a:pt x="110"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50;p2">
            <a:extLst>
              <a:ext uri="{FF2B5EF4-FFF2-40B4-BE49-F238E27FC236}">
                <a16:creationId xmlns:a16="http://schemas.microsoft.com/office/drawing/2014/main" id="{3867008B-3944-C150-BD94-17EB54549EE1}"/>
              </a:ext>
            </a:extLst>
          </p:cNvPr>
          <p:cNvSpPr/>
          <p:nvPr/>
        </p:nvSpPr>
        <p:spPr>
          <a:xfrm>
            <a:off x="11198081" y="4775525"/>
            <a:ext cx="5970" cy="7478"/>
          </a:xfrm>
          <a:custGeom>
            <a:avLst/>
            <a:gdLst/>
            <a:ahLst/>
            <a:cxnLst/>
            <a:rect l="l" t="t" r="r" b="b"/>
            <a:pathLst>
              <a:path w="194" h="243" extrusionOk="0">
                <a:moveTo>
                  <a:pt x="122" y="1"/>
                </a:moveTo>
                <a:cubicBezTo>
                  <a:pt x="65" y="53"/>
                  <a:pt x="1" y="86"/>
                  <a:pt x="3" y="114"/>
                </a:cubicBezTo>
                <a:cubicBezTo>
                  <a:pt x="7" y="159"/>
                  <a:pt x="55" y="200"/>
                  <a:pt x="84" y="243"/>
                </a:cubicBezTo>
                <a:cubicBezTo>
                  <a:pt x="119" y="210"/>
                  <a:pt x="170" y="182"/>
                  <a:pt x="184" y="141"/>
                </a:cubicBezTo>
                <a:cubicBezTo>
                  <a:pt x="194" y="112"/>
                  <a:pt x="153" y="66"/>
                  <a:pt x="122"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51;p2">
            <a:extLst>
              <a:ext uri="{FF2B5EF4-FFF2-40B4-BE49-F238E27FC236}">
                <a16:creationId xmlns:a16="http://schemas.microsoft.com/office/drawing/2014/main" id="{C97E3D68-2B9E-F373-F9B5-332784F4705B}"/>
              </a:ext>
            </a:extLst>
          </p:cNvPr>
          <p:cNvSpPr/>
          <p:nvPr/>
        </p:nvSpPr>
        <p:spPr>
          <a:xfrm>
            <a:off x="11112504" y="4855901"/>
            <a:ext cx="7601" cy="5785"/>
          </a:xfrm>
          <a:custGeom>
            <a:avLst/>
            <a:gdLst/>
            <a:ahLst/>
            <a:cxnLst/>
            <a:rect l="l" t="t" r="r" b="b"/>
            <a:pathLst>
              <a:path w="247" h="188" extrusionOk="0">
                <a:moveTo>
                  <a:pt x="118" y="0"/>
                </a:moveTo>
                <a:cubicBezTo>
                  <a:pt x="80" y="0"/>
                  <a:pt x="39" y="50"/>
                  <a:pt x="0" y="78"/>
                </a:cubicBezTo>
                <a:cubicBezTo>
                  <a:pt x="29" y="117"/>
                  <a:pt x="52" y="180"/>
                  <a:pt x="87" y="187"/>
                </a:cubicBezTo>
                <a:cubicBezTo>
                  <a:pt x="90" y="188"/>
                  <a:pt x="93" y="188"/>
                  <a:pt x="96" y="188"/>
                </a:cubicBezTo>
                <a:cubicBezTo>
                  <a:pt x="132" y="188"/>
                  <a:pt x="179" y="147"/>
                  <a:pt x="246" y="113"/>
                </a:cubicBezTo>
                <a:cubicBezTo>
                  <a:pt x="189" y="59"/>
                  <a:pt x="155" y="2"/>
                  <a:pt x="120" y="0"/>
                </a:cubicBezTo>
                <a:cubicBezTo>
                  <a:pt x="119" y="0"/>
                  <a:pt x="119" y="0"/>
                  <a:pt x="118"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52;p2">
            <a:extLst>
              <a:ext uri="{FF2B5EF4-FFF2-40B4-BE49-F238E27FC236}">
                <a16:creationId xmlns:a16="http://schemas.microsoft.com/office/drawing/2014/main" id="{8AECD8E9-4AC4-EB33-EE91-CCBEA26779F9}"/>
              </a:ext>
            </a:extLst>
          </p:cNvPr>
          <p:cNvSpPr/>
          <p:nvPr/>
        </p:nvSpPr>
        <p:spPr>
          <a:xfrm>
            <a:off x="11147830" y="4875318"/>
            <a:ext cx="7539" cy="5631"/>
          </a:xfrm>
          <a:custGeom>
            <a:avLst/>
            <a:gdLst/>
            <a:ahLst/>
            <a:cxnLst/>
            <a:rect l="l" t="t" r="r" b="b"/>
            <a:pathLst>
              <a:path w="245" h="183" extrusionOk="0">
                <a:moveTo>
                  <a:pt x="109" y="0"/>
                </a:moveTo>
                <a:cubicBezTo>
                  <a:pt x="75" y="0"/>
                  <a:pt x="22" y="48"/>
                  <a:pt x="9" y="84"/>
                </a:cubicBezTo>
                <a:cubicBezTo>
                  <a:pt x="0" y="107"/>
                  <a:pt x="51" y="177"/>
                  <a:pt x="81" y="182"/>
                </a:cubicBezTo>
                <a:cubicBezTo>
                  <a:pt x="84" y="183"/>
                  <a:pt x="87" y="183"/>
                  <a:pt x="89" y="183"/>
                </a:cubicBezTo>
                <a:cubicBezTo>
                  <a:pt x="128" y="183"/>
                  <a:pt x="174" y="148"/>
                  <a:pt x="244" y="119"/>
                </a:cubicBezTo>
                <a:cubicBezTo>
                  <a:pt x="184" y="62"/>
                  <a:pt x="152" y="5"/>
                  <a:pt x="113" y="1"/>
                </a:cubicBezTo>
                <a:cubicBezTo>
                  <a:pt x="111" y="0"/>
                  <a:pt x="110" y="0"/>
                  <a:pt x="109" y="0"/>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53;p2">
            <a:extLst>
              <a:ext uri="{FF2B5EF4-FFF2-40B4-BE49-F238E27FC236}">
                <a16:creationId xmlns:a16="http://schemas.microsoft.com/office/drawing/2014/main" id="{AEE22855-017D-B89F-5D76-03C85CF1E67A}"/>
              </a:ext>
            </a:extLst>
          </p:cNvPr>
          <p:cNvSpPr/>
          <p:nvPr/>
        </p:nvSpPr>
        <p:spPr>
          <a:xfrm>
            <a:off x="11065854" y="4776848"/>
            <a:ext cx="6954" cy="5324"/>
          </a:xfrm>
          <a:custGeom>
            <a:avLst/>
            <a:gdLst/>
            <a:ahLst/>
            <a:cxnLst/>
            <a:rect l="l" t="t" r="r" b="b"/>
            <a:pathLst>
              <a:path w="226" h="173" extrusionOk="0">
                <a:moveTo>
                  <a:pt x="122" y="1"/>
                </a:moveTo>
                <a:cubicBezTo>
                  <a:pt x="82" y="1"/>
                  <a:pt x="41" y="45"/>
                  <a:pt x="0" y="71"/>
                </a:cubicBezTo>
                <a:cubicBezTo>
                  <a:pt x="27" y="106"/>
                  <a:pt x="48" y="163"/>
                  <a:pt x="82" y="171"/>
                </a:cubicBezTo>
                <a:cubicBezTo>
                  <a:pt x="86" y="172"/>
                  <a:pt x="89" y="172"/>
                  <a:pt x="93" y="172"/>
                </a:cubicBezTo>
                <a:cubicBezTo>
                  <a:pt x="126" y="172"/>
                  <a:pt x="169" y="140"/>
                  <a:pt x="226" y="116"/>
                </a:cubicBezTo>
                <a:cubicBezTo>
                  <a:pt x="182" y="64"/>
                  <a:pt x="154" y="2"/>
                  <a:pt x="124" y="1"/>
                </a:cubicBezTo>
                <a:cubicBezTo>
                  <a:pt x="123" y="1"/>
                  <a:pt x="123" y="1"/>
                  <a:pt x="122"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54;p2">
            <a:extLst>
              <a:ext uri="{FF2B5EF4-FFF2-40B4-BE49-F238E27FC236}">
                <a16:creationId xmlns:a16="http://schemas.microsoft.com/office/drawing/2014/main" id="{D85A63A6-8C19-88EE-7BC4-0B416403BEAB}"/>
              </a:ext>
            </a:extLst>
          </p:cNvPr>
          <p:cNvSpPr/>
          <p:nvPr/>
        </p:nvSpPr>
        <p:spPr>
          <a:xfrm>
            <a:off x="11228268" y="5012191"/>
            <a:ext cx="5600" cy="7047"/>
          </a:xfrm>
          <a:custGeom>
            <a:avLst/>
            <a:gdLst/>
            <a:ahLst/>
            <a:cxnLst/>
            <a:rect l="l" t="t" r="r" b="b"/>
            <a:pathLst>
              <a:path w="182" h="229" extrusionOk="0">
                <a:moveTo>
                  <a:pt x="113" y="1"/>
                </a:moveTo>
                <a:cubicBezTo>
                  <a:pt x="78" y="31"/>
                  <a:pt x="25" y="53"/>
                  <a:pt x="10" y="92"/>
                </a:cubicBezTo>
                <a:cubicBezTo>
                  <a:pt x="1" y="117"/>
                  <a:pt x="44" y="163"/>
                  <a:pt x="82" y="229"/>
                </a:cubicBezTo>
                <a:cubicBezTo>
                  <a:pt x="131" y="173"/>
                  <a:pt x="179" y="142"/>
                  <a:pt x="180" y="109"/>
                </a:cubicBezTo>
                <a:cubicBezTo>
                  <a:pt x="182" y="73"/>
                  <a:pt x="138" y="37"/>
                  <a:pt x="113"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55;p2">
            <a:extLst>
              <a:ext uri="{FF2B5EF4-FFF2-40B4-BE49-F238E27FC236}">
                <a16:creationId xmlns:a16="http://schemas.microsoft.com/office/drawing/2014/main" id="{DBB53BD4-6D12-B5B9-F4DA-B077A10EDD12}"/>
              </a:ext>
            </a:extLst>
          </p:cNvPr>
          <p:cNvSpPr/>
          <p:nvPr/>
        </p:nvSpPr>
        <p:spPr>
          <a:xfrm>
            <a:off x="11207097" y="4821067"/>
            <a:ext cx="6924" cy="5477"/>
          </a:xfrm>
          <a:custGeom>
            <a:avLst/>
            <a:gdLst/>
            <a:ahLst/>
            <a:cxnLst/>
            <a:rect l="l" t="t" r="r" b="b"/>
            <a:pathLst>
              <a:path w="225" h="178" extrusionOk="0">
                <a:moveTo>
                  <a:pt x="110" y="1"/>
                </a:moveTo>
                <a:cubicBezTo>
                  <a:pt x="74" y="1"/>
                  <a:pt x="36" y="43"/>
                  <a:pt x="0" y="68"/>
                </a:cubicBezTo>
                <a:cubicBezTo>
                  <a:pt x="30" y="106"/>
                  <a:pt x="52" y="161"/>
                  <a:pt x="91" y="176"/>
                </a:cubicBezTo>
                <a:cubicBezTo>
                  <a:pt x="93" y="177"/>
                  <a:pt x="95" y="177"/>
                  <a:pt x="98" y="177"/>
                </a:cubicBezTo>
                <a:cubicBezTo>
                  <a:pt x="124" y="177"/>
                  <a:pt x="169" y="133"/>
                  <a:pt x="225" y="99"/>
                </a:cubicBezTo>
                <a:cubicBezTo>
                  <a:pt x="175" y="52"/>
                  <a:pt x="144" y="2"/>
                  <a:pt x="112" y="1"/>
                </a:cubicBezTo>
                <a:cubicBezTo>
                  <a:pt x="111" y="1"/>
                  <a:pt x="111" y="1"/>
                  <a:pt x="110"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56;p2">
            <a:extLst>
              <a:ext uri="{FF2B5EF4-FFF2-40B4-BE49-F238E27FC236}">
                <a16:creationId xmlns:a16="http://schemas.microsoft.com/office/drawing/2014/main" id="{AAD18D3E-8DE4-15C0-DD2C-40F73A3C0581}"/>
              </a:ext>
            </a:extLst>
          </p:cNvPr>
          <p:cNvSpPr/>
          <p:nvPr/>
        </p:nvSpPr>
        <p:spPr>
          <a:xfrm>
            <a:off x="11196450" y="4821221"/>
            <a:ext cx="6862" cy="5385"/>
          </a:xfrm>
          <a:custGeom>
            <a:avLst/>
            <a:gdLst/>
            <a:ahLst/>
            <a:cxnLst/>
            <a:rect l="l" t="t" r="r" b="b"/>
            <a:pathLst>
              <a:path w="223" h="175" extrusionOk="0">
                <a:moveTo>
                  <a:pt x="104" y="1"/>
                </a:moveTo>
                <a:cubicBezTo>
                  <a:pt x="104" y="1"/>
                  <a:pt x="104" y="1"/>
                  <a:pt x="104" y="1"/>
                </a:cubicBezTo>
                <a:cubicBezTo>
                  <a:pt x="68" y="3"/>
                  <a:pt x="35" y="52"/>
                  <a:pt x="1" y="81"/>
                </a:cubicBezTo>
                <a:cubicBezTo>
                  <a:pt x="29" y="114"/>
                  <a:pt x="55" y="171"/>
                  <a:pt x="86" y="174"/>
                </a:cubicBezTo>
                <a:cubicBezTo>
                  <a:pt x="87" y="174"/>
                  <a:pt x="89" y="174"/>
                  <a:pt x="91" y="174"/>
                </a:cubicBezTo>
                <a:cubicBezTo>
                  <a:pt x="125" y="174"/>
                  <a:pt x="164" y="132"/>
                  <a:pt x="223" y="95"/>
                </a:cubicBezTo>
                <a:cubicBezTo>
                  <a:pt x="169" y="51"/>
                  <a:pt x="135" y="1"/>
                  <a:pt x="104" y="1"/>
                </a:cubicBezTo>
                <a:close/>
              </a:path>
            </a:pathLst>
          </a:custGeom>
          <a:solidFill>
            <a:srgbClr val="19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0" name="Group 2309">
            <a:extLst>
              <a:ext uri="{FF2B5EF4-FFF2-40B4-BE49-F238E27FC236}">
                <a16:creationId xmlns:a16="http://schemas.microsoft.com/office/drawing/2014/main" id="{9961E3E8-3EEB-381A-AA50-99484F320F82}"/>
              </a:ext>
            </a:extLst>
          </p:cNvPr>
          <p:cNvGrpSpPr/>
          <p:nvPr userDrawn="1"/>
        </p:nvGrpSpPr>
        <p:grpSpPr>
          <a:xfrm>
            <a:off x="10160315" y="-205423"/>
            <a:ext cx="1928718" cy="2349930"/>
            <a:chOff x="9405385" y="-242525"/>
            <a:chExt cx="2852445" cy="3475389"/>
          </a:xfrm>
        </p:grpSpPr>
        <p:sp>
          <p:nvSpPr>
            <p:cNvPr id="1405" name="Google Shape;916;p2">
              <a:extLst>
                <a:ext uri="{FF2B5EF4-FFF2-40B4-BE49-F238E27FC236}">
                  <a16:creationId xmlns:a16="http://schemas.microsoft.com/office/drawing/2014/main" id="{E403B830-B713-795C-C249-57CCAFD01F25}"/>
                </a:ext>
              </a:extLst>
            </p:cNvPr>
            <p:cNvSpPr/>
            <p:nvPr/>
          </p:nvSpPr>
          <p:spPr>
            <a:xfrm rot="20985040">
              <a:off x="9405385" y="-242525"/>
              <a:ext cx="2852445" cy="3475389"/>
            </a:xfrm>
            <a:custGeom>
              <a:avLst/>
              <a:gdLst/>
              <a:ahLst/>
              <a:cxnLst/>
              <a:rect l="l" t="t" r="r" b="b"/>
              <a:pathLst>
                <a:path w="42731" h="52063" extrusionOk="0">
                  <a:moveTo>
                    <a:pt x="0" y="1"/>
                  </a:moveTo>
                  <a:lnTo>
                    <a:pt x="0" y="1"/>
                  </a:lnTo>
                  <a:cubicBezTo>
                    <a:pt x="1284" y="3494"/>
                    <a:pt x="3597" y="6535"/>
                    <a:pt x="5925" y="9428"/>
                  </a:cubicBezTo>
                  <a:cubicBezTo>
                    <a:pt x="8747" y="12936"/>
                    <a:pt x="11875" y="16188"/>
                    <a:pt x="15126" y="19300"/>
                  </a:cubicBezTo>
                  <a:cubicBezTo>
                    <a:pt x="18402" y="22435"/>
                    <a:pt x="21805" y="25434"/>
                    <a:pt x="25194" y="28449"/>
                  </a:cubicBezTo>
                  <a:cubicBezTo>
                    <a:pt x="28594" y="31474"/>
                    <a:pt x="32101" y="34464"/>
                    <a:pt x="35219" y="37787"/>
                  </a:cubicBezTo>
                  <a:cubicBezTo>
                    <a:pt x="39001" y="41820"/>
                    <a:pt x="40879" y="46917"/>
                    <a:pt x="42684" y="52047"/>
                  </a:cubicBezTo>
                  <a:cubicBezTo>
                    <a:pt x="42688" y="52058"/>
                    <a:pt x="42697" y="52063"/>
                    <a:pt x="42705" y="52063"/>
                  </a:cubicBezTo>
                  <a:cubicBezTo>
                    <a:pt x="42718" y="52063"/>
                    <a:pt x="42731" y="52052"/>
                    <a:pt x="42726" y="52036"/>
                  </a:cubicBezTo>
                  <a:cubicBezTo>
                    <a:pt x="41411" y="47816"/>
                    <a:pt x="40032" y="43563"/>
                    <a:pt x="37378" y="39961"/>
                  </a:cubicBezTo>
                  <a:cubicBezTo>
                    <a:pt x="34746" y="36388"/>
                    <a:pt x="31162" y="33456"/>
                    <a:pt x="27876" y="30504"/>
                  </a:cubicBezTo>
                  <a:cubicBezTo>
                    <a:pt x="21153" y="24463"/>
                    <a:pt x="14202" y="18613"/>
                    <a:pt x="8239" y="11791"/>
                  </a:cubicBezTo>
                  <a:cubicBezTo>
                    <a:pt x="6530" y="9838"/>
                    <a:pt x="4907" y="7807"/>
                    <a:pt x="3406" y="5690"/>
                  </a:cubicBezTo>
                  <a:cubicBezTo>
                    <a:pt x="2174" y="3952"/>
                    <a:pt x="767" y="2056"/>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917;p2">
              <a:extLst>
                <a:ext uri="{FF2B5EF4-FFF2-40B4-BE49-F238E27FC236}">
                  <a16:creationId xmlns:a16="http://schemas.microsoft.com/office/drawing/2014/main" id="{87D714A3-63CF-19D9-E7AD-AF4D484723B5}"/>
                </a:ext>
              </a:extLst>
            </p:cNvPr>
            <p:cNvSpPr/>
            <p:nvPr/>
          </p:nvSpPr>
          <p:spPr>
            <a:xfrm rot="1060967">
              <a:off x="9597776" y="148466"/>
              <a:ext cx="1834891" cy="895951"/>
            </a:xfrm>
            <a:custGeom>
              <a:avLst/>
              <a:gdLst/>
              <a:ahLst/>
              <a:cxnLst/>
              <a:rect l="l" t="t" r="r" b="b"/>
              <a:pathLst>
                <a:path w="21211" h="8293" extrusionOk="0">
                  <a:moveTo>
                    <a:pt x="13607" y="1"/>
                  </a:moveTo>
                  <a:cubicBezTo>
                    <a:pt x="13605" y="1"/>
                    <a:pt x="13603" y="3"/>
                    <a:pt x="13604" y="6"/>
                  </a:cubicBezTo>
                  <a:cubicBezTo>
                    <a:pt x="14289" y="1754"/>
                    <a:pt x="16004" y="2760"/>
                    <a:pt x="17487" y="3763"/>
                  </a:cubicBezTo>
                  <a:cubicBezTo>
                    <a:pt x="18484" y="4438"/>
                    <a:pt x="19512" y="5154"/>
                    <a:pt x="20213" y="6153"/>
                  </a:cubicBezTo>
                  <a:cubicBezTo>
                    <a:pt x="20563" y="6652"/>
                    <a:pt x="21150" y="7565"/>
                    <a:pt x="19984" y="8023"/>
                  </a:cubicBezTo>
                  <a:cubicBezTo>
                    <a:pt x="19855" y="8074"/>
                    <a:pt x="19698" y="8090"/>
                    <a:pt x="19535" y="8090"/>
                  </a:cubicBezTo>
                  <a:cubicBezTo>
                    <a:pt x="19312" y="8090"/>
                    <a:pt x="19080" y="8059"/>
                    <a:pt x="18899" y="8046"/>
                  </a:cubicBezTo>
                  <a:cubicBezTo>
                    <a:pt x="18071" y="7983"/>
                    <a:pt x="17265" y="7784"/>
                    <a:pt x="16482" y="7515"/>
                  </a:cubicBezTo>
                  <a:cubicBezTo>
                    <a:pt x="13682" y="6546"/>
                    <a:pt x="11157" y="4805"/>
                    <a:pt x="8473" y="3563"/>
                  </a:cubicBezTo>
                  <a:cubicBezTo>
                    <a:pt x="5752" y="2304"/>
                    <a:pt x="2956" y="1222"/>
                    <a:pt x="57" y="453"/>
                  </a:cubicBezTo>
                  <a:cubicBezTo>
                    <a:pt x="54" y="452"/>
                    <a:pt x="50" y="451"/>
                    <a:pt x="47" y="451"/>
                  </a:cubicBezTo>
                  <a:cubicBezTo>
                    <a:pt x="12" y="451"/>
                    <a:pt x="1" y="505"/>
                    <a:pt x="39" y="519"/>
                  </a:cubicBezTo>
                  <a:cubicBezTo>
                    <a:pt x="3600" y="1738"/>
                    <a:pt x="7111" y="3073"/>
                    <a:pt x="10470" y="4782"/>
                  </a:cubicBezTo>
                  <a:cubicBezTo>
                    <a:pt x="13183" y="6164"/>
                    <a:pt x="15944" y="8143"/>
                    <a:pt x="19092" y="8285"/>
                  </a:cubicBezTo>
                  <a:cubicBezTo>
                    <a:pt x="19192" y="8289"/>
                    <a:pt x="19299" y="8293"/>
                    <a:pt x="19409" y="8293"/>
                  </a:cubicBezTo>
                  <a:cubicBezTo>
                    <a:pt x="20000" y="8293"/>
                    <a:pt x="20691" y="8191"/>
                    <a:pt x="20908" y="7582"/>
                  </a:cubicBezTo>
                  <a:cubicBezTo>
                    <a:pt x="21211" y="6725"/>
                    <a:pt x="20174" y="5669"/>
                    <a:pt x="19629" y="5138"/>
                  </a:cubicBezTo>
                  <a:cubicBezTo>
                    <a:pt x="17698" y="3253"/>
                    <a:pt x="15044" y="2415"/>
                    <a:pt x="13610" y="2"/>
                  </a:cubicBezTo>
                  <a:cubicBezTo>
                    <a:pt x="13610" y="1"/>
                    <a:pt x="13609" y="1"/>
                    <a:pt x="1360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roup 2308">
            <a:extLst>
              <a:ext uri="{FF2B5EF4-FFF2-40B4-BE49-F238E27FC236}">
                <a16:creationId xmlns:a16="http://schemas.microsoft.com/office/drawing/2014/main" id="{797590E3-CF9B-DB5D-BFA9-C165D185409E}"/>
              </a:ext>
            </a:extLst>
          </p:cNvPr>
          <p:cNvGrpSpPr/>
          <p:nvPr userDrawn="1"/>
        </p:nvGrpSpPr>
        <p:grpSpPr>
          <a:xfrm>
            <a:off x="11326916" y="6020620"/>
            <a:ext cx="766748" cy="1017103"/>
            <a:chOff x="9764880" y="4641019"/>
            <a:chExt cx="1978543" cy="2624566"/>
          </a:xfrm>
        </p:grpSpPr>
        <p:sp>
          <p:nvSpPr>
            <p:cNvPr id="1407" name="Google Shape;918;p2">
              <a:extLst>
                <a:ext uri="{FF2B5EF4-FFF2-40B4-BE49-F238E27FC236}">
                  <a16:creationId xmlns:a16="http://schemas.microsoft.com/office/drawing/2014/main" id="{B05A598B-752D-AB28-4B3A-EB8DA88BF43F}"/>
                </a:ext>
              </a:extLst>
            </p:cNvPr>
            <p:cNvSpPr/>
            <p:nvPr/>
          </p:nvSpPr>
          <p:spPr>
            <a:xfrm rot="1379780">
              <a:off x="9764880" y="4641019"/>
              <a:ext cx="1978543" cy="2624566"/>
            </a:xfrm>
            <a:custGeom>
              <a:avLst/>
              <a:gdLst/>
              <a:ahLst/>
              <a:cxnLst/>
              <a:rect l="l" t="t" r="r" b="b"/>
              <a:pathLst>
                <a:path w="30648" h="40654" extrusionOk="0">
                  <a:moveTo>
                    <a:pt x="24163" y="1"/>
                  </a:moveTo>
                  <a:cubicBezTo>
                    <a:pt x="22586" y="1"/>
                    <a:pt x="21071" y="276"/>
                    <a:pt x="20253" y="1041"/>
                  </a:cubicBezTo>
                  <a:cubicBezTo>
                    <a:pt x="18265" y="2923"/>
                    <a:pt x="17824" y="6268"/>
                    <a:pt x="16657" y="8542"/>
                  </a:cubicBezTo>
                  <a:cubicBezTo>
                    <a:pt x="15931" y="9947"/>
                    <a:pt x="14431" y="11126"/>
                    <a:pt x="13312" y="12162"/>
                  </a:cubicBezTo>
                  <a:cubicBezTo>
                    <a:pt x="12407" y="13007"/>
                    <a:pt x="11871" y="14281"/>
                    <a:pt x="10906" y="15198"/>
                  </a:cubicBezTo>
                  <a:cubicBezTo>
                    <a:pt x="9109" y="16912"/>
                    <a:pt x="7632" y="18639"/>
                    <a:pt x="6311" y="20734"/>
                  </a:cubicBezTo>
                  <a:cubicBezTo>
                    <a:pt x="5561" y="21925"/>
                    <a:pt x="5953" y="22199"/>
                    <a:pt x="6108" y="23270"/>
                  </a:cubicBezTo>
                  <a:cubicBezTo>
                    <a:pt x="6227" y="24056"/>
                    <a:pt x="6049" y="24675"/>
                    <a:pt x="5858" y="25485"/>
                  </a:cubicBezTo>
                  <a:cubicBezTo>
                    <a:pt x="5489" y="27092"/>
                    <a:pt x="4882" y="26854"/>
                    <a:pt x="3822" y="27878"/>
                  </a:cubicBezTo>
                  <a:cubicBezTo>
                    <a:pt x="3239" y="28450"/>
                    <a:pt x="3001" y="28950"/>
                    <a:pt x="2358" y="29462"/>
                  </a:cubicBezTo>
                  <a:cubicBezTo>
                    <a:pt x="1632" y="30021"/>
                    <a:pt x="870" y="30712"/>
                    <a:pt x="691" y="31676"/>
                  </a:cubicBezTo>
                  <a:cubicBezTo>
                    <a:pt x="500" y="32676"/>
                    <a:pt x="715" y="33545"/>
                    <a:pt x="453" y="34581"/>
                  </a:cubicBezTo>
                  <a:cubicBezTo>
                    <a:pt x="131" y="35855"/>
                    <a:pt x="0" y="36879"/>
                    <a:pt x="560" y="38129"/>
                  </a:cubicBezTo>
                  <a:cubicBezTo>
                    <a:pt x="1000" y="39082"/>
                    <a:pt x="1965" y="40546"/>
                    <a:pt x="3096" y="40653"/>
                  </a:cubicBezTo>
                  <a:cubicBezTo>
                    <a:pt x="2346" y="39260"/>
                    <a:pt x="1905" y="38320"/>
                    <a:pt x="1596" y="36689"/>
                  </a:cubicBezTo>
                  <a:cubicBezTo>
                    <a:pt x="1393" y="35712"/>
                    <a:pt x="1620" y="35212"/>
                    <a:pt x="1822" y="34284"/>
                  </a:cubicBezTo>
                  <a:cubicBezTo>
                    <a:pt x="2024" y="33402"/>
                    <a:pt x="1739" y="32319"/>
                    <a:pt x="2155" y="31497"/>
                  </a:cubicBezTo>
                  <a:cubicBezTo>
                    <a:pt x="3608" y="28604"/>
                    <a:pt x="8406" y="29450"/>
                    <a:pt x="9240" y="25818"/>
                  </a:cubicBezTo>
                  <a:cubicBezTo>
                    <a:pt x="9549" y="24485"/>
                    <a:pt x="9287" y="23711"/>
                    <a:pt x="8751" y="22627"/>
                  </a:cubicBezTo>
                  <a:cubicBezTo>
                    <a:pt x="7978" y="21032"/>
                    <a:pt x="9966" y="19472"/>
                    <a:pt x="11252" y="18472"/>
                  </a:cubicBezTo>
                  <a:cubicBezTo>
                    <a:pt x="12526" y="17472"/>
                    <a:pt x="13704" y="16258"/>
                    <a:pt x="14728" y="15007"/>
                  </a:cubicBezTo>
                  <a:cubicBezTo>
                    <a:pt x="15788" y="13722"/>
                    <a:pt x="16967" y="13126"/>
                    <a:pt x="18372" y="12198"/>
                  </a:cubicBezTo>
                  <a:cubicBezTo>
                    <a:pt x="19360" y="11543"/>
                    <a:pt x="20551" y="11555"/>
                    <a:pt x="21563" y="11019"/>
                  </a:cubicBezTo>
                  <a:cubicBezTo>
                    <a:pt x="22825" y="10328"/>
                    <a:pt x="23801" y="9138"/>
                    <a:pt x="25111" y="8459"/>
                  </a:cubicBezTo>
                  <a:cubicBezTo>
                    <a:pt x="27468" y="7209"/>
                    <a:pt x="29409" y="5863"/>
                    <a:pt x="30647" y="3423"/>
                  </a:cubicBezTo>
                  <a:cubicBezTo>
                    <a:pt x="30492" y="2101"/>
                    <a:pt x="29611" y="982"/>
                    <a:pt x="28563" y="648"/>
                  </a:cubicBezTo>
                  <a:cubicBezTo>
                    <a:pt x="27503" y="297"/>
                    <a:pt x="25799" y="1"/>
                    <a:pt x="241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919;p2">
              <a:extLst>
                <a:ext uri="{FF2B5EF4-FFF2-40B4-BE49-F238E27FC236}">
                  <a16:creationId xmlns:a16="http://schemas.microsoft.com/office/drawing/2014/main" id="{2A2FA199-2F4A-682E-E271-0465A9190A2F}"/>
                </a:ext>
              </a:extLst>
            </p:cNvPr>
            <p:cNvSpPr/>
            <p:nvPr/>
          </p:nvSpPr>
          <p:spPr>
            <a:xfrm rot="16329626">
              <a:off x="10294129" y="5702456"/>
              <a:ext cx="872842" cy="1500934"/>
            </a:xfrm>
            <a:custGeom>
              <a:avLst/>
              <a:gdLst/>
              <a:ahLst/>
              <a:cxnLst/>
              <a:rect l="l" t="t" r="r" b="b"/>
              <a:pathLst>
                <a:path w="9347" h="16072" extrusionOk="0">
                  <a:moveTo>
                    <a:pt x="1529" y="1"/>
                  </a:moveTo>
                  <a:cubicBezTo>
                    <a:pt x="1343" y="1"/>
                    <a:pt x="1160" y="188"/>
                    <a:pt x="1060" y="279"/>
                  </a:cubicBezTo>
                  <a:cubicBezTo>
                    <a:pt x="620" y="660"/>
                    <a:pt x="382" y="1005"/>
                    <a:pt x="251" y="1600"/>
                  </a:cubicBezTo>
                  <a:cubicBezTo>
                    <a:pt x="1" y="2743"/>
                    <a:pt x="477" y="3541"/>
                    <a:pt x="917" y="4529"/>
                  </a:cubicBezTo>
                  <a:cubicBezTo>
                    <a:pt x="1298" y="5363"/>
                    <a:pt x="1144" y="6291"/>
                    <a:pt x="1596" y="7113"/>
                  </a:cubicBezTo>
                  <a:cubicBezTo>
                    <a:pt x="1834" y="7554"/>
                    <a:pt x="2156" y="7815"/>
                    <a:pt x="2465" y="8208"/>
                  </a:cubicBezTo>
                  <a:cubicBezTo>
                    <a:pt x="2918" y="8744"/>
                    <a:pt x="3144" y="9697"/>
                    <a:pt x="3775" y="10018"/>
                  </a:cubicBezTo>
                  <a:cubicBezTo>
                    <a:pt x="3959" y="10113"/>
                    <a:pt x="4105" y="10156"/>
                    <a:pt x="4217" y="10156"/>
                  </a:cubicBezTo>
                  <a:cubicBezTo>
                    <a:pt x="5045" y="10156"/>
                    <a:pt x="4071" y="7848"/>
                    <a:pt x="3882" y="7470"/>
                  </a:cubicBezTo>
                  <a:cubicBezTo>
                    <a:pt x="3680" y="7030"/>
                    <a:pt x="3394" y="6780"/>
                    <a:pt x="3049" y="6470"/>
                  </a:cubicBezTo>
                  <a:cubicBezTo>
                    <a:pt x="2644" y="6101"/>
                    <a:pt x="2370" y="5649"/>
                    <a:pt x="2048" y="5208"/>
                  </a:cubicBezTo>
                  <a:cubicBezTo>
                    <a:pt x="1608" y="4577"/>
                    <a:pt x="1155" y="4196"/>
                    <a:pt x="1536" y="3446"/>
                  </a:cubicBezTo>
                  <a:cubicBezTo>
                    <a:pt x="1667" y="3154"/>
                    <a:pt x="1730" y="2760"/>
                    <a:pt x="1976" y="2760"/>
                  </a:cubicBezTo>
                  <a:cubicBezTo>
                    <a:pt x="2021" y="2760"/>
                    <a:pt x="2073" y="2773"/>
                    <a:pt x="2132" y="2803"/>
                  </a:cubicBezTo>
                  <a:cubicBezTo>
                    <a:pt x="2572" y="3029"/>
                    <a:pt x="3001" y="3839"/>
                    <a:pt x="3299" y="4232"/>
                  </a:cubicBezTo>
                  <a:cubicBezTo>
                    <a:pt x="3691" y="4756"/>
                    <a:pt x="4394" y="5279"/>
                    <a:pt x="4596" y="5887"/>
                  </a:cubicBezTo>
                  <a:cubicBezTo>
                    <a:pt x="4858" y="6637"/>
                    <a:pt x="5061" y="7434"/>
                    <a:pt x="5275" y="8196"/>
                  </a:cubicBezTo>
                  <a:cubicBezTo>
                    <a:pt x="5573" y="9256"/>
                    <a:pt x="5894" y="9994"/>
                    <a:pt x="6489" y="10923"/>
                  </a:cubicBezTo>
                  <a:cubicBezTo>
                    <a:pt x="7037" y="11768"/>
                    <a:pt x="7906" y="12887"/>
                    <a:pt x="7037" y="13900"/>
                  </a:cubicBezTo>
                  <a:cubicBezTo>
                    <a:pt x="6857" y="14113"/>
                    <a:pt x="6631" y="14197"/>
                    <a:pt x="6384" y="14197"/>
                  </a:cubicBezTo>
                  <a:cubicBezTo>
                    <a:pt x="5653" y="14197"/>
                    <a:pt x="4738" y="13458"/>
                    <a:pt x="4275" y="13138"/>
                  </a:cubicBezTo>
                  <a:cubicBezTo>
                    <a:pt x="3620" y="12685"/>
                    <a:pt x="3037" y="12304"/>
                    <a:pt x="2334" y="11959"/>
                  </a:cubicBezTo>
                  <a:cubicBezTo>
                    <a:pt x="1846" y="11721"/>
                    <a:pt x="1775" y="11173"/>
                    <a:pt x="1370" y="10935"/>
                  </a:cubicBezTo>
                  <a:cubicBezTo>
                    <a:pt x="1286" y="11173"/>
                    <a:pt x="1286" y="11494"/>
                    <a:pt x="1251" y="11756"/>
                  </a:cubicBezTo>
                  <a:cubicBezTo>
                    <a:pt x="1227" y="12125"/>
                    <a:pt x="989" y="12864"/>
                    <a:pt x="1132" y="13209"/>
                  </a:cubicBezTo>
                  <a:cubicBezTo>
                    <a:pt x="1298" y="13566"/>
                    <a:pt x="2072" y="13804"/>
                    <a:pt x="2394" y="13959"/>
                  </a:cubicBezTo>
                  <a:cubicBezTo>
                    <a:pt x="3108" y="14281"/>
                    <a:pt x="3787" y="14733"/>
                    <a:pt x="4501" y="15054"/>
                  </a:cubicBezTo>
                  <a:cubicBezTo>
                    <a:pt x="5073" y="15304"/>
                    <a:pt x="5716" y="15281"/>
                    <a:pt x="6299" y="15566"/>
                  </a:cubicBezTo>
                  <a:cubicBezTo>
                    <a:pt x="6754" y="15789"/>
                    <a:pt x="7071" y="16071"/>
                    <a:pt x="7543" y="16071"/>
                  </a:cubicBezTo>
                  <a:cubicBezTo>
                    <a:pt x="7627" y="16071"/>
                    <a:pt x="7716" y="16062"/>
                    <a:pt x="7811" y="16043"/>
                  </a:cubicBezTo>
                  <a:cubicBezTo>
                    <a:pt x="8073" y="15995"/>
                    <a:pt x="8918" y="15828"/>
                    <a:pt x="9109" y="15638"/>
                  </a:cubicBezTo>
                  <a:cubicBezTo>
                    <a:pt x="9347" y="15412"/>
                    <a:pt x="9204" y="15269"/>
                    <a:pt x="9061" y="15007"/>
                  </a:cubicBezTo>
                  <a:cubicBezTo>
                    <a:pt x="8668" y="14209"/>
                    <a:pt x="8335" y="13340"/>
                    <a:pt x="8049" y="12495"/>
                  </a:cubicBezTo>
                  <a:cubicBezTo>
                    <a:pt x="7906" y="12066"/>
                    <a:pt x="7799" y="11602"/>
                    <a:pt x="7561" y="11221"/>
                  </a:cubicBezTo>
                  <a:cubicBezTo>
                    <a:pt x="7371" y="10875"/>
                    <a:pt x="7144" y="10625"/>
                    <a:pt x="7037" y="10221"/>
                  </a:cubicBezTo>
                  <a:cubicBezTo>
                    <a:pt x="6763" y="9208"/>
                    <a:pt x="6430" y="8185"/>
                    <a:pt x="6347" y="7125"/>
                  </a:cubicBezTo>
                  <a:cubicBezTo>
                    <a:pt x="6263" y="6137"/>
                    <a:pt x="6287" y="5279"/>
                    <a:pt x="5870" y="4351"/>
                  </a:cubicBezTo>
                  <a:cubicBezTo>
                    <a:pt x="5335" y="3184"/>
                    <a:pt x="4537" y="2350"/>
                    <a:pt x="3620" y="1481"/>
                  </a:cubicBezTo>
                  <a:cubicBezTo>
                    <a:pt x="3191" y="1100"/>
                    <a:pt x="2263" y="64"/>
                    <a:pt x="1703" y="64"/>
                  </a:cubicBezTo>
                  <a:cubicBezTo>
                    <a:pt x="1646" y="19"/>
                    <a:pt x="1588" y="1"/>
                    <a:pt x="152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2" name="Group 2311">
            <a:extLst>
              <a:ext uri="{FF2B5EF4-FFF2-40B4-BE49-F238E27FC236}">
                <a16:creationId xmlns:a16="http://schemas.microsoft.com/office/drawing/2014/main" id="{21C711C6-B456-A46A-62CA-A7417FE0AD9F}"/>
              </a:ext>
            </a:extLst>
          </p:cNvPr>
          <p:cNvGrpSpPr/>
          <p:nvPr userDrawn="1"/>
        </p:nvGrpSpPr>
        <p:grpSpPr>
          <a:xfrm>
            <a:off x="-2641" y="0"/>
            <a:ext cx="1513942" cy="1115341"/>
            <a:chOff x="-2642" y="0"/>
            <a:chExt cx="2195307" cy="1617312"/>
          </a:xfrm>
        </p:grpSpPr>
        <p:sp>
          <p:nvSpPr>
            <p:cNvPr id="2298" name="Freeform: Shape 2297">
              <a:extLst>
                <a:ext uri="{FF2B5EF4-FFF2-40B4-BE49-F238E27FC236}">
                  <a16:creationId xmlns:a16="http://schemas.microsoft.com/office/drawing/2014/main" id="{251369A5-370D-E5BD-A1DB-97D3F4548705}"/>
                </a:ext>
              </a:extLst>
            </p:cNvPr>
            <p:cNvSpPr/>
            <p:nvPr/>
          </p:nvSpPr>
          <p:spPr>
            <a:xfrm flipH="1">
              <a:off x="608286" y="0"/>
              <a:ext cx="1565502" cy="949590"/>
            </a:xfrm>
            <a:custGeom>
              <a:avLst/>
              <a:gdLst>
                <a:gd name="connsiteX0" fmla="*/ 1565502 w 1565502"/>
                <a:gd name="connsiteY0" fmla="*/ 0 h 949590"/>
                <a:gd name="connsiteX1" fmla="*/ 1225983 w 1565502"/>
                <a:gd name="connsiteY1" fmla="*/ 0 h 949590"/>
                <a:gd name="connsiteX2" fmla="*/ 1201455 w 1565502"/>
                <a:gd name="connsiteY2" fmla="*/ 46622 h 949590"/>
                <a:gd name="connsiteX3" fmla="*/ 940253 w 1565502"/>
                <a:gd name="connsiteY3" fmla="*/ 253020 h 949590"/>
                <a:gd name="connsiteX4" fmla="*/ 723111 w 1565502"/>
                <a:gd name="connsiteY4" fmla="*/ 435762 h 949590"/>
                <a:gd name="connsiteX5" fmla="*/ 486647 w 1565502"/>
                <a:gd name="connsiteY5" fmla="*/ 612004 h 949590"/>
                <a:gd name="connsiteX6" fmla="*/ 293160 w 1565502"/>
                <a:gd name="connsiteY6" fmla="*/ 702292 h 949590"/>
                <a:gd name="connsiteX7" fmla="*/ 178134 w 1565502"/>
                <a:gd name="connsiteY7" fmla="*/ 730281 h 949590"/>
                <a:gd name="connsiteX8" fmla="*/ 2885 w 1565502"/>
                <a:gd name="connsiteY8" fmla="*/ 949590 h 949590"/>
                <a:gd name="connsiteX9" fmla="*/ 73851 w 1565502"/>
                <a:gd name="connsiteY9" fmla="*/ 903363 h 949590"/>
                <a:gd name="connsiteX10" fmla="*/ 193121 w 1565502"/>
                <a:gd name="connsiteY10" fmla="*/ 845308 h 949590"/>
                <a:gd name="connsiteX11" fmla="*/ 425342 w 1565502"/>
                <a:gd name="connsiteY11" fmla="*/ 732448 h 949590"/>
                <a:gd name="connsiteX12" fmla="*/ 1029457 w 1565502"/>
                <a:gd name="connsiteY12" fmla="*/ 442173 h 949590"/>
                <a:gd name="connsiteX13" fmla="*/ 1397109 w 1565502"/>
                <a:gd name="connsiteY13" fmla="*/ 215370 h 949590"/>
                <a:gd name="connsiteX14" fmla="*/ 1514054 w 1565502"/>
                <a:gd name="connsiteY14" fmla="*/ 67140 h 949590"/>
                <a:gd name="connsiteX15" fmla="*/ 1565502 w 1565502"/>
                <a:gd name="connsiteY15" fmla="*/ 0 h 94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5502" h="949590">
                  <a:moveTo>
                    <a:pt x="1565502" y="0"/>
                  </a:moveTo>
                  <a:lnTo>
                    <a:pt x="1225983" y="0"/>
                  </a:lnTo>
                  <a:lnTo>
                    <a:pt x="1201455" y="46622"/>
                  </a:lnTo>
                  <a:cubicBezTo>
                    <a:pt x="1132656" y="151897"/>
                    <a:pt x="1026297" y="171309"/>
                    <a:pt x="940253" y="253020"/>
                  </a:cubicBezTo>
                  <a:cubicBezTo>
                    <a:pt x="863959" y="324979"/>
                    <a:pt x="817732" y="387368"/>
                    <a:pt x="723111" y="435762"/>
                  </a:cubicBezTo>
                  <a:cubicBezTo>
                    <a:pt x="632823" y="481989"/>
                    <a:pt x="579102" y="569027"/>
                    <a:pt x="486647" y="612004"/>
                  </a:cubicBezTo>
                  <a:cubicBezTo>
                    <a:pt x="422091" y="641077"/>
                    <a:pt x="357626" y="673309"/>
                    <a:pt x="293160" y="702292"/>
                  </a:cubicBezTo>
                  <a:cubicBezTo>
                    <a:pt x="251176" y="720620"/>
                    <a:pt x="217860" y="714119"/>
                    <a:pt x="178134" y="730281"/>
                  </a:cubicBezTo>
                  <a:cubicBezTo>
                    <a:pt x="118995" y="753936"/>
                    <a:pt x="-21854" y="875373"/>
                    <a:pt x="2885" y="949590"/>
                  </a:cubicBezTo>
                  <a:cubicBezTo>
                    <a:pt x="31867" y="949590"/>
                    <a:pt x="51279" y="919434"/>
                    <a:pt x="73851" y="903363"/>
                  </a:cubicBezTo>
                  <a:cubicBezTo>
                    <a:pt x="110328" y="877540"/>
                    <a:pt x="151228" y="860386"/>
                    <a:pt x="193121" y="845308"/>
                  </a:cubicBezTo>
                  <a:cubicBezTo>
                    <a:pt x="278082" y="816235"/>
                    <a:pt x="343631" y="762514"/>
                    <a:pt x="425342" y="732448"/>
                  </a:cubicBezTo>
                  <a:cubicBezTo>
                    <a:pt x="637157" y="656064"/>
                    <a:pt x="827393" y="542121"/>
                    <a:pt x="1029457" y="442173"/>
                  </a:cubicBezTo>
                  <a:cubicBezTo>
                    <a:pt x="1191794" y="361546"/>
                    <a:pt x="1300411" y="401362"/>
                    <a:pt x="1397109" y="215370"/>
                  </a:cubicBezTo>
                  <a:cubicBezTo>
                    <a:pt x="1424015" y="163771"/>
                    <a:pt x="1471054" y="116460"/>
                    <a:pt x="1514054" y="67140"/>
                  </a:cubicBezTo>
                  <a:lnTo>
                    <a:pt x="1565502" y="0"/>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Freeform: Shape 2296">
              <a:extLst>
                <a:ext uri="{FF2B5EF4-FFF2-40B4-BE49-F238E27FC236}">
                  <a16:creationId xmlns:a16="http://schemas.microsoft.com/office/drawing/2014/main" id="{CCB43076-A755-6382-87AA-7644BD2A3FEF}"/>
                </a:ext>
              </a:extLst>
            </p:cNvPr>
            <p:cNvSpPr/>
            <p:nvPr/>
          </p:nvSpPr>
          <p:spPr>
            <a:xfrm flipH="1">
              <a:off x="-2642" y="94086"/>
              <a:ext cx="2195307" cy="1523226"/>
            </a:xfrm>
            <a:custGeom>
              <a:avLst/>
              <a:gdLst>
                <a:gd name="connsiteX0" fmla="*/ 2192004 w 2195307"/>
                <a:gd name="connsiteY0" fmla="*/ 0 h 1523226"/>
                <a:gd name="connsiteX1" fmla="*/ 1330926 w 2195307"/>
                <a:gd name="connsiteY1" fmla="*/ 506149 h 1523226"/>
                <a:gd name="connsiteX2" fmla="*/ 656637 w 2195307"/>
                <a:gd name="connsiteY2" fmla="*/ 841716 h 1523226"/>
                <a:gd name="connsiteX3" fmla="*/ 349949 w 2195307"/>
                <a:gd name="connsiteY3" fmla="*/ 937107 h 1523226"/>
                <a:gd name="connsiteX4" fmla="*/ 101542 w 2195307"/>
                <a:gd name="connsiteY4" fmla="*/ 1035989 h 1523226"/>
                <a:gd name="connsiteX5" fmla="*/ 69574 w 2195307"/>
                <a:gd name="connsiteY5" fmla="*/ 1066868 h 1523226"/>
                <a:gd name="connsiteX6" fmla="*/ 62955 w 2195307"/>
                <a:gd name="connsiteY6" fmla="*/ 1368714 h 1523226"/>
                <a:gd name="connsiteX7" fmla="*/ 560414 w 2195307"/>
                <a:gd name="connsiteY7" fmla="*/ 1519155 h 1523226"/>
                <a:gd name="connsiteX8" fmla="*/ 1697329 w 2195307"/>
                <a:gd name="connsiteY8" fmla="*/ 1277908 h 1523226"/>
                <a:gd name="connsiteX9" fmla="*/ 2043548 w 2195307"/>
                <a:gd name="connsiteY9" fmla="*/ 1102394 h 1523226"/>
                <a:gd name="connsiteX10" fmla="*/ 2195307 w 2195307"/>
                <a:gd name="connsiteY10" fmla="*/ 1015698 h 1523226"/>
                <a:gd name="connsiteX11" fmla="*/ 2195307 w 2195307"/>
                <a:gd name="connsiteY11" fmla="*/ 986151 h 1523226"/>
                <a:gd name="connsiteX12" fmla="*/ 2191569 w 2195307"/>
                <a:gd name="connsiteY12" fmla="*/ 988257 h 1523226"/>
                <a:gd name="connsiteX13" fmla="*/ 1017620 w 2195307"/>
                <a:gd name="connsiteY13" fmla="*/ 1469948 h 1523226"/>
                <a:gd name="connsiteX14" fmla="*/ 429493 w 2195307"/>
                <a:gd name="connsiteY14" fmla="*/ 1478635 h 1523226"/>
                <a:gd name="connsiteX15" fmla="*/ 141517 w 2195307"/>
                <a:gd name="connsiteY15" fmla="*/ 1394613 h 1523226"/>
                <a:gd name="connsiteX16" fmla="*/ 85173 w 2195307"/>
                <a:gd name="connsiteY16" fmla="*/ 1075446 h 1523226"/>
                <a:gd name="connsiteX17" fmla="*/ 100589 w 2195307"/>
                <a:gd name="connsiteY17" fmla="*/ 1059494 h 1523226"/>
                <a:gd name="connsiteX18" fmla="*/ 401862 w 2195307"/>
                <a:gd name="connsiteY18" fmla="*/ 943090 h 1523226"/>
                <a:gd name="connsiteX19" fmla="*/ 695370 w 2195307"/>
                <a:gd name="connsiteY19" fmla="*/ 844048 h 1523226"/>
                <a:gd name="connsiteX20" fmla="*/ 1285987 w 2195307"/>
                <a:gd name="connsiteY20" fmla="*/ 551410 h 1523226"/>
                <a:gd name="connsiteX21" fmla="*/ 1983934 w 2195307"/>
                <a:gd name="connsiteY21" fmla="*/ 159416 h 1523226"/>
                <a:gd name="connsiteX22" fmla="*/ 2195307 w 2195307"/>
                <a:gd name="connsiteY22" fmla="*/ 19138 h 1523226"/>
                <a:gd name="connsiteX23" fmla="*/ 2195307 w 2195307"/>
                <a:gd name="connsiteY23" fmla="*/ 2979 h 1523226"/>
                <a:gd name="connsiteX24" fmla="*/ 2192004 w 2195307"/>
                <a:gd name="connsiteY24" fmla="*/ 0 h 152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95307" h="1523226">
                  <a:moveTo>
                    <a:pt x="2192004" y="0"/>
                  </a:moveTo>
                  <a:cubicBezTo>
                    <a:pt x="1918143" y="186080"/>
                    <a:pt x="1628164" y="353506"/>
                    <a:pt x="1330926" y="506149"/>
                  </a:cubicBezTo>
                  <a:cubicBezTo>
                    <a:pt x="1109134" y="620798"/>
                    <a:pt x="883023" y="735670"/>
                    <a:pt x="656637" y="841716"/>
                  </a:cubicBezTo>
                  <a:cubicBezTo>
                    <a:pt x="553642" y="887807"/>
                    <a:pt x="453870" y="912440"/>
                    <a:pt x="349949" y="937107"/>
                  </a:cubicBezTo>
                  <a:cubicBezTo>
                    <a:pt x="260641" y="954706"/>
                    <a:pt x="171536" y="976263"/>
                    <a:pt x="101542" y="1035989"/>
                  </a:cubicBezTo>
                  <a:cubicBezTo>
                    <a:pt x="90129" y="1045599"/>
                    <a:pt x="79473" y="1055892"/>
                    <a:pt x="69574" y="1066868"/>
                  </a:cubicBezTo>
                  <a:cubicBezTo>
                    <a:pt x="-9275" y="1154296"/>
                    <a:pt x="-33554" y="1278243"/>
                    <a:pt x="62955" y="1368714"/>
                  </a:cubicBezTo>
                  <a:cubicBezTo>
                    <a:pt x="184669" y="1482604"/>
                    <a:pt x="400992" y="1510238"/>
                    <a:pt x="560414" y="1519155"/>
                  </a:cubicBezTo>
                  <a:cubicBezTo>
                    <a:pt x="952988" y="1546178"/>
                    <a:pt x="1346766" y="1435647"/>
                    <a:pt x="1697329" y="1277908"/>
                  </a:cubicBezTo>
                  <a:cubicBezTo>
                    <a:pt x="1814927" y="1224568"/>
                    <a:pt x="1929988" y="1164908"/>
                    <a:pt x="2043548" y="1102394"/>
                  </a:cubicBezTo>
                  <a:lnTo>
                    <a:pt x="2195307" y="1015698"/>
                  </a:lnTo>
                  <a:lnTo>
                    <a:pt x="2195307" y="986151"/>
                  </a:lnTo>
                  <a:lnTo>
                    <a:pt x="2191569" y="988257"/>
                  </a:lnTo>
                  <a:cubicBezTo>
                    <a:pt x="1824507" y="1200437"/>
                    <a:pt x="1439075" y="1392273"/>
                    <a:pt x="1017620" y="1469948"/>
                  </a:cubicBezTo>
                  <a:cubicBezTo>
                    <a:pt x="823756" y="1503405"/>
                    <a:pt x="624615" y="1511513"/>
                    <a:pt x="429493" y="1478635"/>
                  </a:cubicBezTo>
                  <a:cubicBezTo>
                    <a:pt x="329953" y="1462299"/>
                    <a:pt x="227560" y="1439613"/>
                    <a:pt x="141517" y="1394613"/>
                  </a:cubicBezTo>
                  <a:cubicBezTo>
                    <a:pt x="13073" y="1321668"/>
                    <a:pt x="-9890" y="1180851"/>
                    <a:pt x="85173" y="1075446"/>
                  </a:cubicBezTo>
                  <a:cubicBezTo>
                    <a:pt x="90123" y="1069958"/>
                    <a:pt x="95261" y="1064641"/>
                    <a:pt x="100589" y="1059494"/>
                  </a:cubicBezTo>
                  <a:cubicBezTo>
                    <a:pt x="180619" y="984455"/>
                    <a:pt x="297942" y="967758"/>
                    <a:pt x="401862" y="943090"/>
                  </a:cubicBezTo>
                  <a:cubicBezTo>
                    <a:pt x="501857" y="922776"/>
                    <a:pt x="598742" y="887645"/>
                    <a:pt x="695370" y="844048"/>
                  </a:cubicBezTo>
                  <a:cubicBezTo>
                    <a:pt x="894804" y="754189"/>
                    <a:pt x="1093588" y="651732"/>
                    <a:pt x="1285987" y="551410"/>
                  </a:cubicBezTo>
                  <a:cubicBezTo>
                    <a:pt x="1523074" y="428078"/>
                    <a:pt x="1758556" y="301175"/>
                    <a:pt x="1983934" y="159416"/>
                  </a:cubicBezTo>
                  <a:lnTo>
                    <a:pt x="2195307" y="19138"/>
                  </a:lnTo>
                  <a:lnTo>
                    <a:pt x="2195307" y="2979"/>
                  </a:lnTo>
                  <a:lnTo>
                    <a:pt x="2192004" y="0"/>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Freeform: Shape 2295">
              <a:extLst>
                <a:ext uri="{FF2B5EF4-FFF2-40B4-BE49-F238E27FC236}">
                  <a16:creationId xmlns:a16="http://schemas.microsoft.com/office/drawing/2014/main" id="{47033381-D01B-355A-3183-3CDAB7C3CA3C}"/>
                </a:ext>
              </a:extLst>
            </p:cNvPr>
            <p:cNvSpPr/>
            <p:nvPr/>
          </p:nvSpPr>
          <p:spPr>
            <a:xfrm flipH="1">
              <a:off x="-2641" y="376449"/>
              <a:ext cx="1623705" cy="1048436"/>
            </a:xfrm>
            <a:custGeom>
              <a:avLst/>
              <a:gdLst>
                <a:gd name="connsiteX0" fmla="*/ 1623705 w 1623705"/>
                <a:gd name="connsiteY0" fmla="*/ 0 h 1048436"/>
                <a:gd name="connsiteX1" fmla="*/ 1591884 w 1623705"/>
                <a:gd name="connsiteY1" fmla="*/ 3735 h 1048436"/>
                <a:gd name="connsiteX2" fmla="*/ 1418702 w 1623705"/>
                <a:gd name="connsiteY2" fmla="*/ 85367 h 1048436"/>
                <a:gd name="connsiteX3" fmla="*/ 1345408 w 1623705"/>
                <a:gd name="connsiteY3" fmla="*/ 178332 h 1048436"/>
                <a:gd name="connsiteX4" fmla="*/ 1182826 w 1623705"/>
                <a:gd name="connsiteY4" fmla="*/ 316740 h 1048436"/>
                <a:gd name="connsiteX5" fmla="*/ 924202 w 1623705"/>
                <a:gd name="connsiteY5" fmla="*/ 458482 h 1048436"/>
                <a:gd name="connsiteX6" fmla="*/ 667702 w 1623705"/>
                <a:gd name="connsiteY6" fmla="*/ 579949 h 1048436"/>
                <a:gd name="connsiteX7" fmla="*/ 371364 w 1623705"/>
                <a:gd name="connsiteY7" fmla="*/ 731646 h 1048436"/>
                <a:gd name="connsiteX8" fmla="*/ 170665 w 1623705"/>
                <a:gd name="connsiteY8" fmla="*/ 743907 h 1048436"/>
                <a:gd name="connsiteX9" fmla="*/ 37317 w 1623705"/>
                <a:gd name="connsiteY9" fmla="*/ 823605 h 1048436"/>
                <a:gd name="connsiteX10" fmla="*/ 18756 w 1623705"/>
                <a:gd name="connsiteY10" fmla="*/ 855723 h 1048436"/>
                <a:gd name="connsiteX11" fmla="*/ 75692 w 1623705"/>
                <a:gd name="connsiteY11" fmla="*/ 1042102 h 1048436"/>
                <a:gd name="connsiteX12" fmla="*/ 443455 w 1623705"/>
                <a:gd name="connsiteY12" fmla="*/ 979759 h 1048436"/>
                <a:gd name="connsiteX13" fmla="*/ 802622 w 1623705"/>
                <a:gd name="connsiteY13" fmla="*/ 739742 h 1048436"/>
                <a:gd name="connsiteX14" fmla="*/ 1317858 w 1623705"/>
                <a:gd name="connsiteY14" fmla="*/ 311082 h 1048436"/>
                <a:gd name="connsiteX15" fmla="*/ 1517076 w 1623705"/>
                <a:gd name="connsiteY15" fmla="*/ 146838 h 1048436"/>
                <a:gd name="connsiteX16" fmla="*/ 1619477 w 1623705"/>
                <a:gd name="connsiteY16" fmla="*/ 62518 h 1048436"/>
                <a:gd name="connsiteX17" fmla="*/ 1623705 w 1623705"/>
                <a:gd name="connsiteY17" fmla="*/ 60632 h 1048436"/>
                <a:gd name="connsiteX18" fmla="*/ 1623705 w 1623705"/>
                <a:gd name="connsiteY18" fmla="*/ 0 h 104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23705" h="1048436">
                  <a:moveTo>
                    <a:pt x="1623705" y="0"/>
                  </a:moveTo>
                  <a:lnTo>
                    <a:pt x="1591884" y="3735"/>
                  </a:lnTo>
                  <a:cubicBezTo>
                    <a:pt x="1524348" y="17298"/>
                    <a:pt x="1447520" y="57903"/>
                    <a:pt x="1418702" y="85367"/>
                  </a:cubicBezTo>
                  <a:cubicBezTo>
                    <a:pt x="1387482" y="114773"/>
                    <a:pt x="1379537" y="147775"/>
                    <a:pt x="1345408" y="178332"/>
                  </a:cubicBezTo>
                  <a:cubicBezTo>
                    <a:pt x="1292239" y="224904"/>
                    <a:pt x="1236115" y="270124"/>
                    <a:pt x="1182826" y="316740"/>
                  </a:cubicBezTo>
                  <a:cubicBezTo>
                    <a:pt x="1105290" y="382944"/>
                    <a:pt x="1003793" y="395599"/>
                    <a:pt x="924202" y="458482"/>
                  </a:cubicBezTo>
                  <a:cubicBezTo>
                    <a:pt x="840838" y="524404"/>
                    <a:pt x="764874" y="540495"/>
                    <a:pt x="667702" y="579949"/>
                  </a:cubicBezTo>
                  <a:cubicBezTo>
                    <a:pt x="557607" y="624214"/>
                    <a:pt x="495718" y="712864"/>
                    <a:pt x="371364" y="731646"/>
                  </a:cubicBezTo>
                  <a:cubicBezTo>
                    <a:pt x="304796" y="740220"/>
                    <a:pt x="234278" y="733982"/>
                    <a:pt x="170665" y="743907"/>
                  </a:cubicBezTo>
                  <a:cubicBezTo>
                    <a:pt x="119077" y="753375"/>
                    <a:pt x="72134" y="773307"/>
                    <a:pt x="37317" y="823605"/>
                  </a:cubicBezTo>
                  <a:cubicBezTo>
                    <a:pt x="30338" y="833221"/>
                    <a:pt x="24051" y="844146"/>
                    <a:pt x="18756" y="855723"/>
                  </a:cubicBezTo>
                  <a:cubicBezTo>
                    <a:pt x="-13012" y="925187"/>
                    <a:pt x="-10781" y="1020823"/>
                    <a:pt x="75692" y="1042102"/>
                  </a:cubicBezTo>
                  <a:cubicBezTo>
                    <a:pt x="193097" y="1072166"/>
                    <a:pt x="327223" y="985775"/>
                    <a:pt x="443455" y="979759"/>
                  </a:cubicBezTo>
                  <a:cubicBezTo>
                    <a:pt x="652818" y="969177"/>
                    <a:pt x="661781" y="853840"/>
                    <a:pt x="802622" y="739742"/>
                  </a:cubicBezTo>
                  <a:cubicBezTo>
                    <a:pt x="977556" y="597553"/>
                    <a:pt x="1160299" y="471940"/>
                    <a:pt x="1317858" y="311082"/>
                  </a:cubicBezTo>
                  <a:cubicBezTo>
                    <a:pt x="1379184" y="249278"/>
                    <a:pt x="1455301" y="212010"/>
                    <a:pt x="1517076" y="146838"/>
                  </a:cubicBezTo>
                  <a:cubicBezTo>
                    <a:pt x="1548212" y="115010"/>
                    <a:pt x="1580823" y="84950"/>
                    <a:pt x="1619477" y="62518"/>
                  </a:cubicBezTo>
                  <a:lnTo>
                    <a:pt x="1623705" y="60632"/>
                  </a:lnTo>
                  <a:lnTo>
                    <a:pt x="1623705" y="0"/>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11" name="Group 2310">
            <a:extLst>
              <a:ext uri="{FF2B5EF4-FFF2-40B4-BE49-F238E27FC236}">
                <a16:creationId xmlns:a16="http://schemas.microsoft.com/office/drawing/2014/main" id="{CA591BAB-A3AC-121A-E8D1-489F0B8BCB40}"/>
              </a:ext>
            </a:extLst>
          </p:cNvPr>
          <p:cNvGrpSpPr/>
          <p:nvPr userDrawn="1"/>
        </p:nvGrpSpPr>
        <p:grpSpPr>
          <a:xfrm>
            <a:off x="-361134" y="5204730"/>
            <a:ext cx="1623705" cy="1667264"/>
            <a:chOff x="-361134" y="4616142"/>
            <a:chExt cx="2196915" cy="2255852"/>
          </a:xfrm>
        </p:grpSpPr>
        <p:sp>
          <p:nvSpPr>
            <p:cNvPr id="1157" name="Google Shape;230;p2">
              <a:extLst>
                <a:ext uri="{FF2B5EF4-FFF2-40B4-BE49-F238E27FC236}">
                  <a16:creationId xmlns:a16="http://schemas.microsoft.com/office/drawing/2014/main" id="{F4023518-574E-85ED-C722-661E8675539E}"/>
                </a:ext>
              </a:extLst>
            </p:cNvPr>
            <p:cNvSpPr/>
            <p:nvPr/>
          </p:nvSpPr>
          <p:spPr>
            <a:xfrm>
              <a:off x="2958" y="6529172"/>
              <a:ext cx="511367" cy="318233"/>
            </a:xfrm>
            <a:custGeom>
              <a:avLst/>
              <a:gdLst/>
              <a:ahLst/>
              <a:cxnLst/>
              <a:rect l="l" t="t" r="r" b="b"/>
              <a:pathLst>
                <a:path w="1120" h="697" extrusionOk="0">
                  <a:moveTo>
                    <a:pt x="847" y="0"/>
                  </a:moveTo>
                  <a:cubicBezTo>
                    <a:pt x="678" y="0"/>
                    <a:pt x="464" y="107"/>
                    <a:pt x="358" y="184"/>
                  </a:cubicBezTo>
                  <a:cubicBezTo>
                    <a:pt x="239" y="256"/>
                    <a:pt x="120" y="339"/>
                    <a:pt x="1" y="446"/>
                  </a:cubicBezTo>
                  <a:lnTo>
                    <a:pt x="1" y="554"/>
                  </a:lnTo>
                  <a:cubicBezTo>
                    <a:pt x="24" y="518"/>
                    <a:pt x="60" y="494"/>
                    <a:pt x="108" y="458"/>
                  </a:cubicBezTo>
                  <a:cubicBezTo>
                    <a:pt x="203" y="375"/>
                    <a:pt x="310" y="280"/>
                    <a:pt x="441" y="208"/>
                  </a:cubicBezTo>
                  <a:cubicBezTo>
                    <a:pt x="536" y="149"/>
                    <a:pt x="608" y="125"/>
                    <a:pt x="715" y="89"/>
                  </a:cubicBezTo>
                  <a:cubicBezTo>
                    <a:pt x="753" y="73"/>
                    <a:pt x="788" y="65"/>
                    <a:pt x="821" y="65"/>
                  </a:cubicBezTo>
                  <a:cubicBezTo>
                    <a:pt x="954" y="65"/>
                    <a:pt x="1039" y="191"/>
                    <a:pt x="1001" y="363"/>
                  </a:cubicBezTo>
                  <a:cubicBezTo>
                    <a:pt x="894" y="601"/>
                    <a:pt x="894" y="625"/>
                    <a:pt x="858" y="696"/>
                  </a:cubicBezTo>
                  <a:lnTo>
                    <a:pt x="941" y="696"/>
                  </a:lnTo>
                  <a:cubicBezTo>
                    <a:pt x="1025" y="542"/>
                    <a:pt x="1120" y="339"/>
                    <a:pt x="1084" y="196"/>
                  </a:cubicBezTo>
                  <a:cubicBezTo>
                    <a:pt x="1060" y="51"/>
                    <a:pt x="964" y="0"/>
                    <a:pt x="84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915;p2">
              <a:extLst>
                <a:ext uri="{FF2B5EF4-FFF2-40B4-BE49-F238E27FC236}">
                  <a16:creationId xmlns:a16="http://schemas.microsoft.com/office/drawing/2014/main" id="{9AF5D850-33B8-D1F5-BCB8-A0EC1ED556A1}"/>
                </a:ext>
              </a:extLst>
            </p:cNvPr>
            <p:cNvSpPr/>
            <p:nvPr/>
          </p:nvSpPr>
          <p:spPr>
            <a:xfrm>
              <a:off x="85636" y="4616142"/>
              <a:ext cx="1750145" cy="2231255"/>
            </a:xfrm>
            <a:custGeom>
              <a:avLst/>
              <a:gdLst/>
              <a:ahLst/>
              <a:cxnLst/>
              <a:rect l="l" t="t" r="r" b="b"/>
              <a:pathLst>
                <a:path w="23296" h="29700" extrusionOk="0">
                  <a:moveTo>
                    <a:pt x="24" y="0"/>
                  </a:moveTo>
                  <a:cubicBezTo>
                    <a:pt x="12" y="0"/>
                    <a:pt x="1" y="10"/>
                    <a:pt x="4" y="25"/>
                  </a:cubicBezTo>
                  <a:cubicBezTo>
                    <a:pt x="1238" y="6159"/>
                    <a:pt x="6138" y="10883"/>
                    <a:pt x="10612" y="14881"/>
                  </a:cubicBezTo>
                  <a:cubicBezTo>
                    <a:pt x="15514" y="19262"/>
                    <a:pt x="20442" y="23545"/>
                    <a:pt x="23184" y="29673"/>
                  </a:cubicBezTo>
                  <a:cubicBezTo>
                    <a:pt x="23192" y="29692"/>
                    <a:pt x="23209" y="29699"/>
                    <a:pt x="23226" y="29699"/>
                  </a:cubicBezTo>
                  <a:cubicBezTo>
                    <a:pt x="23259" y="29699"/>
                    <a:pt x="23296" y="29669"/>
                    <a:pt x="23282" y="29631"/>
                  </a:cubicBezTo>
                  <a:cubicBezTo>
                    <a:pt x="21302" y="23776"/>
                    <a:pt x="16292" y="19512"/>
                    <a:pt x="11809" y="15536"/>
                  </a:cubicBezTo>
                  <a:cubicBezTo>
                    <a:pt x="6839" y="11128"/>
                    <a:pt x="2087" y="6510"/>
                    <a:pt x="42" y="14"/>
                  </a:cubicBezTo>
                  <a:cubicBezTo>
                    <a:pt x="39" y="5"/>
                    <a:pt x="31" y="0"/>
                    <a:pt x="2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144;p2">
              <a:extLst>
                <a:ext uri="{FF2B5EF4-FFF2-40B4-BE49-F238E27FC236}">
                  <a16:creationId xmlns:a16="http://schemas.microsoft.com/office/drawing/2014/main" id="{C9362FFD-B9EF-2B12-DDD2-7E8D95445A10}"/>
                </a:ext>
              </a:extLst>
            </p:cNvPr>
            <p:cNvSpPr/>
            <p:nvPr/>
          </p:nvSpPr>
          <p:spPr>
            <a:xfrm rot="11239037" flipH="1">
              <a:off x="-361134" y="5482538"/>
              <a:ext cx="1950436" cy="1389456"/>
            </a:xfrm>
            <a:custGeom>
              <a:avLst/>
              <a:gdLst/>
              <a:ahLst/>
              <a:cxnLst/>
              <a:rect l="l" t="t" r="r" b="b"/>
              <a:pathLst>
                <a:path w="18223" h="12981" extrusionOk="0">
                  <a:moveTo>
                    <a:pt x="16424" y="0"/>
                  </a:moveTo>
                  <a:cubicBezTo>
                    <a:pt x="16283" y="0"/>
                    <a:pt x="16144" y="13"/>
                    <a:pt x="16015" y="39"/>
                  </a:cubicBezTo>
                  <a:cubicBezTo>
                    <a:pt x="15348" y="158"/>
                    <a:pt x="14931" y="539"/>
                    <a:pt x="14598" y="1015"/>
                  </a:cubicBezTo>
                  <a:cubicBezTo>
                    <a:pt x="14205" y="1610"/>
                    <a:pt x="13943" y="2349"/>
                    <a:pt x="13550" y="2980"/>
                  </a:cubicBezTo>
                  <a:cubicBezTo>
                    <a:pt x="12788" y="4146"/>
                    <a:pt x="11610" y="4361"/>
                    <a:pt x="10657" y="5266"/>
                  </a:cubicBezTo>
                  <a:cubicBezTo>
                    <a:pt x="9812" y="6063"/>
                    <a:pt x="9300" y="6754"/>
                    <a:pt x="8252" y="7290"/>
                  </a:cubicBezTo>
                  <a:cubicBezTo>
                    <a:pt x="7252" y="7802"/>
                    <a:pt x="6657" y="8766"/>
                    <a:pt x="5633" y="9242"/>
                  </a:cubicBezTo>
                  <a:cubicBezTo>
                    <a:pt x="4918" y="9564"/>
                    <a:pt x="4204" y="9921"/>
                    <a:pt x="3490" y="10242"/>
                  </a:cubicBezTo>
                  <a:cubicBezTo>
                    <a:pt x="3025" y="10445"/>
                    <a:pt x="2656" y="10373"/>
                    <a:pt x="2216" y="10552"/>
                  </a:cubicBezTo>
                  <a:cubicBezTo>
                    <a:pt x="1561" y="10814"/>
                    <a:pt x="1" y="12159"/>
                    <a:pt x="275" y="12981"/>
                  </a:cubicBezTo>
                  <a:cubicBezTo>
                    <a:pt x="596" y="12981"/>
                    <a:pt x="811" y="12647"/>
                    <a:pt x="1061" y="12469"/>
                  </a:cubicBezTo>
                  <a:cubicBezTo>
                    <a:pt x="1465" y="12183"/>
                    <a:pt x="1918" y="11993"/>
                    <a:pt x="2382" y="11826"/>
                  </a:cubicBezTo>
                  <a:cubicBezTo>
                    <a:pt x="3323" y="11504"/>
                    <a:pt x="4049" y="10909"/>
                    <a:pt x="4954" y="10576"/>
                  </a:cubicBezTo>
                  <a:cubicBezTo>
                    <a:pt x="7300" y="9730"/>
                    <a:pt x="9407" y="8468"/>
                    <a:pt x="11645" y="7361"/>
                  </a:cubicBezTo>
                  <a:cubicBezTo>
                    <a:pt x="13443" y="6468"/>
                    <a:pt x="14646" y="6909"/>
                    <a:pt x="15717" y="4849"/>
                  </a:cubicBezTo>
                  <a:cubicBezTo>
                    <a:pt x="16313" y="3706"/>
                    <a:pt x="17801" y="2753"/>
                    <a:pt x="18039" y="1432"/>
                  </a:cubicBezTo>
                  <a:cubicBezTo>
                    <a:pt x="18223" y="463"/>
                    <a:pt x="17270" y="0"/>
                    <a:pt x="1642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460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6710E3-8A5D-D04D-1BA7-CB9805E73C8D}"/>
              </a:ext>
            </a:extLst>
          </p:cNvPr>
          <p:cNvSpPr>
            <a:spLocks noGrp="1"/>
          </p:cNvSpPr>
          <p:nvPr>
            <p:ph type="dt" sz="half" idx="10"/>
          </p:nvPr>
        </p:nvSpPr>
        <p:spPr/>
        <p:txBody>
          <a:bodyPr/>
          <a:lstStyle/>
          <a:p>
            <a:fld id="{40EA97F8-777E-4AC4-969D-BF2C9C1A7525}" type="datetimeFigureOut">
              <a:rPr lang="en-IN" smtClean="0"/>
              <a:t>17-03-2024</a:t>
            </a:fld>
            <a:endParaRPr lang="en-IN"/>
          </a:p>
        </p:txBody>
      </p:sp>
      <p:sp>
        <p:nvSpPr>
          <p:cNvPr id="4" name="Footer Placeholder 3">
            <a:extLst>
              <a:ext uri="{FF2B5EF4-FFF2-40B4-BE49-F238E27FC236}">
                <a16:creationId xmlns:a16="http://schemas.microsoft.com/office/drawing/2014/main" id="{80246755-CBF8-427C-7754-9F3FDAA016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6F8550-43E0-4D02-F3B9-360F3225C0E2}"/>
              </a:ext>
            </a:extLst>
          </p:cNvPr>
          <p:cNvSpPr>
            <a:spLocks noGrp="1"/>
          </p:cNvSpPr>
          <p:nvPr>
            <p:ph type="sldNum" sz="quarter" idx="12"/>
          </p:nvPr>
        </p:nvSpPr>
        <p:spPr/>
        <p:txBody>
          <a:bodyPr/>
          <a:lstStyle/>
          <a:p>
            <a:fld id="{DAE0B1DA-5695-471F-947E-227EDE7360F0}" type="slidenum">
              <a:rPr lang="en-IN" smtClean="0"/>
              <a:t>‹#›</a:t>
            </a:fld>
            <a:endParaRPr lang="en-IN"/>
          </a:p>
        </p:txBody>
      </p:sp>
      <p:sp>
        <p:nvSpPr>
          <p:cNvPr id="7" name="Google Shape;4148;p8">
            <a:extLst>
              <a:ext uri="{FF2B5EF4-FFF2-40B4-BE49-F238E27FC236}">
                <a16:creationId xmlns:a16="http://schemas.microsoft.com/office/drawing/2014/main" id="{4110F7D9-AA15-1262-1EC4-566B6D5F0485}"/>
              </a:ext>
            </a:extLst>
          </p:cNvPr>
          <p:cNvSpPr/>
          <p:nvPr/>
        </p:nvSpPr>
        <p:spPr>
          <a:xfrm rot="5135300" flipH="1">
            <a:off x="9651171" y="5140546"/>
            <a:ext cx="1939050" cy="1544067"/>
          </a:xfrm>
          <a:custGeom>
            <a:avLst/>
            <a:gdLst/>
            <a:ahLst/>
            <a:cxnLst/>
            <a:rect l="l" t="t" r="r" b="b"/>
            <a:pathLst>
              <a:path w="46663" h="36730" extrusionOk="0">
                <a:moveTo>
                  <a:pt x="46105" y="1"/>
                </a:moveTo>
                <a:cubicBezTo>
                  <a:pt x="46076" y="1"/>
                  <a:pt x="46047" y="4"/>
                  <a:pt x="46019" y="11"/>
                </a:cubicBezTo>
                <a:cubicBezTo>
                  <a:pt x="45661" y="34"/>
                  <a:pt x="45102" y="677"/>
                  <a:pt x="44887" y="927"/>
                </a:cubicBezTo>
                <a:cubicBezTo>
                  <a:pt x="44614" y="1284"/>
                  <a:pt x="44542" y="1654"/>
                  <a:pt x="44352" y="2058"/>
                </a:cubicBezTo>
                <a:cubicBezTo>
                  <a:pt x="43971" y="2880"/>
                  <a:pt x="43328" y="3344"/>
                  <a:pt x="42673" y="3916"/>
                </a:cubicBezTo>
                <a:cubicBezTo>
                  <a:pt x="42113" y="4440"/>
                  <a:pt x="41649" y="5071"/>
                  <a:pt x="41066" y="5559"/>
                </a:cubicBezTo>
                <a:cubicBezTo>
                  <a:pt x="40518" y="6035"/>
                  <a:pt x="40054" y="6416"/>
                  <a:pt x="39613" y="6999"/>
                </a:cubicBezTo>
                <a:cubicBezTo>
                  <a:pt x="38863" y="7964"/>
                  <a:pt x="37744" y="8845"/>
                  <a:pt x="36636" y="9381"/>
                </a:cubicBezTo>
                <a:cubicBezTo>
                  <a:pt x="36041" y="9666"/>
                  <a:pt x="35720" y="9738"/>
                  <a:pt x="35208" y="10167"/>
                </a:cubicBezTo>
                <a:cubicBezTo>
                  <a:pt x="34708" y="10583"/>
                  <a:pt x="34100" y="10845"/>
                  <a:pt x="33719" y="11381"/>
                </a:cubicBezTo>
                <a:cubicBezTo>
                  <a:pt x="33315" y="11941"/>
                  <a:pt x="33160" y="12655"/>
                  <a:pt x="32803" y="13250"/>
                </a:cubicBezTo>
                <a:cubicBezTo>
                  <a:pt x="32207" y="14203"/>
                  <a:pt x="31302" y="15084"/>
                  <a:pt x="30576" y="15953"/>
                </a:cubicBezTo>
                <a:cubicBezTo>
                  <a:pt x="29612" y="17108"/>
                  <a:pt x="28814" y="18072"/>
                  <a:pt x="28516" y="19596"/>
                </a:cubicBezTo>
                <a:cubicBezTo>
                  <a:pt x="28266" y="20858"/>
                  <a:pt x="27850" y="22204"/>
                  <a:pt x="27266" y="23359"/>
                </a:cubicBezTo>
                <a:cubicBezTo>
                  <a:pt x="26671" y="24537"/>
                  <a:pt x="26338" y="26442"/>
                  <a:pt x="25218" y="27228"/>
                </a:cubicBezTo>
                <a:cubicBezTo>
                  <a:pt x="24697" y="27608"/>
                  <a:pt x="24032" y="27948"/>
                  <a:pt x="23388" y="27948"/>
                </a:cubicBezTo>
                <a:cubicBezTo>
                  <a:pt x="23164" y="27948"/>
                  <a:pt x="22942" y="27907"/>
                  <a:pt x="22730" y="27812"/>
                </a:cubicBezTo>
                <a:cubicBezTo>
                  <a:pt x="21635" y="27300"/>
                  <a:pt x="20861" y="26383"/>
                  <a:pt x="19789" y="25871"/>
                </a:cubicBezTo>
                <a:cubicBezTo>
                  <a:pt x="19039" y="25514"/>
                  <a:pt x="18491" y="24954"/>
                  <a:pt x="17777" y="24537"/>
                </a:cubicBezTo>
                <a:cubicBezTo>
                  <a:pt x="17074" y="24133"/>
                  <a:pt x="16360" y="23787"/>
                  <a:pt x="15693" y="23335"/>
                </a:cubicBezTo>
                <a:cubicBezTo>
                  <a:pt x="14562" y="22525"/>
                  <a:pt x="13669" y="21513"/>
                  <a:pt x="12467" y="20823"/>
                </a:cubicBezTo>
                <a:cubicBezTo>
                  <a:pt x="11181" y="20096"/>
                  <a:pt x="10467" y="19358"/>
                  <a:pt x="8931" y="19334"/>
                </a:cubicBezTo>
                <a:cubicBezTo>
                  <a:pt x="8909" y="19334"/>
                  <a:pt x="8887" y="19334"/>
                  <a:pt x="8865" y="19334"/>
                </a:cubicBezTo>
                <a:cubicBezTo>
                  <a:pt x="8320" y="19334"/>
                  <a:pt x="7822" y="19444"/>
                  <a:pt x="7299" y="19444"/>
                </a:cubicBezTo>
                <a:cubicBezTo>
                  <a:pt x="7163" y="19444"/>
                  <a:pt x="7024" y="19437"/>
                  <a:pt x="6883" y="19418"/>
                </a:cubicBezTo>
                <a:cubicBezTo>
                  <a:pt x="6276" y="19322"/>
                  <a:pt x="5621" y="19299"/>
                  <a:pt x="5037" y="19132"/>
                </a:cubicBezTo>
                <a:cubicBezTo>
                  <a:pt x="4275" y="18930"/>
                  <a:pt x="3930" y="18370"/>
                  <a:pt x="3335" y="17941"/>
                </a:cubicBezTo>
                <a:cubicBezTo>
                  <a:pt x="2823" y="17548"/>
                  <a:pt x="2406" y="17644"/>
                  <a:pt x="2108" y="17001"/>
                </a:cubicBezTo>
                <a:cubicBezTo>
                  <a:pt x="1878" y="16499"/>
                  <a:pt x="1722" y="15941"/>
                  <a:pt x="1369" y="15941"/>
                </a:cubicBezTo>
                <a:cubicBezTo>
                  <a:pt x="1211" y="15941"/>
                  <a:pt x="1013" y="16054"/>
                  <a:pt x="751" y="16334"/>
                </a:cubicBezTo>
                <a:cubicBezTo>
                  <a:pt x="49" y="17084"/>
                  <a:pt x="156" y="18037"/>
                  <a:pt x="120" y="18989"/>
                </a:cubicBezTo>
                <a:cubicBezTo>
                  <a:pt x="84" y="20263"/>
                  <a:pt x="1" y="21394"/>
                  <a:pt x="227" y="22656"/>
                </a:cubicBezTo>
                <a:cubicBezTo>
                  <a:pt x="334" y="23251"/>
                  <a:pt x="215" y="24918"/>
                  <a:pt x="703" y="25287"/>
                </a:cubicBezTo>
                <a:cubicBezTo>
                  <a:pt x="1573" y="24918"/>
                  <a:pt x="2085" y="24859"/>
                  <a:pt x="3025" y="24823"/>
                </a:cubicBezTo>
                <a:cubicBezTo>
                  <a:pt x="3894" y="24764"/>
                  <a:pt x="4632" y="24347"/>
                  <a:pt x="5466" y="24192"/>
                </a:cubicBezTo>
                <a:cubicBezTo>
                  <a:pt x="5647" y="24159"/>
                  <a:pt x="5839" y="24147"/>
                  <a:pt x="6037" y="24147"/>
                </a:cubicBezTo>
                <a:cubicBezTo>
                  <a:pt x="6630" y="24147"/>
                  <a:pt x="7273" y="24261"/>
                  <a:pt x="7835" y="24287"/>
                </a:cubicBezTo>
                <a:cubicBezTo>
                  <a:pt x="8847" y="24311"/>
                  <a:pt x="9859" y="24668"/>
                  <a:pt x="10717" y="25216"/>
                </a:cubicBezTo>
                <a:cubicBezTo>
                  <a:pt x="11645" y="25811"/>
                  <a:pt x="12431" y="26466"/>
                  <a:pt x="13431" y="26966"/>
                </a:cubicBezTo>
                <a:cubicBezTo>
                  <a:pt x="14110" y="27288"/>
                  <a:pt x="14646" y="27823"/>
                  <a:pt x="15336" y="28121"/>
                </a:cubicBezTo>
                <a:cubicBezTo>
                  <a:pt x="16074" y="28431"/>
                  <a:pt x="16753" y="28728"/>
                  <a:pt x="17384" y="29288"/>
                </a:cubicBezTo>
                <a:cubicBezTo>
                  <a:pt x="18075" y="29859"/>
                  <a:pt x="18325" y="30693"/>
                  <a:pt x="18860" y="31395"/>
                </a:cubicBezTo>
                <a:cubicBezTo>
                  <a:pt x="19337" y="32026"/>
                  <a:pt x="19706" y="32515"/>
                  <a:pt x="19908" y="33288"/>
                </a:cubicBezTo>
                <a:cubicBezTo>
                  <a:pt x="19992" y="33646"/>
                  <a:pt x="20027" y="34074"/>
                  <a:pt x="20206" y="34408"/>
                </a:cubicBezTo>
                <a:cubicBezTo>
                  <a:pt x="20515" y="34967"/>
                  <a:pt x="21063" y="34955"/>
                  <a:pt x="21337" y="35574"/>
                </a:cubicBezTo>
                <a:cubicBezTo>
                  <a:pt x="21456" y="35848"/>
                  <a:pt x="21408" y="36348"/>
                  <a:pt x="21611" y="36527"/>
                </a:cubicBezTo>
                <a:cubicBezTo>
                  <a:pt x="21789" y="36694"/>
                  <a:pt x="22647" y="36729"/>
                  <a:pt x="22849" y="36729"/>
                </a:cubicBezTo>
                <a:cubicBezTo>
                  <a:pt x="23540" y="36729"/>
                  <a:pt x="24028" y="36396"/>
                  <a:pt x="24623" y="36146"/>
                </a:cubicBezTo>
                <a:cubicBezTo>
                  <a:pt x="25349" y="35848"/>
                  <a:pt x="26016" y="35932"/>
                  <a:pt x="26790" y="35872"/>
                </a:cubicBezTo>
                <a:cubicBezTo>
                  <a:pt x="28385" y="35741"/>
                  <a:pt x="27969" y="34265"/>
                  <a:pt x="28219" y="33050"/>
                </a:cubicBezTo>
                <a:cubicBezTo>
                  <a:pt x="28445" y="31931"/>
                  <a:pt x="28362" y="30848"/>
                  <a:pt x="28421" y="29717"/>
                </a:cubicBezTo>
                <a:cubicBezTo>
                  <a:pt x="28493" y="28169"/>
                  <a:pt x="28397" y="26811"/>
                  <a:pt x="29493" y="25549"/>
                </a:cubicBezTo>
                <a:cubicBezTo>
                  <a:pt x="30469" y="24394"/>
                  <a:pt x="31814" y="23609"/>
                  <a:pt x="32731" y="22406"/>
                </a:cubicBezTo>
                <a:cubicBezTo>
                  <a:pt x="33196" y="21811"/>
                  <a:pt x="33624" y="20918"/>
                  <a:pt x="33803" y="20180"/>
                </a:cubicBezTo>
                <a:cubicBezTo>
                  <a:pt x="33922" y="19644"/>
                  <a:pt x="33815" y="19180"/>
                  <a:pt x="33743" y="18656"/>
                </a:cubicBezTo>
                <a:cubicBezTo>
                  <a:pt x="33660" y="18037"/>
                  <a:pt x="33779" y="17453"/>
                  <a:pt x="33934" y="16846"/>
                </a:cubicBezTo>
                <a:cubicBezTo>
                  <a:pt x="34315" y="15536"/>
                  <a:pt x="35112" y="14512"/>
                  <a:pt x="35982" y="13476"/>
                </a:cubicBezTo>
                <a:cubicBezTo>
                  <a:pt x="37244" y="11952"/>
                  <a:pt x="38696" y="10559"/>
                  <a:pt x="39994" y="9071"/>
                </a:cubicBezTo>
                <a:cubicBezTo>
                  <a:pt x="41578" y="7250"/>
                  <a:pt x="43602" y="5809"/>
                  <a:pt x="44947" y="3785"/>
                </a:cubicBezTo>
                <a:cubicBezTo>
                  <a:pt x="45566" y="2880"/>
                  <a:pt x="46042" y="1927"/>
                  <a:pt x="46554" y="1011"/>
                </a:cubicBezTo>
                <a:cubicBezTo>
                  <a:pt x="46459" y="963"/>
                  <a:pt x="46554" y="951"/>
                  <a:pt x="46554" y="844"/>
                </a:cubicBezTo>
                <a:cubicBezTo>
                  <a:pt x="46663" y="324"/>
                  <a:pt x="46396" y="1"/>
                  <a:pt x="4610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49;p8">
            <a:extLst>
              <a:ext uri="{FF2B5EF4-FFF2-40B4-BE49-F238E27FC236}">
                <a16:creationId xmlns:a16="http://schemas.microsoft.com/office/drawing/2014/main" id="{26022BFE-6FA8-5750-3C5C-1ACEA114E0EC}"/>
              </a:ext>
            </a:extLst>
          </p:cNvPr>
          <p:cNvSpPr/>
          <p:nvPr/>
        </p:nvSpPr>
        <p:spPr>
          <a:xfrm rot="6207061" flipH="1">
            <a:off x="10366805" y="4599869"/>
            <a:ext cx="1955121" cy="1392834"/>
          </a:xfrm>
          <a:custGeom>
            <a:avLst/>
            <a:gdLst/>
            <a:ahLst/>
            <a:cxnLst/>
            <a:rect l="l" t="t" r="r" b="b"/>
            <a:pathLst>
              <a:path w="18223" h="12981" extrusionOk="0">
                <a:moveTo>
                  <a:pt x="16424" y="0"/>
                </a:moveTo>
                <a:cubicBezTo>
                  <a:pt x="16283" y="0"/>
                  <a:pt x="16144" y="13"/>
                  <a:pt x="16015" y="39"/>
                </a:cubicBezTo>
                <a:cubicBezTo>
                  <a:pt x="15348" y="158"/>
                  <a:pt x="14931" y="539"/>
                  <a:pt x="14598" y="1015"/>
                </a:cubicBezTo>
                <a:cubicBezTo>
                  <a:pt x="14205" y="1610"/>
                  <a:pt x="13943" y="2349"/>
                  <a:pt x="13550" y="2980"/>
                </a:cubicBezTo>
                <a:cubicBezTo>
                  <a:pt x="12788" y="4146"/>
                  <a:pt x="11610" y="4361"/>
                  <a:pt x="10657" y="5266"/>
                </a:cubicBezTo>
                <a:cubicBezTo>
                  <a:pt x="9812" y="6063"/>
                  <a:pt x="9300" y="6754"/>
                  <a:pt x="8252" y="7290"/>
                </a:cubicBezTo>
                <a:cubicBezTo>
                  <a:pt x="7252" y="7802"/>
                  <a:pt x="6657" y="8766"/>
                  <a:pt x="5633" y="9242"/>
                </a:cubicBezTo>
                <a:cubicBezTo>
                  <a:pt x="4918" y="9564"/>
                  <a:pt x="4204" y="9921"/>
                  <a:pt x="3490" y="10242"/>
                </a:cubicBezTo>
                <a:cubicBezTo>
                  <a:pt x="3025" y="10445"/>
                  <a:pt x="2656" y="10373"/>
                  <a:pt x="2216" y="10552"/>
                </a:cubicBezTo>
                <a:cubicBezTo>
                  <a:pt x="1561" y="10814"/>
                  <a:pt x="1" y="12159"/>
                  <a:pt x="275" y="12981"/>
                </a:cubicBezTo>
                <a:cubicBezTo>
                  <a:pt x="596" y="12981"/>
                  <a:pt x="811" y="12647"/>
                  <a:pt x="1061" y="12469"/>
                </a:cubicBezTo>
                <a:cubicBezTo>
                  <a:pt x="1465" y="12183"/>
                  <a:pt x="1918" y="11993"/>
                  <a:pt x="2382" y="11826"/>
                </a:cubicBezTo>
                <a:cubicBezTo>
                  <a:pt x="3323" y="11504"/>
                  <a:pt x="4049" y="10909"/>
                  <a:pt x="4954" y="10576"/>
                </a:cubicBezTo>
                <a:cubicBezTo>
                  <a:pt x="7300" y="9730"/>
                  <a:pt x="9407" y="8468"/>
                  <a:pt x="11645" y="7361"/>
                </a:cubicBezTo>
                <a:cubicBezTo>
                  <a:pt x="13443" y="6468"/>
                  <a:pt x="14646" y="6909"/>
                  <a:pt x="15717" y="4849"/>
                </a:cubicBezTo>
                <a:cubicBezTo>
                  <a:pt x="16313" y="3706"/>
                  <a:pt x="17801" y="2753"/>
                  <a:pt x="18039" y="1432"/>
                </a:cubicBezTo>
                <a:cubicBezTo>
                  <a:pt x="18223" y="463"/>
                  <a:pt x="17270" y="0"/>
                  <a:pt x="1642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0;p8">
            <a:extLst>
              <a:ext uri="{FF2B5EF4-FFF2-40B4-BE49-F238E27FC236}">
                <a16:creationId xmlns:a16="http://schemas.microsoft.com/office/drawing/2014/main" id="{2E85D293-2597-FA31-A071-7AA690256577}"/>
              </a:ext>
            </a:extLst>
          </p:cNvPr>
          <p:cNvSpPr/>
          <p:nvPr/>
        </p:nvSpPr>
        <p:spPr>
          <a:xfrm rot="251169" flipH="1">
            <a:off x="10842863" y="5338561"/>
            <a:ext cx="1381095" cy="1557626"/>
          </a:xfrm>
          <a:custGeom>
            <a:avLst/>
            <a:gdLst/>
            <a:ahLst/>
            <a:cxnLst/>
            <a:rect l="l" t="t" r="r" b="b"/>
            <a:pathLst>
              <a:path w="10169" h="11468" extrusionOk="0">
                <a:moveTo>
                  <a:pt x="108" y="1"/>
                </a:moveTo>
                <a:lnTo>
                  <a:pt x="108" y="1"/>
                </a:lnTo>
                <a:cubicBezTo>
                  <a:pt x="656" y="489"/>
                  <a:pt x="1370" y="501"/>
                  <a:pt x="2049" y="715"/>
                </a:cubicBezTo>
                <a:cubicBezTo>
                  <a:pt x="3013" y="1025"/>
                  <a:pt x="3382" y="1822"/>
                  <a:pt x="3858" y="2644"/>
                </a:cubicBezTo>
                <a:cubicBezTo>
                  <a:pt x="4037" y="2942"/>
                  <a:pt x="4216" y="3239"/>
                  <a:pt x="4466" y="3489"/>
                </a:cubicBezTo>
                <a:cubicBezTo>
                  <a:pt x="4799" y="3835"/>
                  <a:pt x="5228" y="4061"/>
                  <a:pt x="5597" y="4370"/>
                </a:cubicBezTo>
                <a:cubicBezTo>
                  <a:pt x="6371" y="5013"/>
                  <a:pt x="6752" y="5966"/>
                  <a:pt x="7323" y="6752"/>
                </a:cubicBezTo>
                <a:cubicBezTo>
                  <a:pt x="7859" y="7466"/>
                  <a:pt x="8609" y="7942"/>
                  <a:pt x="9216" y="8585"/>
                </a:cubicBezTo>
                <a:cubicBezTo>
                  <a:pt x="9562" y="8942"/>
                  <a:pt x="9824" y="9371"/>
                  <a:pt x="9943" y="9859"/>
                </a:cubicBezTo>
                <a:cubicBezTo>
                  <a:pt x="10002" y="10145"/>
                  <a:pt x="10026" y="10443"/>
                  <a:pt x="9943" y="10728"/>
                </a:cubicBezTo>
                <a:cubicBezTo>
                  <a:pt x="9907" y="10859"/>
                  <a:pt x="9800" y="11157"/>
                  <a:pt x="9681" y="11217"/>
                </a:cubicBezTo>
                <a:lnTo>
                  <a:pt x="9014" y="11133"/>
                </a:lnTo>
                <a:cubicBezTo>
                  <a:pt x="8954" y="11074"/>
                  <a:pt x="8895" y="11014"/>
                  <a:pt x="8835" y="10931"/>
                </a:cubicBezTo>
                <a:cubicBezTo>
                  <a:pt x="7430" y="9359"/>
                  <a:pt x="6168" y="7692"/>
                  <a:pt x="4847" y="6049"/>
                </a:cubicBezTo>
                <a:cubicBezTo>
                  <a:pt x="3799" y="4771"/>
                  <a:pt x="2410" y="3511"/>
                  <a:pt x="729" y="3511"/>
                </a:cubicBezTo>
                <a:cubicBezTo>
                  <a:pt x="499" y="3511"/>
                  <a:pt x="265" y="3535"/>
                  <a:pt x="25" y="3585"/>
                </a:cubicBezTo>
                <a:cubicBezTo>
                  <a:pt x="1" y="3585"/>
                  <a:pt x="1" y="3608"/>
                  <a:pt x="25" y="3608"/>
                </a:cubicBezTo>
                <a:cubicBezTo>
                  <a:pt x="187" y="3588"/>
                  <a:pt x="345" y="3579"/>
                  <a:pt x="501" y="3579"/>
                </a:cubicBezTo>
                <a:cubicBezTo>
                  <a:pt x="2653" y="3579"/>
                  <a:pt x="4186" y="5425"/>
                  <a:pt x="5418" y="7002"/>
                </a:cubicBezTo>
                <a:cubicBezTo>
                  <a:pt x="6133" y="7930"/>
                  <a:pt x="6883" y="8835"/>
                  <a:pt x="7621" y="9728"/>
                </a:cubicBezTo>
                <a:cubicBezTo>
                  <a:pt x="8014" y="10193"/>
                  <a:pt x="8383" y="10669"/>
                  <a:pt x="8800" y="11097"/>
                </a:cubicBezTo>
                <a:cubicBezTo>
                  <a:pt x="8956" y="11264"/>
                  <a:pt x="9149" y="11468"/>
                  <a:pt x="9394" y="11468"/>
                </a:cubicBezTo>
                <a:cubicBezTo>
                  <a:pt x="9429" y="11468"/>
                  <a:pt x="9465" y="11464"/>
                  <a:pt x="9502" y="11455"/>
                </a:cubicBezTo>
                <a:cubicBezTo>
                  <a:pt x="10121" y="11336"/>
                  <a:pt x="10169" y="10324"/>
                  <a:pt x="10050" y="9847"/>
                </a:cubicBezTo>
                <a:cubicBezTo>
                  <a:pt x="9847" y="8966"/>
                  <a:pt x="9169" y="8359"/>
                  <a:pt x="8514" y="7799"/>
                </a:cubicBezTo>
                <a:cubicBezTo>
                  <a:pt x="8097" y="7442"/>
                  <a:pt x="7704" y="7073"/>
                  <a:pt x="7371" y="6633"/>
                </a:cubicBezTo>
                <a:cubicBezTo>
                  <a:pt x="7073" y="6216"/>
                  <a:pt x="6835" y="5763"/>
                  <a:pt x="6549" y="5335"/>
                </a:cubicBezTo>
                <a:cubicBezTo>
                  <a:pt x="6311" y="4978"/>
                  <a:pt x="6061" y="4644"/>
                  <a:pt x="5740" y="4359"/>
                </a:cubicBezTo>
                <a:cubicBezTo>
                  <a:pt x="5323" y="4001"/>
                  <a:pt x="4811" y="3739"/>
                  <a:pt x="4442" y="3311"/>
                </a:cubicBezTo>
                <a:cubicBezTo>
                  <a:pt x="3811" y="2608"/>
                  <a:pt x="3597" y="1620"/>
                  <a:pt x="2858" y="1025"/>
                </a:cubicBezTo>
                <a:cubicBezTo>
                  <a:pt x="2073" y="370"/>
                  <a:pt x="930" y="608"/>
                  <a:pt x="10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a:extLst>
              <a:ext uri="{FF2B5EF4-FFF2-40B4-BE49-F238E27FC236}">
                <a16:creationId xmlns:a16="http://schemas.microsoft.com/office/drawing/2014/main" id="{CCC7FE04-8447-B58C-3F5F-2FCD3387F028}"/>
              </a:ext>
            </a:extLst>
          </p:cNvPr>
          <p:cNvGrpSpPr/>
          <p:nvPr userDrawn="1"/>
        </p:nvGrpSpPr>
        <p:grpSpPr>
          <a:xfrm>
            <a:off x="-232584" y="4774942"/>
            <a:ext cx="2093732" cy="2062105"/>
            <a:chOff x="-362606" y="3330575"/>
            <a:chExt cx="1978253" cy="1948370"/>
          </a:xfrm>
        </p:grpSpPr>
        <p:sp>
          <p:nvSpPr>
            <p:cNvPr id="409" name="Google Shape;4151;p8">
              <a:extLst>
                <a:ext uri="{FF2B5EF4-FFF2-40B4-BE49-F238E27FC236}">
                  <a16:creationId xmlns:a16="http://schemas.microsoft.com/office/drawing/2014/main" id="{328C56A4-2976-561E-B9AE-0AF735790B23}"/>
                </a:ext>
              </a:extLst>
            </p:cNvPr>
            <p:cNvSpPr/>
            <p:nvPr/>
          </p:nvSpPr>
          <p:spPr>
            <a:xfrm rot="-4928769">
              <a:off x="324147" y="3929643"/>
              <a:ext cx="1110217" cy="1472783"/>
            </a:xfrm>
            <a:custGeom>
              <a:avLst/>
              <a:gdLst/>
              <a:ahLst/>
              <a:cxnLst/>
              <a:rect l="l" t="t" r="r" b="b"/>
              <a:pathLst>
                <a:path w="30648" h="40654" extrusionOk="0">
                  <a:moveTo>
                    <a:pt x="24163" y="1"/>
                  </a:moveTo>
                  <a:cubicBezTo>
                    <a:pt x="22586" y="1"/>
                    <a:pt x="21071" y="276"/>
                    <a:pt x="20253" y="1041"/>
                  </a:cubicBezTo>
                  <a:cubicBezTo>
                    <a:pt x="18265" y="2923"/>
                    <a:pt x="17824" y="6268"/>
                    <a:pt x="16657" y="8542"/>
                  </a:cubicBezTo>
                  <a:cubicBezTo>
                    <a:pt x="15931" y="9947"/>
                    <a:pt x="14431" y="11126"/>
                    <a:pt x="13312" y="12162"/>
                  </a:cubicBezTo>
                  <a:cubicBezTo>
                    <a:pt x="12407" y="13007"/>
                    <a:pt x="11871" y="14281"/>
                    <a:pt x="10906" y="15198"/>
                  </a:cubicBezTo>
                  <a:cubicBezTo>
                    <a:pt x="9109" y="16912"/>
                    <a:pt x="7632" y="18639"/>
                    <a:pt x="6311" y="20734"/>
                  </a:cubicBezTo>
                  <a:cubicBezTo>
                    <a:pt x="5561" y="21925"/>
                    <a:pt x="5953" y="22199"/>
                    <a:pt x="6108" y="23270"/>
                  </a:cubicBezTo>
                  <a:cubicBezTo>
                    <a:pt x="6227" y="24056"/>
                    <a:pt x="6049" y="24675"/>
                    <a:pt x="5858" y="25485"/>
                  </a:cubicBezTo>
                  <a:cubicBezTo>
                    <a:pt x="5489" y="27092"/>
                    <a:pt x="4882" y="26854"/>
                    <a:pt x="3822" y="27878"/>
                  </a:cubicBezTo>
                  <a:cubicBezTo>
                    <a:pt x="3239" y="28450"/>
                    <a:pt x="3001" y="28950"/>
                    <a:pt x="2358" y="29462"/>
                  </a:cubicBezTo>
                  <a:cubicBezTo>
                    <a:pt x="1632" y="30021"/>
                    <a:pt x="870" y="30712"/>
                    <a:pt x="691" y="31676"/>
                  </a:cubicBezTo>
                  <a:cubicBezTo>
                    <a:pt x="500" y="32676"/>
                    <a:pt x="715" y="33545"/>
                    <a:pt x="453" y="34581"/>
                  </a:cubicBezTo>
                  <a:cubicBezTo>
                    <a:pt x="131" y="35855"/>
                    <a:pt x="0" y="36879"/>
                    <a:pt x="560" y="38129"/>
                  </a:cubicBezTo>
                  <a:cubicBezTo>
                    <a:pt x="1000" y="39082"/>
                    <a:pt x="1965" y="40546"/>
                    <a:pt x="3096" y="40653"/>
                  </a:cubicBezTo>
                  <a:cubicBezTo>
                    <a:pt x="2346" y="39260"/>
                    <a:pt x="1905" y="38320"/>
                    <a:pt x="1596" y="36689"/>
                  </a:cubicBezTo>
                  <a:cubicBezTo>
                    <a:pt x="1393" y="35712"/>
                    <a:pt x="1620" y="35212"/>
                    <a:pt x="1822" y="34284"/>
                  </a:cubicBezTo>
                  <a:cubicBezTo>
                    <a:pt x="2024" y="33402"/>
                    <a:pt x="1739" y="32319"/>
                    <a:pt x="2155" y="31497"/>
                  </a:cubicBezTo>
                  <a:cubicBezTo>
                    <a:pt x="3608" y="28604"/>
                    <a:pt x="8406" y="29450"/>
                    <a:pt x="9240" y="25818"/>
                  </a:cubicBezTo>
                  <a:cubicBezTo>
                    <a:pt x="9549" y="24485"/>
                    <a:pt x="9287" y="23711"/>
                    <a:pt x="8751" y="22627"/>
                  </a:cubicBezTo>
                  <a:cubicBezTo>
                    <a:pt x="7978" y="21032"/>
                    <a:pt x="9966" y="19472"/>
                    <a:pt x="11252" y="18472"/>
                  </a:cubicBezTo>
                  <a:cubicBezTo>
                    <a:pt x="12526" y="17472"/>
                    <a:pt x="13704" y="16258"/>
                    <a:pt x="14728" y="15007"/>
                  </a:cubicBezTo>
                  <a:cubicBezTo>
                    <a:pt x="15788" y="13722"/>
                    <a:pt x="16967" y="13126"/>
                    <a:pt x="18372" y="12198"/>
                  </a:cubicBezTo>
                  <a:cubicBezTo>
                    <a:pt x="19360" y="11543"/>
                    <a:pt x="20551" y="11555"/>
                    <a:pt x="21563" y="11019"/>
                  </a:cubicBezTo>
                  <a:cubicBezTo>
                    <a:pt x="22825" y="10328"/>
                    <a:pt x="23801" y="9138"/>
                    <a:pt x="25111" y="8459"/>
                  </a:cubicBezTo>
                  <a:cubicBezTo>
                    <a:pt x="27468" y="7209"/>
                    <a:pt x="29409" y="5863"/>
                    <a:pt x="30647" y="3423"/>
                  </a:cubicBezTo>
                  <a:cubicBezTo>
                    <a:pt x="30492" y="2101"/>
                    <a:pt x="29611" y="982"/>
                    <a:pt x="28563" y="648"/>
                  </a:cubicBezTo>
                  <a:cubicBezTo>
                    <a:pt x="27503" y="297"/>
                    <a:pt x="25799" y="1"/>
                    <a:pt x="24163" y="1"/>
                  </a:cubicBezTo>
                  <a:close/>
                </a:path>
              </a:pathLst>
            </a:custGeom>
            <a:gradFill>
              <a:gsLst>
                <a:gs pos="0">
                  <a:schemeClr val="lt2"/>
                </a:gs>
                <a:gs pos="37000">
                  <a:schemeClr val="accent1"/>
                </a:gs>
                <a:gs pos="62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52;p8">
              <a:extLst>
                <a:ext uri="{FF2B5EF4-FFF2-40B4-BE49-F238E27FC236}">
                  <a16:creationId xmlns:a16="http://schemas.microsoft.com/office/drawing/2014/main" id="{0E3D8342-060F-8737-2957-69781A10CAB9}"/>
                </a:ext>
              </a:extLst>
            </p:cNvPr>
            <p:cNvSpPr/>
            <p:nvPr/>
          </p:nvSpPr>
          <p:spPr>
            <a:xfrm rot="-9612020">
              <a:off x="-19349" y="4825132"/>
              <a:ext cx="1236512" cy="453813"/>
            </a:xfrm>
            <a:custGeom>
              <a:avLst/>
              <a:gdLst/>
              <a:ahLst/>
              <a:cxnLst/>
              <a:rect l="l" t="t" r="r" b="b"/>
              <a:pathLst>
                <a:path w="5038" h="1849" extrusionOk="0">
                  <a:moveTo>
                    <a:pt x="1" y="0"/>
                  </a:moveTo>
                  <a:cubicBezTo>
                    <a:pt x="608" y="238"/>
                    <a:pt x="1203" y="488"/>
                    <a:pt x="1787" y="786"/>
                  </a:cubicBezTo>
                  <a:cubicBezTo>
                    <a:pt x="2620" y="1203"/>
                    <a:pt x="3454" y="1798"/>
                    <a:pt x="4394" y="1846"/>
                  </a:cubicBezTo>
                  <a:cubicBezTo>
                    <a:pt x="4424" y="1848"/>
                    <a:pt x="4457" y="1849"/>
                    <a:pt x="4490" y="1849"/>
                  </a:cubicBezTo>
                  <a:cubicBezTo>
                    <a:pt x="4669" y="1849"/>
                    <a:pt x="4882" y="1812"/>
                    <a:pt x="4942" y="1631"/>
                  </a:cubicBezTo>
                  <a:cubicBezTo>
                    <a:pt x="5037" y="1381"/>
                    <a:pt x="4716" y="1048"/>
                    <a:pt x="4561" y="905"/>
                  </a:cubicBezTo>
                  <a:cubicBezTo>
                    <a:pt x="4180" y="548"/>
                    <a:pt x="3739" y="310"/>
                    <a:pt x="3335" y="12"/>
                  </a:cubicBezTo>
                  <a:lnTo>
                    <a:pt x="3227" y="12"/>
                  </a:lnTo>
                  <a:cubicBezTo>
                    <a:pt x="3442" y="191"/>
                    <a:pt x="3680" y="334"/>
                    <a:pt x="3906" y="488"/>
                  </a:cubicBezTo>
                  <a:cubicBezTo>
                    <a:pt x="4204" y="691"/>
                    <a:pt x="4513" y="905"/>
                    <a:pt x="4716" y="1203"/>
                  </a:cubicBezTo>
                  <a:cubicBezTo>
                    <a:pt x="4823" y="1346"/>
                    <a:pt x="5001" y="1631"/>
                    <a:pt x="4644" y="1762"/>
                  </a:cubicBezTo>
                  <a:cubicBezTo>
                    <a:pt x="4612" y="1776"/>
                    <a:pt x="4568" y="1781"/>
                    <a:pt x="4522" y="1781"/>
                  </a:cubicBezTo>
                  <a:cubicBezTo>
                    <a:pt x="4450" y="1781"/>
                    <a:pt x="4373" y="1770"/>
                    <a:pt x="4323" y="1762"/>
                  </a:cubicBezTo>
                  <a:cubicBezTo>
                    <a:pt x="4061" y="1751"/>
                    <a:pt x="3823" y="1691"/>
                    <a:pt x="3585" y="1608"/>
                  </a:cubicBezTo>
                  <a:cubicBezTo>
                    <a:pt x="2739" y="1310"/>
                    <a:pt x="1977" y="786"/>
                    <a:pt x="1180" y="417"/>
                  </a:cubicBezTo>
                  <a:cubicBezTo>
                    <a:pt x="846" y="262"/>
                    <a:pt x="525" y="119"/>
                    <a:pt x="191" y="0"/>
                  </a:cubicBezTo>
                  <a:close/>
                </a:path>
              </a:pathLst>
            </a:custGeom>
            <a:gradFill>
              <a:gsLst>
                <a:gs pos="0">
                  <a:schemeClr val="lt2"/>
                </a:gs>
                <a:gs pos="37000">
                  <a:schemeClr val="accent1"/>
                </a:gs>
                <a:gs pos="62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53;p8">
              <a:extLst>
                <a:ext uri="{FF2B5EF4-FFF2-40B4-BE49-F238E27FC236}">
                  <a16:creationId xmlns:a16="http://schemas.microsoft.com/office/drawing/2014/main" id="{090E287F-D0D7-107F-A2A2-E288BD56DB1F}"/>
                </a:ext>
              </a:extLst>
            </p:cNvPr>
            <p:cNvSpPr/>
            <p:nvPr/>
          </p:nvSpPr>
          <p:spPr>
            <a:xfrm rot="-9899872" flipH="1">
              <a:off x="-362606" y="3330575"/>
              <a:ext cx="1652428" cy="1177147"/>
            </a:xfrm>
            <a:custGeom>
              <a:avLst/>
              <a:gdLst/>
              <a:ahLst/>
              <a:cxnLst/>
              <a:rect l="l" t="t" r="r" b="b"/>
              <a:pathLst>
                <a:path w="18223" h="12981" extrusionOk="0">
                  <a:moveTo>
                    <a:pt x="16424" y="0"/>
                  </a:moveTo>
                  <a:cubicBezTo>
                    <a:pt x="16283" y="0"/>
                    <a:pt x="16144" y="13"/>
                    <a:pt x="16015" y="39"/>
                  </a:cubicBezTo>
                  <a:cubicBezTo>
                    <a:pt x="15348" y="158"/>
                    <a:pt x="14931" y="539"/>
                    <a:pt x="14598" y="1015"/>
                  </a:cubicBezTo>
                  <a:cubicBezTo>
                    <a:pt x="14205" y="1610"/>
                    <a:pt x="13943" y="2349"/>
                    <a:pt x="13550" y="2980"/>
                  </a:cubicBezTo>
                  <a:cubicBezTo>
                    <a:pt x="12788" y="4146"/>
                    <a:pt x="11610" y="4361"/>
                    <a:pt x="10657" y="5266"/>
                  </a:cubicBezTo>
                  <a:cubicBezTo>
                    <a:pt x="9812" y="6063"/>
                    <a:pt x="9300" y="6754"/>
                    <a:pt x="8252" y="7290"/>
                  </a:cubicBezTo>
                  <a:cubicBezTo>
                    <a:pt x="7252" y="7802"/>
                    <a:pt x="6657" y="8766"/>
                    <a:pt x="5633" y="9242"/>
                  </a:cubicBezTo>
                  <a:cubicBezTo>
                    <a:pt x="4918" y="9564"/>
                    <a:pt x="4204" y="9921"/>
                    <a:pt x="3490" y="10242"/>
                  </a:cubicBezTo>
                  <a:cubicBezTo>
                    <a:pt x="3025" y="10445"/>
                    <a:pt x="2656" y="10373"/>
                    <a:pt x="2216" y="10552"/>
                  </a:cubicBezTo>
                  <a:cubicBezTo>
                    <a:pt x="1561" y="10814"/>
                    <a:pt x="1" y="12159"/>
                    <a:pt x="275" y="12981"/>
                  </a:cubicBezTo>
                  <a:cubicBezTo>
                    <a:pt x="596" y="12981"/>
                    <a:pt x="811" y="12647"/>
                    <a:pt x="1061" y="12469"/>
                  </a:cubicBezTo>
                  <a:cubicBezTo>
                    <a:pt x="1465" y="12183"/>
                    <a:pt x="1918" y="11993"/>
                    <a:pt x="2382" y="11826"/>
                  </a:cubicBezTo>
                  <a:cubicBezTo>
                    <a:pt x="3323" y="11504"/>
                    <a:pt x="4049" y="10909"/>
                    <a:pt x="4954" y="10576"/>
                  </a:cubicBezTo>
                  <a:cubicBezTo>
                    <a:pt x="7300" y="9730"/>
                    <a:pt x="9407" y="8468"/>
                    <a:pt x="11645" y="7361"/>
                  </a:cubicBezTo>
                  <a:cubicBezTo>
                    <a:pt x="13443" y="6468"/>
                    <a:pt x="14646" y="6909"/>
                    <a:pt x="15717" y="4849"/>
                  </a:cubicBezTo>
                  <a:cubicBezTo>
                    <a:pt x="16313" y="3706"/>
                    <a:pt x="17801" y="2753"/>
                    <a:pt x="18039" y="1432"/>
                  </a:cubicBezTo>
                  <a:cubicBezTo>
                    <a:pt x="18223" y="463"/>
                    <a:pt x="17270" y="0"/>
                    <a:pt x="1642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154;p8">
            <a:extLst>
              <a:ext uri="{FF2B5EF4-FFF2-40B4-BE49-F238E27FC236}">
                <a16:creationId xmlns:a16="http://schemas.microsoft.com/office/drawing/2014/main" id="{55D93100-909D-9B8E-5E1A-014DD0930FF3}"/>
              </a:ext>
            </a:extLst>
          </p:cNvPr>
          <p:cNvSpPr/>
          <p:nvPr/>
        </p:nvSpPr>
        <p:spPr>
          <a:xfrm rot="4965173">
            <a:off x="8536671" y="120313"/>
            <a:ext cx="2572230" cy="1983173"/>
          </a:xfrm>
          <a:custGeom>
            <a:avLst/>
            <a:gdLst/>
            <a:ahLst/>
            <a:cxnLst/>
            <a:rect l="l" t="t" r="r" b="b"/>
            <a:pathLst>
              <a:path w="5847" h="4508" extrusionOk="0">
                <a:moveTo>
                  <a:pt x="4500" y="0"/>
                </a:moveTo>
                <a:cubicBezTo>
                  <a:pt x="4438" y="0"/>
                  <a:pt x="4378" y="3"/>
                  <a:pt x="4323" y="7"/>
                </a:cubicBezTo>
                <a:cubicBezTo>
                  <a:pt x="3799" y="19"/>
                  <a:pt x="3299" y="197"/>
                  <a:pt x="2787" y="364"/>
                </a:cubicBezTo>
                <a:cubicBezTo>
                  <a:pt x="2144" y="567"/>
                  <a:pt x="1525" y="757"/>
                  <a:pt x="858" y="781"/>
                </a:cubicBezTo>
                <a:cubicBezTo>
                  <a:pt x="572" y="781"/>
                  <a:pt x="287" y="757"/>
                  <a:pt x="1" y="721"/>
                </a:cubicBezTo>
                <a:lnTo>
                  <a:pt x="1" y="757"/>
                </a:lnTo>
                <a:cubicBezTo>
                  <a:pt x="273" y="811"/>
                  <a:pt x="545" y="839"/>
                  <a:pt x="817" y="839"/>
                </a:cubicBezTo>
                <a:cubicBezTo>
                  <a:pt x="1021" y="839"/>
                  <a:pt x="1225" y="823"/>
                  <a:pt x="1430" y="793"/>
                </a:cubicBezTo>
                <a:cubicBezTo>
                  <a:pt x="2430" y="638"/>
                  <a:pt x="3335" y="78"/>
                  <a:pt x="4370" y="66"/>
                </a:cubicBezTo>
                <a:cubicBezTo>
                  <a:pt x="4620" y="66"/>
                  <a:pt x="5037" y="78"/>
                  <a:pt x="5216" y="305"/>
                </a:cubicBezTo>
                <a:cubicBezTo>
                  <a:pt x="5537" y="733"/>
                  <a:pt x="5168" y="1162"/>
                  <a:pt x="4811" y="1388"/>
                </a:cubicBezTo>
                <a:cubicBezTo>
                  <a:pt x="4382" y="1674"/>
                  <a:pt x="3894" y="1864"/>
                  <a:pt x="3442" y="2091"/>
                </a:cubicBezTo>
                <a:cubicBezTo>
                  <a:pt x="3025" y="2293"/>
                  <a:pt x="2620" y="2519"/>
                  <a:pt x="2251" y="2805"/>
                </a:cubicBezTo>
                <a:cubicBezTo>
                  <a:pt x="1823" y="3126"/>
                  <a:pt x="1453" y="3543"/>
                  <a:pt x="1001" y="3853"/>
                </a:cubicBezTo>
                <a:cubicBezTo>
                  <a:pt x="691" y="4079"/>
                  <a:pt x="346" y="4257"/>
                  <a:pt x="25" y="4448"/>
                </a:cubicBezTo>
                <a:lnTo>
                  <a:pt x="25" y="4507"/>
                </a:lnTo>
                <a:cubicBezTo>
                  <a:pt x="406" y="4293"/>
                  <a:pt x="810" y="4079"/>
                  <a:pt x="1168" y="3817"/>
                </a:cubicBezTo>
                <a:cubicBezTo>
                  <a:pt x="1632" y="3472"/>
                  <a:pt x="2013" y="3043"/>
                  <a:pt x="2477" y="2710"/>
                </a:cubicBezTo>
                <a:cubicBezTo>
                  <a:pt x="2918" y="2400"/>
                  <a:pt x="3418" y="2174"/>
                  <a:pt x="3906" y="1936"/>
                </a:cubicBezTo>
                <a:cubicBezTo>
                  <a:pt x="4382" y="1710"/>
                  <a:pt x="5847" y="1114"/>
                  <a:pt x="5323" y="328"/>
                </a:cubicBezTo>
                <a:cubicBezTo>
                  <a:pt x="5155" y="62"/>
                  <a:pt x="4800" y="0"/>
                  <a:pt x="4500" y="0"/>
                </a:cubicBezTo>
                <a:close/>
              </a:path>
            </a:pathLst>
          </a:custGeom>
          <a:gradFill>
            <a:gsLst>
              <a:gs pos="0">
                <a:schemeClr val="lt2"/>
              </a:gs>
              <a:gs pos="37000">
                <a:schemeClr val="accent1"/>
              </a:gs>
              <a:gs pos="62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55;p8">
            <a:extLst>
              <a:ext uri="{FF2B5EF4-FFF2-40B4-BE49-F238E27FC236}">
                <a16:creationId xmlns:a16="http://schemas.microsoft.com/office/drawing/2014/main" id="{474D5542-6250-A9FB-759E-77ED949D6127}"/>
              </a:ext>
            </a:extLst>
          </p:cNvPr>
          <p:cNvSpPr/>
          <p:nvPr/>
        </p:nvSpPr>
        <p:spPr>
          <a:xfrm rot="4225275" flipH="1">
            <a:off x="10578515" y="1195826"/>
            <a:ext cx="2023266" cy="742561"/>
          </a:xfrm>
          <a:custGeom>
            <a:avLst/>
            <a:gdLst/>
            <a:ahLst/>
            <a:cxnLst/>
            <a:rect l="l" t="t" r="r" b="b"/>
            <a:pathLst>
              <a:path w="5038" h="1849" extrusionOk="0">
                <a:moveTo>
                  <a:pt x="1" y="0"/>
                </a:moveTo>
                <a:cubicBezTo>
                  <a:pt x="608" y="238"/>
                  <a:pt x="1203" y="488"/>
                  <a:pt x="1787" y="786"/>
                </a:cubicBezTo>
                <a:cubicBezTo>
                  <a:pt x="2620" y="1203"/>
                  <a:pt x="3454" y="1798"/>
                  <a:pt x="4394" y="1846"/>
                </a:cubicBezTo>
                <a:cubicBezTo>
                  <a:pt x="4424" y="1848"/>
                  <a:pt x="4457" y="1849"/>
                  <a:pt x="4490" y="1849"/>
                </a:cubicBezTo>
                <a:cubicBezTo>
                  <a:pt x="4669" y="1849"/>
                  <a:pt x="4882" y="1812"/>
                  <a:pt x="4942" y="1631"/>
                </a:cubicBezTo>
                <a:cubicBezTo>
                  <a:pt x="5037" y="1381"/>
                  <a:pt x="4716" y="1048"/>
                  <a:pt x="4561" y="905"/>
                </a:cubicBezTo>
                <a:cubicBezTo>
                  <a:pt x="4180" y="548"/>
                  <a:pt x="3739" y="310"/>
                  <a:pt x="3335" y="12"/>
                </a:cubicBezTo>
                <a:lnTo>
                  <a:pt x="3227" y="12"/>
                </a:lnTo>
                <a:cubicBezTo>
                  <a:pt x="3442" y="191"/>
                  <a:pt x="3680" y="334"/>
                  <a:pt x="3906" y="488"/>
                </a:cubicBezTo>
                <a:cubicBezTo>
                  <a:pt x="4204" y="691"/>
                  <a:pt x="4513" y="905"/>
                  <a:pt x="4716" y="1203"/>
                </a:cubicBezTo>
                <a:cubicBezTo>
                  <a:pt x="4823" y="1346"/>
                  <a:pt x="5001" y="1631"/>
                  <a:pt x="4644" y="1762"/>
                </a:cubicBezTo>
                <a:cubicBezTo>
                  <a:pt x="4612" y="1776"/>
                  <a:pt x="4568" y="1781"/>
                  <a:pt x="4522" y="1781"/>
                </a:cubicBezTo>
                <a:cubicBezTo>
                  <a:pt x="4450" y="1781"/>
                  <a:pt x="4373" y="1770"/>
                  <a:pt x="4323" y="1762"/>
                </a:cubicBezTo>
                <a:cubicBezTo>
                  <a:pt x="4061" y="1751"/>
                  <a:pt x="3823" y="1691"/>
                  <a:pt x="3585" y="1608"/>
                </a:cubicBezTo>
                <a:cubicBezTo>
                  <a:pt x="2739" y="1310"/>
                  <a:pt x="1977" y="786"/>
                  <a:pt x="1180" y="417"/>
                </a:cubicBezTo>
                <a:cubicBezTo>
                  <a:pt x="846" y="262"/>
                  <a:pt x="525" y="119"/>
                  <a:pt x="191" y="0"/>
                </a:cubicBezTo>
                <a:close/>
              </a:path>
            </a:pathLst>
          </a:custGeom>
          <a:gradFill>
            <a:gsLst>
              <a:gs pos="0">
                <a:schemeClr val="lt2"/>
              </a:gs>
              <a:gs pos="37000">
                <a:schemeClr val="accent1"/>
              </a:gs>
              <a:gs pos="62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56;p8">
            <a:extLst>
              <a:ext uri="{FF2B5EF4-FFF2-40B4-BE49-F238E27FC236}">
                <a16:creationId xmlns:a16="http://schemas.microsoft.com/office/drawing/2014/main" id="{077CEE0E-FCD4-5D75-929A-08D79F901D49}"/>
              </a:ext>
            </a:extLst>
          </p:cNvPr>
          <p:cNvSpPr/>
          <p:nvPr/>
        </p:nvSpPr>
        <p:spPr>
          <a:xfrm rot="18216024">
            <a:off x="-25788" y="1014443"/>
            <a:ext cx="831594" cy="577185"/>
          </a:xfrm>
          <a:custGeom>
            <a:avLst/>
            <a:gdLst/>
            <a:ahLst/>
            <a:cxnLst/>
            <a:rect l="l" t="t" r="r" b="b"/>
            <a:pathLst>
              <a:path w="5038" h="1849" extrusionOk="0">
                <a:moveTo>
                  <a:pt x="1" y="0"/>
                </a:moveTo>
                <a:cubicBezTo>
                  <a:pt x="608" y="238"/>
                  <a:pt x="1203" y="488"/>
                  <a:pt x="1787" y="786"/>
                </a:cubicBezTo>
                <a:cubicBezTo>
                  <a:pt x="2620" y="1203"/>
                  <a:pt x="3454" y="1798"/>
                  <a:pt x="4394" y="1846"/>
                </a:cubicBezTo>
                <a:cubicBezTo>
                  <a:pt x="4424" y="1848"/>
                  <a:pt x="4457" y="1849"/>
                  <a:pt x="4490" y="1849"/>
                </a:cubicBezTo>
                <a:cubicBezTo>
                  <a:pt x="4669" y="1849"/>
                  <a:pt x="4882" y="1812"/>
                  <a:pt x="4942" y="1631"/>
                </a:cubicBezTo>
                <a:cubicBezTo>
                  <a:pt x="5037" y="1381"/>
                  <a:pt x="4716" y="1048"/>
                  <a:pt x="4561" y="905"/>
                </a:cubicBezTo>
                <a:cubicBezTo>
                  <a:pt x="4180" y="548"/>
                  <a:pt x="3739" y="310"/>
                  <a:pt x="3335" y="12"/>
                </a:cubicBezTo>
                <a:lnTo>
                  <a:pt x="3227" y="12"/>
                </a:lnTo>
                <a:cubicBezTo>
                  <a:pt x="3442" y="191"/>
                  <a:pt x="3680" y="334"/>
                  <a:pt x="3906" y="488"/>
                </a:cubicBezTo>
                <a:cubicBezTo>
                  <a:pt x="4204" y="691"/>
                  <a:pt x="4513" y="905"/>
                  <a:pt x="4716" y="1203"/>
                </a:cubicBezTo>
                <a:cubicBezTo>
                  <a:pt x="4823" y="1346"/>
                  <a:pt x="5001" y="1631"/>
                  <a:pt x="4644" y="1762"/>
                </a:cubicBezTo>
                <a:cubicBezTo>
                  <a:pt x="4612" y="1776"/>
                  <a:pt x="4568" y="1781"/>
                  <a:pt x="4522" y="1781"/>
                </a:cubicBezTo>
                <a:cubicBezTo>
                  <a:pt x="4450" y="1781"/>
                  <a:pt x="4373" y="1770"/>
                  <a:pt x="4323" y="1762"/>
                </a:cubicBezTo>
                <a:cubicBezTo>
                  <a:pt x="4061" y="1751"/>
                  <a:pt x="3823" y="1691"/>
                  <a:pt x="3585" y="1608"/>
                </a:cubicBezTo>
                <a:cubicBezTo>
                  <a:pt x="2739" y="1310"/>
                  <a:pt x="1977" y="786"/>
                  <a:pt x="1180" y="417"/>
                </a:cubicBezTo>
                <a:cubicBezTo>
                  <a:pt x="846" y="262"/>
                  <a:pt x="525" y="119"/>
                  <a:pt x="19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57;p8">
            <a:extLst>
              <a:ext uri="{FF2B5EF4-FFF2-40B4-BE49-F238E27FC236}">
                <a16:creationId xmlns:a16="http://schemas.microsoft.com/office/drawing/2014/main" id="{CB761F34-1D9F-8AF7-1EA9-1038E94D0967}"/>
              </a:ext>
            </a:extLst>
          </p:cNvPr>
          <p:cNvSpPr/>
          <p:nvPr/>
        </p:nvSpPr>
        <p:spPr>
          <a:xfrm rot="13095318" flipH="1">
            <a:off x="803912" y="-811549"/>
            <a:ext cx="2046032" cy="3016365"/>
          </a:xfrm>
          <a:custGeom>
            <a:avLst/>
            <a:gdLst/>
            <a:ahLst/>
            <a:cxnLst/>
            <a:rect l="l" t="t" r="r" b="b"/>
            <a:pathLst>
              <a:path w="42731" h="52063" extrusionOk="0">
                <a:moveTo>
                  <a:pt x="0" y="1"/>
                </a:moveTo>
                <a:lnTo>
                  <a:pt x="0" y="1"/>
                </a:lnTo>
                <a:cubicBezTo>
                  <a:pt x="1284" y="3494"/>
                  <a:pt x="3597" y="6535"/>
                  <a:pt x="5925" y="9428"/>
                </a:cubicBezTo>
                <a:cubicBezTo>
                  <a:pt x="8747" y="12936"/>
                  <a:pt x="11875" y="16188"/>
                  <a:pt x="15126" y="19300"/>
                </a:cubicBezTo>
                <a:cubicBezTo>
                  <a:pt x="18402" y="22435"/>
                  <a:pt x="21805" y="25434"/>
                  <a:pt x="25194" y="28449"/>
                </a:cubicBezTo>
                <a:cubicBezTo>
                  <a:pt x="28594" y="31474"/>
                  <a:pt x="32101" y="34464"/>
                  <a:pt x="35219" y="37787"/>
                </a:cubicBezTo>
                <a:cubicBezTo>
                  <a:pt x="39001" y="41820"/>
                  <a:pt x="40879" y="46917"/>
                  <a:pt x="42684" y="52047"/>
                </a:cubicBezTo>
                <a:cubicBezTo>
                  <a:pt x="42688" y="52058"/>
                  <a:pt x="42697" y="52063"/>
                  <a:pt x="42705" y="52063"/>
                </a:cubicBezTo>
                <a:cubicBezTo>
                  <a:pt x="42718" y="52063"/>
                  <a:pt x="42731" y="52052"/>
                  <a:pt x="42726" y="52036"/>
                </a:cubicBezTo>
                <a:cubicBezTo>
                  <a:pt x="41411" y="47816"/>
                  <a:pt x="40032" y="43563"/>
                  <a:pt x="37378" y="39961"/>
                </a:cubicBezTo>
                <a:cubicBezTo>
                  <a:pt x="34746" y="36388"/>
                  <a:pt x="31162" y="33456"/>
                  <a:pt x="27876" y="30504"/>
                </a:cubicBezTo>
                <a:cubicBezTo>
                  <a:pt x="21153" y="24463"/>
                  <a:pt x="14202" y="18613"/>
                  <a:pt x="8239" y="11791"/>
                </a:cubicBezTo>
                <a:cubicBezTo>
                  <a:pt x="6530" y="9838"/>
                  <a:pt x="4907" y="7807"/>
                  <a:pt x="3406" y="5690"/>
                </a:cubicBezTo>
                <a:cubicBezTo>
                  <a:pt x="2174" y="3952"/>
                  <a:pt x="767" y="2056"/>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332;p8">
            <a:extLst>
              <a:ext uri="{FF2B5EF4-FFF2-40B4-BE49-F238E27FC236}">
                <a16:creationId xmlns:a16="http://schemas.microsoft.com/office/drawing/2014/main" id="{77D7C6E0-A182-0B64-4844-2C02761B90BB}"/>
              </a:ext>
            </a:extLst>
          </p:cNvPr>
          <p:cNvSpPr/>
          <p:nvPr/>
        </p:nvSpPr>
        <p:spPr>
          <a:xfrm>
            <a:off x="1952988" y="2072081"/>
            <a:ext cx="26415" cy="20078"/>
          </a:xfrm>
          <a:custGeom>
            <a:avLst/>
            <a:gdLst/>
            <a:ahLst/>
            <a:cxnLst/>
            <a:rect l="l" t="t" r="r" b="b"/>
            <a:pathLst>
              <a:path w="346" h="263" extrusionOk="0">
                <a:moveTo>
                  <a:pt x="227" y="1"/>
                </a:moveTo>
                <a:cubicBezTo>
                  <a:pt x="131" y="12"/>
                  <a:pt x="72" y="60"/>
                  <a:pt x="0" y="108"/>
                </a:cubicBezTo>
                <a:cubicBezTo>
                  <a:pt x="60" y="143"/>
                  <a:pt x="131" y="203"/>
                  <a:pt x="191" y="251"/>
                </a:cubicBezTo>
                <a:cubicBezTo>
                  <a:pt x="203" y="263"/>
                  <a:pt x="239" y="263"/>
                  <a:pt x="262" y="263"/>
                </a:cubicBezTo>
                <a:cubicBezTo>
                  <a:pt x="298" y="251"/>
                  <a:pt x="310" y="227"/>
                  <a:pt x="346" y="227"/>
                </a:cubicBezTo>
                <a:cubicBezTo>
                  <a:pt x="346" y="179"/>
                  <a:pt x="346" y="120"/>
                  <a:pt x="322" y="84"/>
                </a:cubicBezTo>
                <a:cubicBezTo>
                  <a:pt x="298" y="36"/>
                  <a:pt x="250" y="1"/>
                  <a:pt x="22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0" name="Google Shape;4333;p8">
            <a:extLst>
              <a:ext uri="{FF2B5EF4-FFF2-40B4-BE49-F238E27FC236}">
                <a16:creationId xmlns:a16="http://schemas.microsoft.com/office/drawing/2014/main" id="{602D1CDD-3FA5-E0B6-8E98-CC158D3A6368}"/>
              </a:ext>
            </a:extLst>
          </p:cNvPr>
          <p:cNvSpPr/>
          <p:nvPr/>
        </p:nvSpPr>
        <p:spPr>
          <a:xfrm>
            <a:off x="1263995" y="1025422"/>
            <a:ext cx="71915" cy="102299"/>
          </a:xfrm>
          <a:custGeom>
            <a:avLst/>
            <a:gdLst/>
            <a:ahLst/>
            <a:cxnLst/>
            <a:rect l="l" t="t" r="r" b="b"/>
            <a:pathLst>
              <a:path w="942" h="1340" extrusionOk="0">
                <a:moveTo>
                  <a:pt x="153" y="0"/>
                </a:moveTo>
                <a:cubicBezTo>
                  <a:pt x="107" y="0"/>
                  <a:pt x="34" y="37"/>
                  <a:pt x="24" y="66"/>
                </a:cubicBezTo>
                <a:cubicBezTo>
                  <a:pt x="1" y="126"/>
                  <a:pt x="24" y="209"/>
                  <a:pt x="48" y="268"/>
                </a:cubicBezTo>
                <a:cubicBezTo>
                  <a:pt x="134" y="407"/>
                  <a:pt x="238" y="498"/>
                  <a:pt x="371" y="498"/>
                </a:cubicBezTo>
                <a:cubicBezTo>
                  <a:pt x="386" y="498"/>
                  <a:pt x="401" y="497"/>
                  <a:pt x="417" y="495"/>
                </a:cubicBezTo>
                <a:cubicBezTo>
                  <a:pt x="477" y="602"/>
                  <a:pt x="560" y="661"/>
                  <a:pt x="596" y="745"/>
                </a:cubicBezTo>
                <a:cubicBezTo>
                  <a:pt x="643" y="840"/>
                  <a:pt x="715" y="935"/>
                  <a:pt x="584" y="1042"/>
                </a:cubicBezTo>
                <a:cubicBezTo>
                  <a:pt x="548" y="1078"/>
                  <a:pt x="524" y="1197"/>
                  <a:pt x="548" y="1221"/>
                </a:cubicBezTo>
                <a:cubicBezTo>
                  <a:pt x="596" y="1280"/>
                  <a:pt x="691" y="1340"/>
                  <a:pt x="763" y="1340"/>
                </a:cubicBezTo>
                <a:cubicBezTo>
                  <a:pt x="810" y="1340"/>
                  <a:pt x="905" y="1269"/>
                  <a:pt x="929" y="1209"/>
                </a:cubicBezTo>
                <a:cubicBezTo>
                  <a:pt x="941" y="1150"/>
                  <a:pt x="905" y="1054"/>
                  <a:pt x="882" y="983"/>
                </a:cubicBezTo>
                <a:cubicBezTo>
                  <a:pt x="870" y="923"/>
                  <a:pt x="810" y="876"/>
                  <a:pt x="810" y="816"/>
                </a:cubicBezTo>
                <a:cubicBezTo>
                  <a:pt x="810" y="745"/>
                  <a:pt x="822" y="661"/>
                  <a:pt x="834" y="578"/>
                </a:cubicBezTo>
                <a:cubicBezTo>
                  <a:pt x="865" y="463"/>
                  <a:pt x="777" y="357"/>
                  <a:pt x="659" y="357"/>
                </a:cubicBezTo>
                <a:cubicBezTo>
                  <a:pt x="642" y="357"/>
                  <a:pt x="625" y="359"/>
                  <a:pt x="608" y="364"/>
                </a:cubicBezTo>
                <a:cubicBezTo>
                  <a:pt x="550" y="374"/>
                  <a:pt x="510" y="382"/>
                  <a:pt x="481" y="382"/>
                </a:cubicBezTo>
                <a:cubicBezTo>
                  <a:pt x="414" y="382"/>
                  <a:pt x="406" y="342"/>
                  <a:pt x="382" y="209"/>
                </a:cubicBezTo>
                <a:cubicBezTo>
                  <a:pt x="382" y="185"/>
                  <a:pt x="382" y="149"/>
                  <a:pt x="358" y="137"/>
                </a:cubicBezTo>
                <a:cubicBezTo>
                  <a:pt x="298" y="78"/>
                  <a:pt x="262" y="18"/>
                  <a:pt x="179" y="7"/>
                </a:cubicBezTo>
                <a:cubicBezTo>
                  <a:pt x="172" y="2"/>
                  <a:pt x="163" y="0"/>
                  <a:pt x="15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1" name="Google Shape;4334;p8">
            <a:extLst>
              <a:ext uri="{FF2B5EF4-FFF2-40B4-BE49-F238E27FC236}">
                <a16:creationId xmlns:a16="http://schemas.microsoft.com/office/drawing/2014/main" id="{FF3C7BD3-6B25-19A6-D97F-F14C21BA37BF}"/>
              </a:ext>
            </a:extLst>
          </p:cNvPr>
          <p:cNvSpPr/>
          <p:nvPr/>
        </p:nvSpPr>
        <p:spPr>
          <a:xfrm>
            <a:off x="1231244" y="1403319"/>
            <a:ext cx="101001" cy="71304"/>
          </a:xfrm>
          <a:custGeom>
            <a:avLst/>
            <a:gdLst/>
            <a:ahLst/>
            <a:cxnLst/>
            <a:rect l="l" t="t" r="r" b="b"/>
            <a:pathLst>
              <a:path w="1323" h="934" extrusionOk="0">
                <a:moveTo>
                  <a:pt x="1032" y="0"/>
                </a:moveTo>
                <a:cubicBezTo>
                  <a:pt x="945" y="0"/>
                  <a:pt x="887" y="54"/>
                  <a:pt x="846" y="152"/>
                </a:cubicBezTo>
                <a:cubicBezTo>
                  <a:pt x="691" y="236"/>
                  <a:pt x="525" y="260"/>
                  <a:pt x="441" y="379"/>
                </a:cubicBezTo>
                <a:cubicBezTo>
                  <a:pt x="370" y="498"/>
                  <a:pt x="299" y="545"/>
                  <a:pt x="179" y="557"/>
                </a:cubicBezTo>
                <a:cubicBezTo>
                  <a:pt x="96" y="569"/>
                  <a:pt x="1" y="629"/>
                  <a:pt x="13" y="736"/>
                </a:cubicBezTo>
                <a:cubicBezTo>
                  <a:pt x="25" y="795"/>
                  <a:pt x="108" y="867"/>
                  <a:pt x="168" y="914"/>
                </a:cubicBezTo>
                <a:cubicBezTo>
                  <a:pt x="191" y="928"/>
                  <a:pt x="216" y="934"/>
                  <a:pt x="240" y="934"/>
                </a:cubicBezTo>
                <a:cubicBezTo>
                  <a:pt x="324" y="934"/>
                  <a:pt x="402" y="859"/>
                  <a:pt x="430" y="748"/>
                </a:cubicBezTo>
                <a:cubicBezTo>
                  <a:pt x="453" y="688"/>
                  <a:pt x="513" y="629"/>
                  <a:pt x="537" y="629"/>
                </a:cubicBezTo>
                <a:cubicBezTo>
                  <a:pt x="668" y="629"/>
                  <a:pt x="763" y="569"/>
                  <a:pt x="834" y="498"/>
                </a:cubicBezTo>
                <a:cubicBezTo>
                  <a:pt x="875" y="457"/>
                  <a:pt x="917" y="444"/>
                  <a:pt x="962" y="444"/>
                </a:cubicBezTo>
                <a:cubicBezTo>
                  <a:pt x="982" y="444"/>
                  <a:pt x="1003" y="446"/>
                  <a:pt x="1025" y="450"/>
                </a:cubicBezTo>
                <a:cubicBezTo>
                  <a:pt x="1058" y="458"/>
                  <a:pt x="1086" y="461"/>
                  <a:pt x="1111" y="461"/>
                </a:cubicBezTo>
                <a:cubicBezTo>
                  <a:pt x="1204" y="461"/>
                  <a:pt x="1249" y="408"/>
                  <a:pt x="1287" y="295"/>
                </a:cubicBezTo>
                <a:cubicBezTo>
                  <a:pt x="1322" y="152"/>
                  <a:pt x="1263" y="81"/>
                  <a:pt x="1168" y="33"/>
                </a:cubicBezTo>
                <a:cubicBezTo>
                  <a:pt x="1116" y="11"/>
                  <a:pt x="1071" y="0"/>
                  <a:pt x="103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2" name="Google Shape;4335;p8">
            <a:extLst>
              <a:ext uri="{FF2B5EF4-FFF2-40B4-BE49-F238E27FC236}">
                <a16:creationId xmlns:a16="http://schemas.microsoft.com/office/drawing/2014/main" id="{E145842D-AF9B-160B-8E16-E667DBEA5CC2}"/>
              </a:ext>
            </a:extLst>
          </p:cNvPr>
          <p:cNvSpPr/>
          <p:nvPr/>
        </p:nvSpPr>
        <p:spPr>
          <a:xfrm>
            <a:off x="1474854" y="1245824"/>
            <a:ext cx="69166" cy="58708"/>
          </a:xfrm>
          <a:custGeom>
            <a:avLst/>
            <a:gdLst/>
            <a:ahLst/>
            <a:cxnLst/>
            <a:rect l="l" t="t" r="r" b="b"/>
            <a:pathLst>
              <a:path w="906" h="769" extrusionOk="0">
                <a:moveTo>
                  <a:pt x="275" y="1"/>
                </a:moveTo>
                <a:cubicBezTo>
                  <a:pt x="191" y="1"/>
                  <a:pt x="203" y="96"/>
                  <a:pt x="215" y="167"/>
                </a:cubicBezTo>
                <a:cubicBezTo>
                  <a:pt x="239" y="239"/>
                  <a:pt x="239" y="298"/>
                  <a:pt x="132" y="346"/>
                </a:cubicBezTo>
                <a:cubicBezTo>
                  <a:pt x="13" y="394"/>
                  <a:pt x="1" y="584"/>
                  <a:pt x="120" y="703"/>
                </a:cubicBezTo>
                <a:cubicBezTo>
                  <a:pt x="139" y="703"/>
                  <a:pt x="181" y="734"/>
                  <a:pt x="221" y="734"/>
                </a:cubicBezTo>
                <a:cubicBezTo>
                  <a:pt x="231" y="734"/>
                  <a:pt x="241" y="732"/>
                  <a:pt x="251" y="727"/>
                </a:cubicBezTo>
                <a:cubicBezTo>
                  <a:pt x="294" y="715"/>
                  <a:pt x="337" y="710"/>
                  <a:pt x="378" y="710"/>
                </a:cubicBezTo>
                <a:cubicBezTo>
                  <a:pt x="461" y="710"/>
                  <a:pt x="541" y="731"/>
                  <a:pt x="620" y="763"/>
                </a:cubicBezTo>
                <a:cubicBezTo>
                  <a:pt x="636" y="766"/>
                  <a:pt x="651" y="768"/>
                  <a:pt x="666" y="768"/>
                </a:cubicBezTo>
                <a:cubicBezTo>
                  <a:pt x="748" y="768"/>
                  <a:pt x="806" y="715"/>
                  <a:pt x="846" y="644"/>
                </a:cubicBezTo>
                <a:cubicBezTo>
                  <a:pt x="906" y="548"/>
                  <a:pt x="846" y="489"/>
                  <a:pt x="787" y="429"/>
                </a:cubicBezTo>
                <a:cubicBezTo>
                  <a:pt x="731" y="388"/>
                  <a:pt x="676" y="362"/>
                  <a:pt x="618" y="362"/>
                </a:cubicBezTo>
                <a:cubicBezTo>
                  <a:pt x="577" y="362"/>
                  <a:pt x="534" y="376"/>
                  <a:pt x="489" y="406"/>
                </a:cubicBezTo>
                <a:cubicBezTo>
                  <a:pt x="487" y="408"/>
                  <a:pt x="482" y="409"/>
                  <a:pt x="477" y="409"/>
                </a:cubicBezTo>
                <a:cubicBezTo>
                  <a:pt x="454" y="409"/>
                  <a:pt x="408" y="394"/>
                  <a:pt x="370" y="394"/>
                </a:cubicBezTo>
                <a:cubicBezTo>
                  <a:pt x="382" y="358"/>
                  <a:pt x="382" y="298"/>
                  <a:pt x="417" y="298"/>
                </a:cubicBezTo>
                <a:cubicBezTo>
                  <a:pt x="560" y="251"/>
                  <a:pt x="537" y="167"/>
                  <a:pt x="453" y="96"/>
                </a:cubicBezTo>
                <a:cubicBezTo>
                  <a:pt x="417" y="48"/>
                  <a:pt x="334" y="1"/>
                  <a:pt x="27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3" name="Google Shape;4336;p8">
            <a:extLst>
              <a:ext uri="{FF2B5EF4-FFF2-40B4-BE49-F238E27FC236}">
                <a16:creationId xmlns:a16="http://schemas.microsoft.com/office/drawing/2014/main" id="{6D679826-5470-173B-4461-247B8F19FFBB}"/>
              </a:ext>
            </a:extLst>
          </p:cNvPr>
          <p:cNvSpPr/>
          <p:nvPr/>
        </p:nvSpPr>
        <p:spPr>
          <a:xfrm>
            <a:off x="1414009" y="1001604"/>
            <a:ext cx="48249" cy="62677"/>
          </a:xfrm>
          <a:custGeom>
            <a:avLst/>
            <a:gdLst/>
            <a:ahLst/>
            <a:cxnLst/>
            <a:rect l="l" t="t" r="r" b="b"/>
            <a:pathLst>
              <a:path w="632" h="821" extrusionOk="0">
                <a:moveTo>
                  <a:pt x="138" y="0"/>
                </a:moveTo>
                <a:cubicBezTo>
                  <a:pt x="76" y="0"/>
                  <a:pt x="33" y="29"/>
                  <a:pt x="24" y="92"/>
                </a:cubicBezTo>
                <a:cubicBezTo>
                  <a:pt x="24" y="140"/>
                  <a:pt x="60" y="211"/>
                  <a:pt x="107" y="259"/>
                </a:cubicBezTo>
                <a:cubicBezTo>
                  <a:pt x="113" y="265"/>
                  <a:pt x="131" y="265"/>
                  <a:pt x="155" y="265"/>
                </a:cubicBezTo>
                <a:cubicBezTo>
                  <a:pt x="179" y="265"/>
                  <a:pt x="208" y="265"/>
                  <a:pt x="238" y="271"/>
                </a:cubicBezTo>
                <a:cubicBezTo>
                  <a:pt x="95" y="354"/>
                  <a:pt x="0" y="521"/>
                  <a:pt x="24" y="664"/>
                </a:cubicBezTo>
                <a:cubicBezTo>
                  <a:pt x="35" y="762"/>
                  <a:pt x="86" y="820"/>
                  <a:pt x="185" y="820"/>
                </a:cubicBezTo>
                <a:cubicBezTo>
                  <a:pt x="195" y="820"/>
                  <a:pt x="204" y="820"/>
                  <a:pt x="214" y="819"/>
                </a:cubicBezTo>
                <a:cubicBezTo>
                  <a:pt x="333" y="819"/>
                  <a:pt x="393" y="747"/>
                  <a:pt x="405" y="592"/>
                </a:cubicBezTo>
                <a:cubicBezTo>
                  <a:pt x="417" y="521"/>
                  <a:pt x="381" y="414"/>
                  <a:pt x="500" y="366"/>
                </a:cubicBezTo>
                <a:cubicBezTo>
                  <a:pt x="595" y="342"/>
                  <a:pt x="631" y="283"/>
                  <a:pt x="583" y="176"/>
                </a:cubicBezTo>
                <a:cubicBezTo>
                  <a:pt x="539" y="76"/>
                  <a:pt x="505" y="8"/>
                  <a:pt x="387" y="8"/>
                </a:cubicBezTo>
                <a:cubicBezTo>
                  <a:pt x="378" y="8"/>
                  <a:pt x="368" y="8"/>
                  <a:pt x="357" y="9"/>
                </a:cubicBezTo>
                <a:cubicBezTo>
                  <a:pt x="339" y="21"/>
                  <a:pt x="310" y="27"/>
                  <a:pt x="280" y="27"/>
                </a:cubicBezTo>
                <a:cubicBezTo>
                  <a:pt x="250" y="27"/>
                  <a:pt x="220" y="21"/>
                  <a:pt x="202" y="9"/>
                </a:cubicBezTo>
                <a:cubicBezTo>
                  <a:pt x="179" y="3"/>
                  <a:pt x="158" y="0"/>
                  <a:pt x="13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4" name="Google Shape;4337;p8">
            <a:extLst>
              <a:ext uri="{FF2B5EF4-FFF2-40B4-BE49-F238E27FC236}">
                <a16:creationId xmlns:a16="http://schemas.microsoft.com/office/drawing/2014/main" id="{64BC04CB-B9C8-4A4A-39C2-AD53C6ADABC1}"/>
              </a:ext>
            </a:extLst>
          </p:cNvPr>
          <p:cNvSpPr/>
          <p:nvPr/>
        </p:nvSpPr>
        <p:spPr>
          <a:xfrm>
            <a:off x="1397595" y="1171237"/>
            <a:ext cx="70999" cy="40843"/>
          </a:xfrm>
          <a:custGeom>
            <a:avLst/>
            <a:gdLst/>
            <a:ahLst/>
            <a:cxnLst/>
            <a:rect l="l" t="t" r="r" b="b"/>
            <a:pathLst>
              <a:path w="930" h="535" extrusionOk="0">
                <a:moveTo>
                  <a:pt x="637" y="0"/>
                </a:moveTo>
                <a:cubicBezTo>
                  <a:pt x="590" y="0"/>
                  <a:pt x="529" y="22"/>
                  <a:pt x="441" y="61"/>
                </a:cubicBezTo>
                <a:cubicBezTo>
                  <a:pt x="406" y="79"/>
                  <a:pt x="373" y="94"/>
                  <a:pt x="339" y="94"/>
                </a:cubicBezTo>
                <a:cubicBezTo>
                  <a:pt x="304" y="94"/>
                  <a:pt x="269" y="79"/>
                  <a:pt x="227" y="37"/>
                </a:cubicBezTo>
                <a:cubicBezTo>
                  <a:pt x="221" y="31"/>
                  <a:pt x="197" y="28"/>
                  <a:pt x="173" y="28"/>
                </a:cubicBezTo>
                <a:cubicBezTo>
                  <a:pt x="150" y="28"/>
                  <a:pt x="126" y="31"/>
                  <a:pt x="120" y="37"/>
                </a:cubicBezTo>
                <a:cubicBezTo>
                  <a:pt x="72" y="85"/>
                  <a:pt x="1" y="192"/>
                  <a:pt x="13" y="204"/>
                </a:cubicBezTo>
                <a:cubicBezTo>
                  <a:pt x="69" y="260"/>
                  <a:pt x="179" y="360"/>
                  <a:pt x="221" y="360"/>
                </a:cubicBezTo>
                <a:cubicBezTo>
                  <a:pt x="223" y="360"/>
                  <a:pt x="225" y="359"/>
                  <a:pt x="227" y="359"/>
                </a:cubicBezTo>
                <a:cubicBezTo>
                  <a:pt x="267" y="334"/>
                  <a:pt x="299" y="324"/>
                  <a:pt x="328" y="324"/>
                </a:cubicBezTo>
                <a:cubicBezTo>
                  <a:pt x="409" y="324"/>
                  <a:pt x="451" y="410"/>
                  <a:pt x="513" y="490"/>
                </a:cubicBezTo>
                <a:cubicBezTo>
                  <a:pt x="513" y="499"/>
                  <a:pt x="533" y="521"/>
                  <a:pt x="559" y="521"/>
                </a:cubicBezTo>
                <a:cubicBezTo>
                  <a:pt x="567" y="521"/>
                  <a:pt x="576" y="519"/>
                  <a:pt x="584" y="513"/>
                </a:cubicBezTo>
                <a:cubicBezTo>
                  <a:pt x="648" y="513"/>
                  <a:pt x="716" y="535"/>
                  <a:pt x="773" y="535"/>
                </a:cubicBezTo>
                <a:cubicBezTo>
                  <a:pt x="801" y="535"/>
                  <a:pt x="826" y="529"/>
                  <a:pt x="846" y="513"/>
                </a:cubicBezTo>
                <a:cubicBezTo>
                  <a:pt x="929" y="454"/>
                  <a:pt x="906" y="359"/>
                  <a:pt x="822" y="263"/>
                </a:cubicBezTo>
                <a:cubicBezTo>
                  <a:pt x="822" y="252"/>
                  <a:pt x="810" y="240"/>
                  <a:pt x="810" y="216"/>
                </a:cubicBezTo>
                <a:cubicBezTo>
                  <a:pt x="758" y="65"/>
                  <a:pt x="719" y="0"/>
                  <a:pt x="63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5" name="Google Shape;4338;p8">
            <a:extLst>
              <a:ext uri="{FF2B5EF4-FFF2-40B4-BE49-F238E27FC236}">
                <a16:creationId xmlns:a16="http://schemas.microsoft.com/office/drawing/2014/main" id="{3924051D-0277-D90A-7E7F-A38C6E70C072}"/>
              </a:ext>
            </a:extLst>
          </p:cNvPr>
          <p:cNvSpPr/>
          <p:nvPr/>
        </p:nvSpPr>
        <p:spPr>
          <a:xfrm>
            <a:off x="1194905" y="1292240"/>
            <a:ext cx="68250" cy="57486"/>
          </a:xfrm>
          <a:custGeom>
            <a:avLst/>
            <a:gdLst/>
            <a:ahLst/>
            <a:cxnLst/>
            <a:rect l="l" t="t" r="r" b="b"/>
            <a:pathLst>
              <a:path w="894" h="753" extrusionOk="0">
                <a:moveTo>
                  <a:pt x="203" y="0"/>
                </a:moveTo>
                <a:lnTo>
                  <a:pt x="203" y="155"/>
                </a:lnTo>
                <a:lnTo>
                  <a:pt x="203" y="202"/>
                </a:lnTo>
                <a:lnTo>
                  <a:pt x="120" y="238"/>
                </a:lnTo>
                <a:cubicBezTo>
                  <a:pt x="96" y="262"/>
                  <a:pt x="48" y="274"/>
                  <a:pt x="1" y="286"/>
                </a:cubicBezTo>
                <a:cubicBezTo>
                  <a:pt x="36" y="357"/>
                  <a:pt x="36" y="441"/>
                  <a:pt x="60" y="464"/>
                </a:cubicBezTo>
                <a:cubicBezTo>
                  <a:pt x="87" y="491"/>
                  <a:pt x="134" y="505"/>
                  <a:pt x="166" y="505"/>
                </a:cubicBezTo>
                <a:cubicBezTo>
                  <a:pt x="176" y="505"/>
                  <a:pt x="185" y="503"/>
                  <a:pt x="191" y="500"/>
                </a:cubicBezTo>
                <a:cubicBezTo>
                  <a:pt x="244" y="461"/>
                  <a:pt x="293" y="442"/>
                  <a:pt x="336" y="442"/>
                </a:cubicBezTo>
                <a:cubicBezTo>
                  <a:pt x="410" y="442"/>
                  <a:pt x="466" y="497"/>
                  <a:pt x="489" y="595"/>
                </a:cubicBezTo>
                <a:cubicBezTo>
                  <a:pt x="519" y="718"/>
                  <a:pt x="585" y="753"/>
                  <a:pt x="671" y="753"/>
                </a:cubicBezTo>
                <a:cubicBezTo>
                  <a:pt x="685" y="753"/>
                  <a:pt x="700" y="752"/>
                  <a:pt x="715" y="750"/>
                </a:cubicBezTo>
                <a:cubicBezTo>
                  <a:pt x="822" y="750"/>
                  <a:pt x="894" y="631"/>
                  <a:pt x="882" y="524"/>
                </a:cubicBezTo>
                <a:cubicBezTo>
                  <a:pt x="859" y="424"/>
                  <a:pt x="785" y="344"/>
                  <a:pt x="688" y="344"/>
                </a:cubicBezTo>
                <a:cubicBezTo>
                  <a:pt x="681" y="344"/>
                  <a:pt x="674" y="345"/>
                  <a:pt x="667" y="345"/>
                </a:cubicBezTo>
                <a:cubicBezTo>
                  <a:pt x="657" y="347"/>
                  <a:pt x="647" y="348"/>
                  <a:pt x="637" y="348"/>
                </a:cubicBezTo>
                <a:cubicBezTo>
                  <a:pt x="575" y="348"/>
                  <a:pt x="542" y="314"/>
                  <a:pt x="501" y="262"/>
                </a:cubicBezTo>
                <a:cubicBezTo>
                  <a:pt x="465" y="179"/>
                  <a:pt x="429" y="107"/>
                  <a:pt x="370" y="48"/>
                </a:cubicBezTo>
                <a:cubicBezTo>
                  <a:pt x="346" y="24"/>
                  <a:pt x="274" y="24"/>
                  <a:pt x="20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6" name="Google Shape;4339;p8">
            <a:extLst>
              <a:ext uri="{FF2B5EF4-FFF2-40B4-BE49-F238E27FC236}">
                <a16:creationId xmlns:a16="http://schemas.microsoft.com/office/drawing/2014/main" id="{E7E56325-1D84-8AA8-CD96-F108E893D4A2}"/>
              </a:ext>
            </a:extLst>
          </p:cNvPr>
          <p:cNvSpPr/>
          <p:nvPr/>
        </p:nvSpPr>
        <p:spPr>
          <a:xfrm>
            <a:off x="1559441" y="1184139"/>
            <a:ext cx="51531" cy="49088"/>
          </a:xfrm>
          <a:custGeom>
            <a:avLst/>
            <a:gdLst/>
            <a:ahLst/>
            <a:cxnLst/>
            <a:rect l="l" t="t" r="r" b="b"/>
            <a:pathLst>
              <a:path w="675" h="643" extrusionOk="0">
                <a:moveTo>
                  <a:pt x="650" y="106"/>
                </a:moveTo>
                <a:lnTo>
                  <a:pt x="650" y="106"/>
                </a:lnTo>
                <a:cubicBezTo>
                  <a:pt x="653" y="112"/>
                  <a:pt x="655" y="120"/>
                  <a:pt x="655" y="130"/>
                </a:cubicBezTo>
                <a:cubicBezTo>
                  <a:pt x="674" y="111"/>
                  <a:pt x="662" y="107"/>
                  <a:pt x="650" y="106"/>
                </a:cubicBezTo>
                <a:close/>
                <a:moveTo>
                  <a:pt x="473" y="1"/>
                </a:moveTo>
                <a:cubicBezTo>
                  <a:pt x="424" y="1"/>
                  <a:pt x="407" y="60"/>
                  <a:pt x="393" y="190"/>
                </a:cubicBezTo>
                <a:cubicBezTo>
                  <a:pt x="393" y="213"/>
                  <a:pt x="357" y="249"/>
                  <a:pt x="357" y="249"/>
                </a:cubicBezTo>
                <a:lnTo>
                  <a:pt x="274" y="202"/>
                </a:lnTo>
                <a:cubicBezTo>
                  <a:pt x="214" y="166"/>
                  <a:pt x="167" y="154"/>
                  <a:pt x="107" y="142"/>
                </a:cubicBezTo>
                <a:cubicBezTo>
                  <a:pt x="107" y="202"/>
                  <a:pt x="107" y="261"/>
                  <a:pt x="95" y="321"/>
                </a:cubicBezTo>
                <a:cubicBezTo>
                  <a:pt x="95" y="368"/>
                  <a:pt x="60" y="428"/>
                  <a:pt x="48" y="464"/>
                </a:cubicBezTo>
                <a:cubicBezTo>
                  <a:pt x="36" y="511"/>
                  <a:pt x="0" y="559"/>
                  <a:pt x="24" y="583"/>
                </a:cubicBezTo>
                <a:cubicBezTo>
                  <a:pt x="24" y="618"/>
                  <a:pt x="83" y="642"/>
                  <a:pt x="107" y="642"/>
                </a:cubicBezTo>
                <a:cubicBezTo>
                  <a:pt x="238" y="642"/>
                  <a:pt x="381" y="642"/>
                  <a:pt x="512" y="630"/>
                </a:cubicBezTo>
                <a:cubicBezTo>
                  <a:pt x="536" y="618"/>
                  <a:pt x="583" y="547"/>
                  <a:pt x="595" y="499"/>
                </a:cubicBezTo>
                <a:cubicBezTo>
                  <a:pt x="631" y="380"/>
                  <a:pt x="631" y="249"/>
                  <a:pt x="643" y="106"/>
                </a:cubicBezTo>
                <a:cubicBezTo>
                  <a:pt x="645" y="106"/>
                  <a:pt x="648" y="106"/>
                  <a:pt x="650" y="106"/>
                </a:cubicBezTo>
                <a:lnTo>
                  <a:pt x="650" y="106"/>
                </a:lnTo>
                <a:cubicBezTo>
                  <a:pt x="647" y="98"/>
                  <a:pt x="643" y="94"/>
                  <a:pt x="643" y="94"/>
                </a:cubicBezTo>
                <a:cubicBezTo>
                  <a:pt x="562" y="33"/>
                  <a:pt x="509" y="1"/>
                  <a:pt x="47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7" name="Google Shape;4340;p8">
            <a:extLst>
              <a:ext uri="{FF2B5EF4-FFF2-40B4-BE49-F238E27FC236}">
                <a16:creationId xmlns:a16="http://schemas.microsoft.com/office/drawing/2014/main" id="{2A0B2EBB-FA82-BF46-81AB-22B6D7CE77F0}"/>
              </a:ext>
            </a:extLst>
          </p:cNvPr>
          <p:cNvSpPr/>
          <p:nvPr/>
        </p:nvSpPr>
        <p:spPr>
          <a:xfrm>
            <a:off x="1465769" y="1141692"/>
            <a:ext cx="64662" cy="39087"/>
          </a:xfrm>
          <a:custGeom>
            <a:avLst/>
            <a:gdLst/>
            <a:ahLst/>
            <a:cxnLst/>
            <a:rect l="l" t="t" r="r" b="b"/>
            <a:pathLst>
              <a:path w="847" h="512" extrusionOk="0">
                <a:moveTo>
                  <a:pt x="300" y="0"/>
                </a:moveTo>
                <a:cubicBezTo>
                  <a:pt x="267" y="0"/>
                  <a:pt x="228" y="11"/>
                  <a:pt x="179" y="31"/>
                </a:cubicBezTo>
                <a:cubicBezTo>
                  <a:pt x="72" y="55"/>
                  <a:pt x="1" y="115"/>
                  <a:pt x="13" y="234"/>
                </a:cubicBezTo>
                <a:cubicBezTo>
                  <a:pt x="23" y="340"/>
                  <a:pt x="82" y="428"/>
                  <a:pt x="179" y="428"/>
                </a:cubicBezTo>
                <a:cubicBezTo>
                  <a:pt x="191" y="428"/>
                  <a:pt x="203" y="427"/>
                  <a:pt x="215" y="424"/>
                </a:cubicBezTo>
                <a:cubicBezTo>
                  <a:pt x="226" y="423"/>
                  <a:pt x="236" y="423"/>
                  <a:pt x="246" y="423"/>
                </a:cubicBezTo>
                <a:cubicBezTo>
                  <a:pt x="351" y="423"/>
                  <a:pt x="439" y="475"/>
                  <a:pt x="536" y="508"/>
                </a:cubicBezTo>
                <a:cubicBezTo>
                  <a:pt x="553" y="510"/>
                  <a:pt x="571" y="512"/>
                  <a:pt x="589" y="512"/>
                </a:cubicBezTo>
                <a:cubicBezTo>
                  <a:pt x="646" y="512"/>
                  <a:pt x="705" y="496"/>
                  <a:pt x="751" y="460"/>
                </a:cubicBezTo>
                <a:cubicBezTo>
                  <a:pt x="846" y="400"/>
                  <a:pt x="834" y="305"/>
                  <a:pt x="787" y="222"/>
                </a:cubicBezTo>
                <a:cubicBezTo>
                  <a:pt x="746" y="141"/>
                  <a:pt x="683" y="98"/>
                  <a:pt x="595" y="98"/>
                </a:cubicBezTo>
                <a:cubicBezTo>
                  <a:pt x="553" y="98"/>
                  <a:pt x="506" y="108"/>
                  <a:pt x="453" y="127"/>
                </a:cubicBezTo>
                <a:cubicBezTo>
                  <a:pt x="406" y="40"/>
                  <a:pt x="364" y="0"/>
                  <a:pt x="30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8" name="Google Shape;4341;p8">
            <a:extLst>
              <a:ext uri="{FF2B5EF4-FFF2-40B4-BE49-F238E27FC236}">
                <a16:creationId xmlns:a16="http://schemas.microsoft.com/office/drawing/2014/main" id="{71A1E68F-53D9-1DAE-CBB5-0F388F3D5EB7}"/>
              </a:ext>
            </a:extLst>
          </p:cNvPr>
          <p:cNvSpPr/>
          <p:nvPr/>
        </p:nvSpPr>
        <p:spPr>
          <a:xfrm>
            <a:off x="1693041" y="981602"/>
            <a:ext cx="48249" cy="50921"/>
          </a:xfrm>
          <a:custGeom>
            <a:avLst/>
            <a:gdLst/>
            <a:ahLst/>
            <a:cxnLst/>
            <a:rect l="l" t="t" r="r" b="b"/>
            <a:pathLst>
              <a:path w="632" h="667" extrusionOk="0">
                <a:moveTo>
                  <a:pt x="254" y="1"/>
                </a:moveTo>
                <a:cubicBezTo>
                  <a:pt x="201" y="1"/>
                  <a:pt x="142" y="29"/>
                  <a:pt x="84" y="69"/>
                </a:cubicBezTo>
                <a:cubicBezTo>
                  <a:pt x="36" y="80"/>
                  <a:pt x="0" y="164"/>
                  <a:pt x="0" y="188"/>
                </a:cubicBezTo>
                <a:cubicBezTo>
                  <a:pt x="12" y="283"/>
                  <a:pt x="12" y="402"/>
                  <a:pt x="155" y="414"/>
                </a:cubicBezTo>
                <a:cubicBezTo>
                  <a:pt x="191" y="414"/>
                  <a:pt x="215" y="485"/>
                  <a:pt x="250" y="533"/>
                </a:cubicBezTo>
                <a:cubicBezTo>
                  <a:pt x="298" y="569"/>
                  <a:pt x="334" y="652"/>
                  <a:pt x="381" y="664"/>
                </a:cubicBezTo>
                <a:cubicBezTo>
                  <a:pt x="391" y="666"/>
                  <a:pt x="402" y="667"/>
                  <a:pt x="414" y="667"/>
                </a:cubicBezTo>
                <a:cubicBezTo>
                  <a:pt x="468" y="667"/>
                  <a:pt x="532" y="644"/>
                  <a:pt x="572" y="604"/>
                </a:cubicBezTo>
                <a:cubicBezTo>
                  <a:pt x="619" y="557"/>
                  <a:pt x="631" y="461"/>
                  <a:pt x="607" y="414"/>
                </a:cubicBezTo>
                <a:cubicBezTo>
                  <a:pt x="524" y="295"/>
                  <a:pt x="441" y="176"/>
                  <a:pt x="369" y="69"/>
                </a:cubicBezTo>
                <a:cubicBezTo>
                  <a:pt x="337" y="20"/>
                  <a:pt x="298" y="1"/>
                  <a:pt x="25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9" name="Google Shape;4342;p8">
            <a:extLst>
              <a:ext uri="{FF2B5EF4-FFF2-40B4-BE49-F238E27FC236}">
                <a16:creationId xmlns:a16="http://schemas.microsoft.com/office/drawing/2014/main" id="{1C151F22-4719-2586-9D6B-43B0B76E6E33}"/>
              </a:ext>
            </a:extLst>
          </p:cNvPr>
          <p:cNvSpPr/>
          <p:nvPr/>
        </p:nvSpPr>
        <p:spPr>
          <a:xfrm>
            <a:off x="1791218" y="1340871"/>
            <a:ext cx="56417" cy="32980"/>
          </a:xfrm>
          <a:custGeom>
            <a:avLst/>
            <a:gdLst/>
            <a:ahLst/>
            <a:cxnLst/>
            <a:rect l="l" t="t" r="r" b="b"/>
            <a:pathLst>
              <a:path w="739" h="432" extrusionOk="0">
                <a:moveTo>
                  <a:pt x="504" y="0"/>
                </a:moveTo>
                <a:cubicBezTo>
                  <a:pt x="494" y="0"/>
                  <a:pt x="484" y="2"/>
                  <a:pt x="476" y="6"/>
                </a:cubicBezTo>
                <a:cubicBezTo>
                  <a:pt x="408" y="48"/>
                  <a:pt x="340" y="55"/>
                  <a:pt x="268" y="55"/>
                </a:cubicBezTo>
                <a:cubicBezTo>
                  <a:pt x="239" y="55"/>
                  <a:pt x="209" y="54"/>
                  <a:pt x="179" y="54"/>
                </a:cubicBezTo>
                <a:cubicBezTo>
                  <a:pt x="143" y="65"/>
                  <a:pt x="48" y="89"/>
                  <a:pt x="36" y="125"/>
                </a:cubicBezTo>
                <a:cubicBezTo>
                  <a:pt x="0" y="196"/>
                  <a:pt x="24" y="292"/>
                  <a:pt x="24" y="375"/>
                </a:cubicBezTo>
                <a:cubicBezTo>
                  <a:pt x="95" y="399"/>
                  <a:pt x="143" y="423"/>
                  <a:pt x="167" y="423"/>
                </a:cubicBezTo>
                <a:cubicBezTo>
                  <a:pt x="215" y="426"/>
                  <a:pt x="261" y="431"/>
                  <a:pt x="306" y="431"/>
                </a:cubicBezTo>
                <a:cubicBezTo>
                  <a:pt x="405" y="431"/>
                  <a:pt x="494" y="407"/>
                  <a:pt x="560" y="292"/>
                </a:cubicBezTo>
                <a:cubicBezTo>
                  <a:pt x="572" y="280"/>
                  <a:pt x="584" y="280"/>
                  <a:pt x="595" y="280"/>
                </a:cubicBezTo>
                <a:cubicBezTo>
                  <a:pt x="738" y="244"/>
                  <a:pt x="691" y="137"/>
                  <a:pt x="703" y="54"/>
                </a:cubicBezTo>
                <a:cubicBezTo>
                  <a:pt x="643" y="44"/>
                  <a:pt x="558" y="0"/>
                  <a:pt x="50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0" name="Google Shape;4343;p8">
            <a:extLst>
              <a:ext uri="{FF2B5EF4-FFF2-40B4-BE49-F238E27FC236}">
                <a16:creationId xmlns:a16="http://schemas.microsoft.com/office/drawing/2014/main" id="{97F1707E-D1D5-AE2D-B30A-1B320A9289AE}"/>
              </a:ext>
            </a:extLst>
          </p:cNvPr>
          <p:cNvSpPr/>
          <p:nvPr/>
        </p:nvSpPr>
        <p:spPr>
          <a:xfrm>
            <a:off x="1206738" y="1141845"/>
            <a:ext cx="39164" cy="84053"/>
          </a:xfrm>
          <a:custGeom>
            <a:avLst/>
            <a:gdLst/>
            <a:ahLst/>
            <a:cxnLst/>
            <a:rect l="l" t="t" r="r" b="b"/>
            <a:pathLst>
              <a:path w="513" h="1101" extrusionOk="0">
                <a:moveTo>
                  <a:pt x="223" y="1"/>
                </a:moveTo>
                <a:cubicBezTo>
                  <a:pt x="140" y="1"/>
                  <a:pt x="94" y="66"/>
                  <a:pt x="84" y="148"/>
                </a:cubicBezTo>
                <a:cubicBezTo>
                  <a:pt x="72" y="208"/>
                  <a:pt x="84" y="267"/>
                  <a:pt x="84" y="327"/>
                </a:cubicBezTo>
                <a:cubicBezTo>
                  <a:pt x="84" y="386"/>
                  <a:pt x="119" y="458"/>
                  <a:pt x="84" y="482"/>
                </a:cubicBezTo>
                <a:cubicBezTo>
                  <a:pt x="0" y="625"/>
                  <a:pt x="84" y="684"/>
                  <a:pt x="155" y="756"/>
                </a:cubicBezTo>
                <a:cubicBezTo>
                  <a:pt x="239" y="827"/>
                  <a:pt x="393" y="863"/>
                  <a:pt x="358" y="1018"/>
                </a:cubicBezTo>
                <a:cubicBezTo>
                  <a:pt x="358" y="1041"/>
                  <a:pt x="417" y="1077"/>
                  <a:pt x="441" y="1101"/>
                </a:cubicBezTo>
                <a:cubicBezTo>
                  <a:pt x="453" y="1101"/>
                  <a:pt x="512" y="1065"/>
                  <a:pt x="512" y="1053"/>
                </a:cubicBezTo>
                <a:cubicBezTo>
                  <a:pt x="512" y="1018"/>
                  <a:pt x="500" y="982"/>
                  <a:pt x="489" y="946"/>
                </a:cubicBezTo>
                <a:cubicBezTo>
                  <a:pt x="477" y="922"/>
                  <a:pt x="429" y="898"/>
                  <a:pt x="417" y="875"/>
                </a:cubicBezTo>
                <a:cubicBezTo>
                  <a:pt x="346" y="720"/>
                  <a:pt x="310" y="577"/>
                  <a:pt x="262" y="410"/>
                </a:cubicBezTo>
                <a:cubicBezTo>
                  <a:pt x="298" y="363"/>
                  <a:pt x="334" y="303"/>
                  <a:pt x="370" y="232"/>
                </a:cubicBezTo>
                <a:cubicBezTo>
                  <a:pt x="393" y="148"/>
                  <a:pt x="370" y="41"/>
                  <a:pt x="262" y="5"/>
                </a:cubicBezTo>
                <a:cubicBezTo>
                  <a:pt x="248" y="2"/>
                  <a:pt x="235" y="1"/>
                  <a:pt x="22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1" name="Google Shape;4344;p8">
            <a:extLst>
              <a:ext uri="{FF2B5EF4-FFF2-40B4-BE49-F238E27FC236}">
                <a16:creationId xmlns:a16="http://schemas.microsoft.com/office/drawing/2014/main" id="{FA1AD42B-45C9-3A7E-3D76-8D34CC0AD96A}"/>
              </a:ext>
            </a:extLst>
          </p:cNvPr>
          <p:cNvSpPr/>
          <p:nvPr/>
        </p:nvSpPr>
        <p:spPr>
          <a:xfrm>
            <a:off x="1772132" y="1241167"/>
            <a:ext cx="49165" cy="57715"/>
          </a:xfrm>
          <a:custGeom>
            <a:avLst/>
            <a:gdLst/>
            <a:ahLst/>
            <a:cxnLst/>
            <a:rect l="l" t="t" r="r" b="b"/>
            <a:pathLst>
              <a:path w="644" h="756" extrusionOk="0">
                <a:moveTo>
                  <a:pt x="229" y="1"/>
                </a:moveTo>
                <a:cubicBezTo>
                  <a:pt x="136" y="1"/>
                  <a:pt x="23" y="69"/>
                  <a:pt x="12" y="157"/>
                </a:cubicBezTo>
                <a:cubicBezTo>
                  <a:pt x="0" y="300"/>
                  <a:pt x="119" y="419"/>
                  <a:pt x="345" y="431"/>
                </a:cubicBezTo>
                <a:cubicBezTo>
                  <a:pt x="369" y="538"/>
                  <a:pt x="250" y="693"/>
                  <a:pt x="417" y="752"/>
                </a:cubicBezTo>
                <a:cubicBezTo>
                  <a:pt x="425" y="755"/>
                  <a:pt x="433" y="756"/>
                  <a:pt x="442" y="756"/>
                </a:cubicBezTo>
                <a:cubicBezTo>
                  <a:pt x="526" y="756"/>
                  <a:pt x="643" y="661"/>
                  <a:pt x="643" y="586"/>
                </a:cubicBezTo>
                <a:cubicBezTo>
                  <a:pt x="643" y="419"/>
                  <a:pt x="488" y="431"/>
                  <a:pt x="369" y="407"/>
                </a:cubicBezTo>
                <a:cubicBezTo>
                  <a:pt x="429" y="157"/>
                  <a:pt x="405" y="50"/>
                  <a:pt x="250" y="2"/>
                </a:cubicBezTo>
                <a:cubicBezTo>
                  <a:pt x="243" y="1"/>
                  <a:pt x="236" y="1"/>
                  <a:pt x="22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2" name="Google Shape;4345;p8">
            <a:extLst>
              <a:ext uri="{FF2B5EF4-FFF2-40B4-BE49-F238E27FC236}">
                <a16:creationId xmlns:a16="http://schemas.microsoft.com/office/drawing/2014/main" id="{8566B23F-84C0-F259-4179-55E536527F45}"/>
              </a:ext>
            </a:extLst>
          </p:cNvPr>
          <p:cNvSpPr/>
          <p:nvPr/>
        </p:nvSpPr>
        <p:spPr>
          <a:xfrm>
            <a:off x="1811220" y="1152533"/>
            <a:ext cx="59089" cy="38858"/>
          </a:xfrm>
          <a:custGeom>
            <a:avLst/>
            <a:gdLst/>
            <a:ahLst/>
            <a:cxnLst/>
            <a:rect l="l" t="t" r="r" b="b"/>
            <a:pathLst>
              <a:path w="774" h="509" extrusionOk="0">
                <a:moveTo>
                  <a:pt x="112" y="1"/>
                </a:moveTo>
                <a:cubicBezTo>
                  <a:pt x="98" y="1"/>
                  <a:pt x="85" y="3"/>
                  <a:pt x="72" y="8"/>
                </a:cubicBezTo>
                <a:cubicBezTo>
                  <a:pt x="36" y="8"/>
                  <a:pt x="0" y="127"/>
                  <a:pt x="12" y="151"/>
                </a:cubicBezTo>
                <a:cubicBezTo>
                  <a:pt x="24" y="199"/>
                  <a:pt x="95" y="223"/>
                  <a:pt x="155" y="258"/>
                </a:cubicBezTo>
                <a:cubicBezTo>
                  <a:pt x="214" y="282"/>
                  <a:pt x="298" y="282"/>
                  <a:pt x="333" y="318"/>
                </a:cubicBezTo>
                <a:cubicBezTo>
                  <a:pt x="417" y="377"/>
                  <a:pt x="464" y="449"/>
                  <a:pt x="536" y="508"/>
                </a:cubicBezTo>
                <a:cubicBezTo>
                  <a:pt x="750" y="449"/>
                  <a:pt x="691" y="246"/>
                  <a:pt x="750" y="104"/>
                </a:cubicBezTo>
                <a:cubicBezTo>
                  <a:pt x="774" y="92"/>
                  <a:pt x="691" y="20"/>
                  <a:pt x="667" y="20"/>
                </a:cubicBezTo>
                <a:cubicBezTo>
                  <a:pt x="572" y="20"/>
                  <a:pt x="488" y="44"/>
                  <a:pt x="417" y="92"/>
                </a:cubicBezTo>
                <a:cubicBezTo>
                  <a:pt x="391" y="107"/>
                  <a:pt x="367" y="116"/>
                  <a:pt x="344" y="116"/>
                </a:cubicBezTo>
                <a:cubicBezTo>
                  <a:pt x="313" y="116"/>
                  <a:pt x="284" y="101"/>
                  <a:pt x="250" y="68"/>
                </a:cubicBezTo>
                <a:cubicBezTo>
                  <a:pt x="213" y="31"/>
                  <a:pt x="161" y="1"/>
                  <a:pt x="11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3" name="Google Shape;4346;p8">
            <a:extLst>
              <a:ext uri="{FF2B5EF4-FFF2-40B4-BE49-F238E27FC236}">
                <a16:creationId xmlns:a16="http://schemas.microsoft.com/office/drawing/2014/main" id="{40FF69F0-708E-3D03-BBC7-30BE57AD2E7E}"/>
              </a:ext>
            </a:extLst>
          </p:cNvPr>
          <p:cNvSpPr/>
          <p:nvPr/>
        </p:nvSpPr>
        <p:spPr>
          <a:xfrm>
            <a:off x="1583947" y="1036110"/>
            <a:ext cx="43668" cy="53669"/>
          </a:xfrm>
          <a:custGeom>
            <a:avLst/>
            <a:gdLst/>
            <a:ahLst/>
            <a:cxnLst/>
            <a:rect l="l" t="t" r="r" b="b"/>
            <a:pathLst>
              <a:path w="572" h="703" extrusionOk="0">
                <a:moveTo>
                  <a:pt x="90" y="0"/>
                </a:moveTo>
                <a:cubicBezTo>
                  <a:pt x="69" y="0"/>
                  <a:pt x="48" y="3"/>
                  <a:pt x="36" y="9"/>
                </a:cubicBezTo>
                <a:cubicBezTo>
                  <a:pt x="12" y="45"/>
                  <a:pt x="1" y="105"/>
                  <a:pt x="12" y="128"/>
                </a:cubicBezTo>
                <a:cubicBezTo>
                  <a:pt x="72" y="248"/>
                  <a:pt x="155" y="355"/>
                  <a:pt x="251" y="486"/>
                </a:cubicBezTo>
                <a:cubicBezTo>
                  <a:pt x="215" y="521"/>
                  <a:pt x="179" y="533"/>
                  <a:pt x="131" y="545"/>
                </a:cubicBezTo>
                <a:cubicBezTo>
                  <a:pt x="120" y="581"/>
                  <a:pt x="96" y="617"/>
                  <a:pt x="96" y="664"/>
                </a:cubicBezTo>
                <a:cubicBezTo>
                  <a:pt x="96" y="674"/>
                  <a:pt x="157" y="702"/>
                  <a:pt x="182" y="702"/>
                </a:cubicBezTo>
                <a:cubicBezTo>
                  <a:pt x="186" y="702"/>
                  <a:pt x="189" y="702"/>
                  <a:pt x="191" y="700"/>
                </a:cubicBezTo>
                <a:cubicBezTo>
                  <a:pt x="298" y="640"/>
                  <a:pt x="393" y="557"/>
                  <a:pt x="501" y="486"/>
                </a:cubicBezTo>
                <a:cubicBezTo>
                  <a:pt x="572" y="426"/>
                  <a:pt x="560" y="378"/>
                  <a:pt x="477" y="343"/>
                </a:cubicBezTo>
                <a:cubicBezTo>
                  <a:pt x="417" y="319"/>
                  <a:pt x="334" y="283"/>
                  <a:pt x="334" y="236"/>
                </a:cubicBezTo>
                <a:cubicBezTo>
                  <a:pt x="334" y="105"/>
                  <a:pt x="239" y="57"/>
                  <a:pt x="143" y="9"/>
                </a:cubicBezTo>
                <a:cubicBezTo>
                  <a:pt x="131" y="3"/>
                  <a:pt x="111" y="0"/>
                  <a:pt x="9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4" name="Google Shape;4347;p8">
            <a:extLst>
              <a:ext uri="{FF2B5EF4-FFF2-40B4-BE49-F238E27FC236}">
                <a16:creationId xmlns:a16="http://schemas.microsoft.com/office/drawing/2014/main" id="{C749D450-0026-D5DF-C866-C6B91E3CFF25}"/>
              </a:ext>
            </a:extLst>
          </p:cNvPr>
          <p:cNvSpPr/>
          <p:nvPr/>
        </p:nvSpPr>
        <p:spPr>
          <a:xfrm>
            <a:off x="1816640" y="991221"/>
            <a:ext cx="46416" cy="36568"/>
          </a:xfrm>
          <a:custGeom>
            <a:avLst/>
            <a:gdLst/>
            <a:ahLst/>
            <a:cxnLst/>
            <a:rect l="l" t="t" r="r" b="b"/>
            <a:pathLst>
              <a:path w="608" h="479" extrusionOk="0">
                <a:moveTo>
                  <a:pt x="384" y="0"/>
                </a:moveTo>
                <a:cubicBezTo>
                  <a:pt x="338" y="0"/>
                  <a:pt x="290" y="15"/>
                  <a:pt x="239" y="38"/>
                </a:cubicBezTo>
                <a:cubicBezTo>
                  <a:pt x="179" y="50"/>
                  <a:pt x="120" y="62"/>
                  <a:pt x="72" y="97"/>
                </a:cubicBezTo>
                <a:cubicBezTo>
                  <a:pt x="48" y="109"/>
                  <a:pt x="1" y="145"/>
                  <a:pt x="1" y="181"/>
                </a:cubicBezTo>
                <a:cubicBezTo>
                  <a:pt x="1" y="216"/>
                  <a:pt x="24" y="276"/>
                  <a:pt x="60" y="288"/>
                </a:cubicBezTo>
                <a:cubicBezTo>
                  <a:pt x="120" y="312"/>
                  <a:pt x="191" y="347"/>
                  <a:pt x="251" y="371"/>
                </a:cubicBezTo>
                <a:cubicBezTo>
                  <a:pt x="239" y="395"/>
                  <a:pt x="239" y="407"/>
                  <a:pt x="239" y="443"/>
                </a:cubicBezTo>
                <a:cubicBezTo>
                  <a:pt x="286" y="466"/>
                  <a:pt x="322" y="478"/>
                  <a:pt x="370" y="478"/>
                </a:cubicBezTo>
                <a:cubicBezTo>
                  <a:pt x="501" y="466"/>
                  <a:pt x="560" y="359"/>
                  <a:pt x="596" y="252"/>
                </a:cubicBezTo>
                <a:cubicBezTo>
                  <a:pt x="608" y="193"/>
                  <a:pt x="560" y="109"/>
                  <a:pt x="524" y="62"/>
                </a:cubicBezTo>
                <a:cubicBezTo>
                  <a:pt x="481" y="18"/>
                  <a:pt x="434" y="0"/>
                  <a:pt x="3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5" name="Google Shape;4348;p8">
            <a:extLst>
              <a:ext uri="{FF2B5EF4-FFF2-40B4-BE49-F238E27FC236}">
                <a16:creationId xmlns:a16="http://schemas.microsoft.com/office/drawing/2014/main" id="{5315BFD9-6253-99A4-F982-F897BDCADB86}"/>
              </a:ext>
            </a:extLst>
          </p:cNvPr>
          <p:cNvSpPr/>
          <p:nvPr/>
        </p:nvSpPr>
        <p:spPr>
          <a:xfrm>
            <a:off x="1357591" y="1142227"/>
            <a:ext cx="54661" cy="37103"/>
          </a:xfrm>
          <a:custGeom>
            <a:avLst/>
            <a:gdLst/>
            <a:ahLst/>
            <a:cxnLst/>
            <a:rect l="l" t="t" r="r" b="b"/>
            <a:pathLst>
              <a:path w="716" h="486" extrusionOk="0">
                <a:moveTo>
                  <a:pt x="584" y="0"/>
                </a:moveTo>
                <a:cubicBezTo>
                  <a:pt x="490" y="48"/>
                  <a:pt x="395" y="110"/>
                  <a:pt x="283" y="110"/>
                </a:cubicBezTo>
                <a:cubicBezTo>
                  <a:pt x="254" y="110"/>
                  <a:pt x="223" y="106"/>
                  <a:pt x="191" y="96"/>
                </a:cubicBezTo>
                <a:cubicBezTo>
                  <a:pt x="188" y="95"/>
                  <a:pt x="184" y="94"/>
                  <a:pt x="180" y="94"/>
                </a:cubicBezTo>
                <a:cubicBezTo>
                  <a:pt x="130" y="94"/>
                  <a:pt x="46" y="160"/>
                  <a:pt x="13" y="215"/>
                </a:cubicBezTo>
                <a:cubicBezTo>
                  <a:pt x="1" y="262"/>
                  <a:pt x="25" y="358"/>
                  <a:pt x="60" y="405"/>
                </a:cubicBezTo>
                <a:cubicBezTo>
                  <a:pt x="95" y="460"/>
                  <a:pt x="151" y="486"/>
                  <a:pt x="208" y="486"/>
                </a:cubicBezTo>
                <a:cubicBezTo>
                  <a:pt x="288" y="486"/>
                  <a:pt x="371" y="436"/>
                  <a:pt x="406" y="346"/>
                </a:cubicBezTo>
                <a:cubicBezTo>
                  <a:pt x="428" y="272"/>
                  <a:pt x="454" y="239"/>
                  <a:pt x="497" y="239"/>
                </a:cubicBezTo>
                <a:cubicBezTo>
                  <a:pt x="523" y="239"/>
                  <a:pt x="555" y="252"/>
                  <a:pt x="596" y="274"/>
                </a:cubicBezTo>
                <a:cubicBezTo>
                  <a:pt x="619" y="291"/>
                  <a:pt x="639" y="298"/>
                  <a:pt x="655" y="298"/>
                </a:cubicBezTo>
                <a:cubicBezTo>
                  <a:pt x="697" y="298"/>
                  <a:pt x="715" y="248"/>
                  <a:pt x="715" y="179"/>
                </a:cubicBezTo>
                <a:cubicBezTo>
                  <a:pt x="715" y="143"/>
                  <a:pt x="680" y="84"/>
                  <a:pt x="668" y="24"/>
                </a:cubicBezTo>
                <a:cubicBezTo>
                  <a:pt x="620" y="24"/>
                  <a:pt x="596" y="24"/>
                  <a:pt x="5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6" name="Google Shape;4349;p8">
            <a:extLst>
              <a:ext uri="{FF2B5EF4-FFF2-40B4-BE49-F238E27FC236}">
                <a16:creationId xmlns:a16="http://schemas.microsoft.com/office/drawing/2014/main" id="{AB36E1EF-96F6-5378-2628-48DB4611BC85}"/>
              </a:ext>
            </a:extLst>
          </p:cNvPr>
          <p:cNvSpPr/>
          <p:nvPr/>
        </p:nvSpPr>
        <p:spPr>
          <a:xfrm>
            <a:off x="1585780" y="1329419"/>
            <a:ext cx="52753" cy="38324"/>
          </a:xfrm>
          <a:custGeom>
            <a:avLst/>
            <a:gdLst/>
            <a:ahLst/>
            <a:cxnLst/>
            <a:rect l="l" t="t" r="r" b="b"/>
            <a:pathLst>
              <a:path w="691" h="502" extrusionOk="0">
                <a:moveTo>
                  <a:pt x="241" y="1"/>
                </a:moveTo>
                <a:cubicBezTo>
                  <a:pt x="219" y="1"/>
                  <a:pt x="194" y="8"/>
                  <a:pt x="167" y="25"/>
                </a:cubicBezTo>
                <a:cubicBezTo>
                  <a:pt x="60" y="85"/>
                  <a:pt x="0" y="227"/>
                  <a:pt x="60" y="287"/>
                </a:cubicBezTo>
                <a:cubicBezTo>
                  <a:pt x="167" y="382"/>
                  <a:pt x="286" y="430"/>
                  <a:pt x="405" y="501"/>
                </a:cubicBezTo>
                <a:cubicBezTo>
                  <a:pt x="417" y="501"/>
                  <a:pt x="441" y="489"/>
                  <a:pt x="465" y="466"/>
                </a:cubicBezTo>
                <a:cubicBezTo>
                  <a:pt x="536" y="370"/>
                  <a:pt x="608" y="275"/>
                  <a:pt x="667" y="168"/>
                </a:cubicBezTo>
                <a:cubicBezTo>
                  <a:pt x="691" y="156"/>
                  <a:pt x="655" y="96"/>
                  <a:pt x="631" y="85"/>
                </a:cubicBezTo>
                <a:cubicBezTo>
                  <a:pt x="621" y="81"/>
                  <a:pt x="609" y="80"/>
                  <a:pt x="598" y="80"/>
                </a:cubicBezTo>
                <a:cubicBezTo>
                  <a:pt x="571" y="80"/>
                  <a:pt x="545" y="88"/>
                  <a:pt x="536" y="96"/>
                </a:cubicBezTo>
                <a:cubicBezTo>
                  <a:pt x="512" y="132"/>
                  <a:pt x="488" y="168"/>
                  <a:pt x="465" y="227"/>
                </a:cubicBezTo>
                <a:cubicBezTo>
                  <a:pt x="429" y="156"/>
                  <a:pt x="417" y="108"/>
                  <a:pt x="381" y="96"/>
                </a:cubicBezTo>
                <a:cubicBezTo>
                  <a:pt x="339" y="46"/>
                  <a:pt x="296" y="1"/>
                  <a:pt x="24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7" name="Google Shape;4350;p8">
            <a:extLst>
              <a:ext uri="{FF2B5EF4-FFF2-40B4-BE49-F238E27FC236}">
                <a16:creationId xmlns:a16="http://schemas.microsoft.com/office/drawing/2014/main" id="{2D94C46E-8C11-7661-83DE-97A4D0A9299D}"/>
              </a:ext>
            </a:extLst>
          </p:cNvPr>
          <p:cNvSpPr/>
          <p:nvPr/>
        </p:nvSpPr>
        <p:spPr>
          <a:xfrm>
            <a:off x="953128" y="748069"/>
            <a:ext cx="42828" cy="28858"/>
          </a:xfrm>
          <a:custGeom>
            <a:avLst/>
            <a:gdLst/>
            <a:ahLst/>
            <a:cxnLst/>
            <a:rect l="l" t="t" r="r" b="b"/>
            <a:pathLst>
              <a:path w="561" h="378" extrusionOk="0">
                <a:moveTo>
                  <a:pt x="469" y="0"/>
                </a:moveTo>
                <a:cubicBezTo>
                  <a:pt x="422" y="0"/>
                  <a:pt x="341" y="23"/>
                  <a:pt x="286" y="32"/>
                </a:cubicBezTo>
                <a:cubicBezTo>
                  <a:pt x="203" y="68"/>
                  <a:pt x="143" y="91"/>
                  <a:pt x="72" y="127"/>
                </a:cubicBezTo>
                <a:cubicBezTo>
                  <a:pt x="60" y="139"/>
                  <a:pt x="48" y="139"/>
                  <a:pt x="1" y="151"/>
                </a:cubicBezTo>
                <a:cubicBezTo>
                  <a:pt x="1" y="222"/>
                  <a:pt x="12" y="318"/>
                  <a:pt x="12" y="377"/>
                </a:cubicBezTo>
                <a:cubicBezTo>
                  <a:pt x="60" y="377"/>
                  <a:pt x="120" y="365"/>
                  <a:pt x="167" y="365"/>
                </a:cubicBezTo>
                <a:cubicBezTo>
                  <a:pt x="239" y="341"/>
                  <a:pt x="298" y="341"/>
                  <a:pt x="358" y="341"/>
                </a:cubicBezTo>
                <a:cubicBezTo>
                  <a:pt x="384" y="349"/>
                  <a:pt x="412" y="354"/>
                  <a:pt x="438" y="354"/>
                </a:cubicBezTo>
                <a:cubicBezTo>
                  <a:pt x="494" y="354"/>
                  <a:pt x="540" y="331"/>
                  <a:pt x="548" y="258"/>
                </a:cubicBezTo>
                <a:cubicBezTo>
                  <a:pt x="560" y="163"/>
                  <a:pt x="548" y="80"/>
                  <a:pt x="501" y="8"/>
                </a:cubicBezTo>
                <a:cubicBezTo>
                  <a:pt x="495" y="2"/>
                  <a:pt x="484" y="0"/>
                  <a:pt x="46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8" name="Google Shape;4351;p8">
            <a:extLst>
              <a:ext uri="{FF2B5EF4-FFF2-40B4-BE49-F238E27FC236}">
                <a16:creationId xmlns:a16="http://schemas.microsoft.com/office/drawing/2014/main" id="{0C057891-2C9B-EE58-0A0B-F1213DDA734D}"/>
              </a:ext>
            </a:extLst>
          </p:cNvPr>
          <p:cNvSpPr/>
          <p:nvPr/>
        </p:nvSpPr>
        <p:spPr>
          <a:xfrm>
            <a:off x="1189485" y="1356368"/>
            <a:ext cx="38248" cy="37713"/>
          </a:xfrm>
          <a:custGeom>
            <a:avLst/>
            <a:gdLst/>
            <a:ahLst/>
            <a:cxnLst/>
            <a:rect l="l" t="t" r="r" b="b"/>
            <a:pathLst>
              <a:path w="501" h="494" extrusionOk="0">
                <a:moveTo>
                  <a:pt x="244" y="0"/>
                </a:moveTo>
                <a:cubicBezTo>
                  <a:pt x="209" y="0"/>
                  <a:pt x="175" y="14"/>
                  <a:pt x="143" y="41"/>
                </a:cubicBezTo>
                <a:cubicBezTo>
                  <a:pt x="24" y="160"/>
                  <a:pt x="0" y="374"/>
                  <a:pt x="84" y="458"/>
                </a:cubicBezTo>
                <a:cubicBezTo>
                  <a:pt x="116" y="481"/>
                  <a:pt x="154" y="493"/>
                  <a:pt x="194" y="493"/>
                </a:cubicBezTo>
                <a:cubicBezTo>
                  <a:pt x="256" y="493"/>
                  <a:pt x="323" y="464"/>
                  <a:pt x="381" y="398"/>
                </a:cubicBezTo>
                <a:cubicBezTo>
                  <a:pt x="476" y="315"/>
                  <a:pt x="500" y="172"/>
                  <a:pt x="429" y="101"/>
                </a:cubicBezTo>
                <a:cubicBezTo>
                  <a:pt x="363" y="35"/>
                  <a:pt x="301" y="0"/>
                  <a:pt x="24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9" name="Google Shape;4352;p8">
            <a:extLst>
              <a:ext uri="{FF2B5EF4-FFF2-40B4-BE49-F238E27FC236}">
                <a16:creationId xmlns:a16="http://schemas.microsoft.com/office/drawing/2014/main" id="{C3A4D084-DF43-F30A-2EA0-938595566368}"/>
              </a:ext>
            </a:extLst>
          </p:cNvPr>
          <p:cNvSpPr/>
          <p:nvPr/>
        </p:nvSpPr>
        <p:spPr>
          <a:xfrm>
            <a:off x="1693957" y="850369"/>
            <a:ext cx="40920" cy="31071"/>
          </a:xfrm>
          <a:custGeom>
            <a:avLst/>
            <a:gdLst/>
            <a:ahLst/>
            <a:cxnLst/>
            <a:rect l="l" t="t" r="r" b="b"/>
            <a:pathLst>
              <a:path w="536" h="407" extrusionOk="0">
                <a:moveTo>
                  <a:pt x="170" y="0"/>
                </a:moveTo>
                <a:cubicBezTo>
                  <a:pt x="129" y="0"/>
                  <a:pt x="87" y="13"/>
                  <a:pt x="48" y="37"/>
                </a:cubicBezTo>
                <a:cubicBezTo>
                  <a:pt x="48" y="121"/>
                  <a:pt x="0" y="228"/>
                  <a:pt x="12" y="299"/>
                </a:cubicBezTo>
                <a:cubicBezTo>
                  <a:pt x="24" y="359"/>
                  <a:pt x="143" y="371"/>
                  <a:pt x="226" y="383"/>
                </a:cubicBezTo>
                <a:cubicBezTo>
                  <a:pt x="286" y="406"/>
                  <a:pt x="345" y="406"/>
                  <a:pt x="405" y="406"/>
                </a:cubicBezTo>
                <a:cubicBezTo>
                  <a:pt x="441" y="406"/>
                  <a:pt x="488" y="371"/>
                  <a:pt x="536" y="359"/>
                </a:cubicBezTo>
                <a:cubicBezTo>
                  <a:pt x="524" y="311"/>
                  <a:pt x="500" y="252"/>
                  <a:pt x="476" y="228"/>
                </a:cubicBezTo>
                <a:cubicBezTo>
                  <a:pt x="429" y="168"/>
                  <a:pt x="369" y="133"/>
                  <a:pt x="322" y="73"/>
                </a:cubicBezTo>
                <a:cubicBezTo>
                  <a:pt x="280" y="24"/>
                  <a:pt x="226" y="0"/>
                  <a:pt x="17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0" name="Google Shape;4353;p8">
            <a:extLst>
              <a:ext uri="{FF2B5EF4-FFF2-40B4-BE49-F238E27FC236}">
                <a16:creationId xmlns:a16="http://schemas.microsoft.com/office/drawing/2014/main" id="{58DC402E-0F3A-84B5-0B6F-F51E678AACD3}"/>
              </a:ext>
            </a:extLst>
          </p:cNvPr>
          <p:cNvSpPr/>
          <p:nvPr/>
        </p:nvSpPr>
        <p:spPr>
          <a:xfrm>
            <a:off x="1207654" y="930299"/>
            <a:ext cx="27331" cy="43821"/>
          </a:xfrm>
          <a:custGeom>
            <a:avLst/>
            <a:gdLst/>
            <a:ahLst/>
            <a:cxnLst/>
            <a:rect l="l" t="t" r="r" b="b"/>
            <a:pathLst>
              <a:path w="358" h="574" extrusionOk="0">
                <a:moveTo>
                  <a:pt x="200" y="0"/>
                </a:moveTo>
                <a:cubicBezTo>
                  <a:pt x="146" y="0"/>
                  <a:pt x="83" y="27"/>
                  <a:pt x="24" y="86"/>
                </a:cubicBezTo>
                <a:cubicBezTo>
                  <a:pt x="12" y="121"/>
                  <a:pt x="0" y="181"/>
                  <a:pt x="0" y="217"/>
                </a:cubicBezTo>
                <a:lnTo>
                  <a:pt x="0" y="467"/>
                </a:lnTo>
                <a:cubicBezTo>
                  <a:pt x="0" y="514"/>
                  <a:pt x="12" y="574"/>
                  <a:pt x="48" y="574"/>
                </a:cubicBezTo>
                <a:cubicBezTo>
                  <a:pt x="84" y="574"/>
                  <a:pt x="131" y="562"/>
                  <a:pt x="167" y="538"/>
                </a:cubicBezTo>
                <a:cubicBezTo>
                  <a:pt x="227" y="455"/>
                  <a:pt x="298" y="371"/>
                  <a:pt x="322" y="276"/>
                </a:cubicBezTo>
                <a:cubicBezTo>
                  <a:pt x="358" y="217"/>
                  <a:pt x="358" y="98"/>
                  <a:pt x="310" y="50"/>
                </a:cubicBezTo>
                <a:cubicBezTo>
                  <a:pt x="283" y="18"/>
                  <a:pt x="244" y="0"/>
                  <a:pt x="20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1" name="Google Shape;4354;p8">
            <a:extLst>
              <a:ext uri="{FF2B5EF4-FFF2-40B4-BE49-F238E27FC236}">
                <a16:creationId xmlns:a16="http://schemas.microsoft.com/office/drawing/2014/main" id="{FB5A05AD-3F07-7A2A-322D-188C2E5BED97}"/>
              </a:ext>
            </a:extLst>
          </p:cNvPr>
          <p:cNvSpPr/>
          <p:nvPr/>
        </p:nvSpPr>
        <p:spPr>
          <a:xfrm>
            <a:off x="1047640" y="1603948"/>
            <a:ext cx="42828" cy="34354"/>
          </a:xfrm>
          <a:custGeom>
            <a:avLst/>
            <a:gdLst/>
            <a:ahLst/>
            <a:cxnLst/>
            <a:rect l="l" t="t" r="r" b="b"/>
            <a:pathLst>
              <a:path w="561" h="450" extrusionOk="0">
                <a:moveTo>
                  <a:pt x="537" y="1"/>
                </a:moveTo>
                <a:cubicBezTo>
                  <a:pt x="477" y="25"/>
                  <a:pt x="429" y="60"/>
                  <a:pt x="370" y="72"/>
                </a:cubicBezTo>
                <a:cubicBezTo>
                  <a:pt x="357" y="75"/>
                  <a:pt x="345" y="76"/>
                  <a:pt x="332" y="76"/>
                </a:cubicBezTo>
                <a:cubicBezTo>
                  <a:pt x="298" y="76"/>
                  <a:pt x="263" y="69"/>
                  <a:pt x="229" y="69"/>
                </a:cubicBezTo>
                <a:cubicBezTo>
                  <a:pt x="216" y="69"/>
                  <a:pt x="204" y="70"/>
                  <a:pt x="191" y="72"/>
                </a:cubicBezTo>
                <a:cubicBezTo>
                  <a:pt x="96" y="84"/>
                  <a:pt x="1" y="120"/>
                  <a:pt x="13" y="239"/>
                </a:cubicBezTo>
                <a:cubicBezTo>
                  <a:pt x="25" y="358"/>
                  <a:pt x="96" y="418"/>
                  <a:pt x="215" y="441"/>
                </a:cubicBezTo>
                <a:cubicBezTo>
                  <a:pt x="233" y="447"/>
                  <a:pt x="249" y="449"/>
                  <a:pt x="263" y="449"/>
                </a:cubicBezTo>
                <a:cubicBezTo>
                  <a:pt x="345" y="449"/>
                  <a:pt x="377" y="369"/>
                  <a:pt x="418" y="299"/>
                </a:cubicBezTo>
                <a:cubicBezTo>
                  <a:pt x="441" y="239"/>
                  <a:pt x="489" y="191"/>
                  <a:pt x="513" y="132"/>
                </a:cubicBezTo>
                <a:lnTo>
                  <a:pt x="560" y="48"/>
                </a:lnTo>
                <a:cubicBezTo>
                  <a:pt x="560" y="25"/>
                  <a:pt x="549" y="13"/>
                  <a:pt x="53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2" name="Google Shape;4355;p8">
            <a:extLst>
              <a:ext uri="{FF2B5EF4-FFF2-40B4-BE49-F238E27FC236}">
                <a16:creationId xmlns:a16="http://schemas.microsoft.com/office/drawing/2014/main" id="{464BE496-5B3F-B15A-BB41-00C090BB1E07}"/>
              </a:ext>
            </a:extLst>
          </p:cNvPr>
          <p:cNvSpPr/>
          <p:nvPr/>
        </p:nvSpPr>
        <p:spPr>
          <a:xfrm>
            <a:off x="1486687" y="1390722"/>
            <a:ext cx="35499" cy="34889"/>
          </a:xfrm>
          <a:custGeom>
            <a:avLst/>
            <a:gdLst/>
            <a:ahLst/>
            <a:cxnLst/>
            <a:rect l="l" t="t" r="r" b="b"/>
            <a:pathLst>
              <a:path w="465" h="457" extrusionOk="0">
                <a:moveTo>
                  <a:pt x="156" y="0"/>
                </a:moveTo>
                <a:cubicBezTo>
                  <a:pt x="128" y="0"/>
                  <a:pt x="104" y="15"/>
                  <a:pt x="84" y="44"/>
                </a:cubicBezTo>
                <a:cubicBezTo>
                  <a:pt x="1" y="103"/>
                  <a:pt x="24" y="294"/>
                  <a:pt x="96" y="377"/>
                </a:cubicBezTo>
                <a:cubicBezTo>
                  <a:pt x="135" y="429"/>
                  <a:pt x="200" y="456"/>
                  <a:pt x="262" y="456"/>
                </a:cubicBezTo>
                <a:cubicBezTo>
                  <a:pt x="312" y="456"/>
                  <a:pt x="361" y="438"/>
                  <a:pt x="393" y="401"/>
                </a:cubicBezTo>
                <a:cubicBezTo>
                  <a:pt x="453" y="317"/>
                  <a:pt x="465" y="234"/>
                  <a:pt x="393" y="163"/>
                </a:cubicBezTo>
                <a:cubicBezTo>
                  <a:pt x="284" y="53"/>
                  <a:pt x="211" y="0"/>
                  <a:pt x="15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3" name="Google Shape;4356;p8">
            <a:extLst>
              <a:ext uri="{FF2B5EF4-FFF2-40B4-BE49-F238E27FC236}">
                <a16:creationId xmlns:a16="http://schemas.microsoft.com/office/drawing/2014/main" id="{BB56610B-C9AF-1C01-5656-0072322F04B7}"/>
              </a:ext>
            </a:extLst>
          </p:cNvPr>
          <p:cNvSpPr/>
          <p:nvPr/>
        </p:nvSpPr>
        <p:spPr>
          <a:xfrm>
            <a:off x="1438515" y="1375683"/>
            <a:ext cx="33743" cy="35194"/>
          </a:xfrm>
          <a:custGeom>
            <a:avLst/>
            <a:gdLst/>
            <a:ahLst/>
            <a:cxnLst/>
            <a:rect l="l" t="t" r="r" b="b"/>
            <a:pathLst>
              <a:path w="442" h="461" extrusionOk="0">
                <a:moveTo>
                  <a:pt x="200" y="1"/>
                </a:moveTo>
                <a:cubicBezTo>
                  <a:pt x="146" y="1"/>
                  <a:pt x="95" y="22"/>
                  <a:pt x="60" y="62"/>
                </a:cubicBezTo>
                <a:cubicBezTo>
                  <a:pt x="1" y="98"/>
                  <a:pt x="1" y="360"/>
                  <a:pt x="72" y="419"/>
                </a:cubicBezTo>
                <a:cubicBezTo>
                  <a:pt x="110" y="449"/>
                  <a:pt x="145" y="460"/>
                  <a:pt x="177" y="460"/>
                </a:cubicBezTo>
                <a:cubicBezTo>
                  <a:pt x="237" y="460"/>
                  <a:pt x="288" y="422"/>
                  <a:pt x="334" y="383"/>
                </a:cubicBezTo>
                <a:cubicBezTo>
                  <a:pt x="429" y="312"/>
                  <a:pt x="441" y="145"/>
                  <a:pt x="370" y="74"/>
                </a:cubicBezTo>
                <a:cubicBezTo>
                  <a:pt x="320" y="25"/>
                  <a:pt x="258" y="1"/>
                  <a:pt x="20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4" name="Google Shape;4357;p8">
            <a:extLst>
              <a:ext uri="{FF2B5EF4-FFF2-40B4-BE49-F238E27FC236}">
                <a16:creationId xmlns:a16="http://schemas.microsoft.com/office/drawing/2014/main" id="{5CE885D9-1007-F8B6-906F-8E56E092948C}"/>
              </a:ext>
            </a:extLst>
          </p:cNvPr>
          <p:cNvSpPr/>
          <p:nvPr/>
        </p:nvSpPr>
        <p:spPr>
          <a:xfrm>
            <a:off x="1384922" y="1273231"/>
            <a:ext cx="35499" cy="32904"/>
          </a:xfrm>
          <a:custGeom>
            <a:avLst/>
            <a:gdLst/>
            <a:ahLst/>
            <a:cxnLst/>
            <a:rect l="l" t="t" r="r" b="b"/>
            <a:pathLst>
              <a:path w="465" h="431" extrusionOk="0">
                <a:moveTo>
                  <a:pt x="235" y="0"/>
                </a:moveTo>
                <a:cubicBezTo>
                  <a:pt x="193" y="0"/>
                  <a:pt x="153" y="18"/>
                  <a:pt x="119" y="59"/>
                </a:cubicBezTo>
                <a:cubicBezTo>
                  <a:pt x="12" y="178"/>
                  <a:pt x="0" y="273"/>
                  <a:pt x="107" y="368"/>
                </a:cubicBezTo>
                <a:cubicBezTo>
                  <a:pt x="149" y="410"/>
                  <a:pt x="197" y="431"/>
                  <a:pt x="243" y="431"/>
                </a:cubicBezTo>
                <a:cubicBezTo>
                  <a:pt x="289" y="431"/>
                  <a:pt x="333" y="410"/>
                  <a:pt x="369" y="368"/>
                </a:cubicBezTo>
                <a:cubicBezTo>
                  <a:pt x="464" y="285"/>
                  <a:pt x="464" y="154"/>
                  <a:pt x="369" y="59"/>
                </a:cubicBezTo>
                <a:cubicBezTo>
                  <a:pt x="326" y="21"/>
                  <a:pt x="279" y="0"/>
                  <a:pt x="23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5" name="Google Shape;4358;p8">
            <a:extLst>
              <a:ext uri="{FF2B5EF4-FFF2-40B4-BE49-F238E27FC236}">
                <a16:creationId xmlns:a16="http://schemas.microsoft.com/office/drawing/2014/main" id="{9530253D-E62A-AFAB-3128-5B494D5CB235}"/>
              </a:ext>
            </a:extLst>
          </p:cNvPr>
          <p:cNvSpPr/>
          <p:nvPr/>
        </p:nvSpPr>
        <p:spPr>
          <a:xfrm>
            <a:off x="1113982" y="1427061"/>
            <a:ext cx="35576" cy="44279"/>
          </a:xfrm>
          <a:custGeom>
            <a:avLst/>
            <a:gdLst/>
            <a:ahLst/>
            <a:cxnLst/>
            <a:rect l="l" t="t" r="r" b="b"/>
            <a:pathLst>
              <a:path w="466" h="580" extrusionOk="0">
                <a:moveTo>
                  <a:pt x="263" y="1"/>
                </a:moveTo>
                <a:cubicBezTo>
                  <a:pt x="206" y="1"/>
                  <a:pt x="145" y="18"/>
                  <a:pt x="108" y="56"/>
                </a:cubicBezTo>
                <a:cubicBezTo>
                  <a:pt x="37" y="127"/>
                  <a:pt x="1" y="222"/>
                  <a:pt x="84" y="306"/>
                </a:cubicBezTo>
                <a:cubicBezTo>
                  <a:pt x="144" y="365"/>
                  <a:pt x="215" y="413"/>
                  <a:pt x="180" y="520"/>
                </a:cubicBezTo>
                <a:cubicBezTo>
                  <a:pt x="180" y="532"/>
                  <a:pt x="215" y="556"/>
                  <a:pt x="227" y="580"/>
                </a:cubicBezTo>
                <a:cubicBezTo>
                  <a:pt x="263" y="556"/>
                  <a:pt x="287" y="532"/>
                  <a:pt x="287" y="520"/>
                </a:cubicBezTo>
                <a:cubicBezTo>
                  <a:pt x="287" y="484"/>
                  <a:pt x="275" y="437"/>
                  <a:pt x="263" y="413"/>
                </a:cubicBezTo>
                <a:cubicBezTo>
                  <a:pt x="322" y="365"/>
                  <a:pt x="358" y="318"/>
                  <a:pt x="394" y="282"/>
                </a:cubicBezTo>
                <a:cubicBezTo>
                  <a:pt x="453" y="199"/>
                  <a:pt x="465" y="115"/>
                  <a:pt x="394" y="44"/>
                </a:cubicBezTo>
                <a:cubicBezTo>
                  <a:pt x="365" y="15"/>
                  <a:pt x="315" y="1"/>
                  <a:pt x="2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6" name="Google Shape;4359;p8">
            <a:extLst>
              <a:ext uri="{FF2B5EF4-FFF2-40B4-BE49-F238E27FC236}">
                <a16:creationId xmlns:a16="http://schemas.microsoft.com/office/drawing/2014/main" id="{023CF848-7C4E-3060-CDB7-39E24D17A7D2}"/>
              </a:ext>
            </a:extLst>
          </p:cNvPr>
          <p:cNvSpPr/>
          <p:nvPr/>
        </p:nvSpPr>
        <p:spPr>
          <a:xfrm>
            <a:off x="893123" y="1081916"/>
            <a:ext cx="37332" cy="30003"/>
          </a:xfrm>
          <a:custGeom>
            <a:avLst/>
            <a:gdLst/>
            <a:ahLst/>
            <a:cxnLst/>
            <a:rect l="l" t="t" r="r" b="b"/>
            <a:pathLst>
              <a:path w="489" h="393" extrusionOk="0">
                <a:moveTo>
                  <a:pt x="288" y="0"/>
                </a:moveTo>
                <a:cubicBezTo>
                  <a:pt x="223" y="0"/>
                  <a:pt x="152" y="21"/>
                  <a:pt x="96" y="64"/>
                </a:cubicBezTo>
                <a:cubicBezTo>
                  <a:pt x="1" y="136"/>
                  <a:pt x="25" y="231"/>
                  <a:pt x="84" y="302"/>
                </a:cubicBezTo>
                <a:cubicBezTo>
                  <a:pt x="124" y="363"/>
                  <a:pt x="191" y="393"/>
                  <a:pt x="256" y="393"/>
                </a:cubicBezTo>
                <a:cubicBezTo>
                  <a:pt x="307" y="393"/>
                  <a:pt x="357" y="375"/>
                  <a:pt x="394" y="338"/>
                </a:cubicBezTo>
                <a:cubicBezTo>
                  <a:pt x="453" y="279"/>
                  <a:pt x="489" y="124"/>
                  <a:pt x="429" y="52"/>
                </a:cubicBezTo>
                <a:cubicBezTo>
                  <a:pt x="401" y="18"/>
                  <a:pt x="347" y="0"/>
                  <a:pt x="28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7" name="Google Shape;4360;p8">
            <a:extLst>
              <a:ext uri="{FF2B5EF4-FFF2-40B4-BE49-F238E27FC236}">
                <a16:creationId xmlns:a16="http://schemas.microsoft.com/office/drawing/2014/main" id="{18C27D3E-58C3-3006-A4E3-F470AC22870B}"/>
              </a:ext>
            </a:extLst>
          </p:cNvPr>
          <p:cNvSpPr/>
          <p:nvPr/>
        </p:nvSpPr>
        <p:spPr>
          <a:xfrm>
            <a:off x="1657542" y="662795"/>
            <a:ext cx="35576" cy="32522"/>
          </a:xfrm>
          <a:custGeom>
            <a:avLst/>
            <a:gdLst/>
            <a:ahLst/>
            <a:cxnLst/>
            <a:rect l="l" t="t" r="r" b="b"/>
            <a:pathLst>
              <a:path w="466" h="426" extrusionOk="0">
                <a:moveTo>
                  <a:pt x="202" y="1"/>
                </a:moveTo>
                <a:cubicBezTo>
                  <a:pt x="152" y="1"/>
                  <a:pt x="104" y="17"/>
                  <a:pt x="72" y="54"/>
                </a:cubicBezTo>
                <a:cubicBezTo>
                  <a:pt x="1" y="125"/>
                  <a:pt x="13" y="268"/>
                  <a:pt x="132" y="387"/>
                </a:cubicBezTo>
                <a:cubicBezTo>
                  <a:pt x="162" y="411"/>
                  <a:pt x="194" y="426"/>
                  <a:pt x="230" y="426"/>
                </a:cubicBezTo>
                <a:cubicBezTo>
                  <a:pt x="266" y="426"/>
                  <a:pt x="305" y="411"/>
                  <a:pt x="346" y="375"/>
                </a:cubicBezTo>
                <a:cubicBezTo>
                  <a:pt x="441" y="292"/>
                  <a:pt x="465" y="149"/>
                  <a:pt x="370" y="65"/>
                </a:cubicBezTo>
                <a:cubicBezTo>
                  <a:pt x="330" y="26"/>
                  <a:pt x="265" y="1"/>
                  <a:pt x="20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8" name="Google Shape;4361;p8">
            <a:extLst>
              <a:ext uri="{FF2B5EF4-FFF2-40B4-BE49-F238E27FC236}">
                <a16:creationId xmlns:a16="http://schemas.microsoft.com/office/drawing/2014/main" id="{6BC215D8-9842-3A44-A215-64E144587795}"/>
              </a:ext>
            </a:extLst>
          </p:cNvPr>
          <p:cNvSpPr/>
          <p:nvPr/>
        </p:nvSpPr>
        <p:spPr>
          <a:xfrm>
            <a:off x="2016581" y="754482"/>
            <a:ext cx="33743" cy="31377"/>
          </a:xfrm>
          <a:custGeom>
            <a:avLst/>
            <a:gdLst/>
            <a:ahLst/>
            <a:cxnLst/>
            <a:rect l="l" t="t" r="r" b="b"/>
            <a:pathLst>
              <a:path w="442" h="411" extrusionOk="0">
                <a:moveTo>
                  <a:pt x="259" y="0"/>
                </a:moveTo>
                <a:cubicBezTo>
                  <a:pt x="213" y="0"/>
                  <a:pt x="166" y="28"/>
                  <a:pt x="132" y="55"/>
                </a:cubicBezTo>
                <a:cubicBezTo>
                  <a:pt x="25" y="162"/>
                  <a:pt x="1" y="281"/>
                  <a:pt x="60" y="353"/>
                </a:cubicBezTo>
                <a:cubicBezTo>
                  <a:pt x="98" y="390"/>
                  <a:pt x="151" y="411"/>
                  <a:pt x="206" y="411"/>
                </a:cubicBezTo>
                <a:cubicBezTo>
                  <a:pt x="258" y="411"/>
                  <a:pt x="312" y="393"/>
                  <a:pt x="358" y="353"/>
                </a:cubicBezTo>
                <a:cubicBezTo>
                  <a:pt x="441" y="281"/>
                  <a:pt x="441" y="162"/>
                  <a:pt x="358" y="55"/>
                </a:cubicBezTo>
                <a:cubicBezTo>
                  <a:pt x="328" y="15"/>
                  <a:pt x="293" y="0"/>
                  <a:pt x="25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9" name="Google Shape;4362;p8">
            <a:extLst>
              <a:ext uri="{FF2B5EF4-FFF2-40B4-BE49-F238E27FC236}">
                <a16:creationId xmlns:a16="http://schemas.microsoft.com/office/drawing/2014/main" id="{5B211666-E558-2A45-38B0-4921CF73BDB2}"/>
              </a:ext>
            </a:extLst>
          </p:cNvPr>
          <p:cNvSpPr/>
          <p:nvPr/>
        </p:nvSpPr>
        <p:spPr>
          <a:xfrm>
            <a:off x="1683956" y="1357819"/>
            <a:ext cx="32751" cy="33056"/>
          </a:xfrm>
          <a:custGeom>
            <a:avLst/>
            <a:gdLst/>
            <a:ahLst/>
            <a:cxnLst/>
            <a:rect l="l" t="t" r="r" b="b"/>
            <a:pathLst>
              <a:path w="429" h="433" extrusionOk="0">
                <a:moveTo>
                  <a:pt x="233" y="0"/>
                </a:moveTo>
                <a:cubicBezTo>
                  <a:pt x="180" y="0"/>
                  <a:pt x="127" y="26"/>
                  <a:pt x="84" y="70"/>
                </a:cubicBezTo>
                <a:cubicBezTo>
                  <a:pt x="0" y="141"/>
                  <a:pt x="0" y="296"/>
                  <a:pt x="84" y="355"/>
                </a:cubicBezTo>
                <a:cubicBezTo>
                  <a:pt x="130" y="394"/>
                  <a:pt x="186" y="432"/>
                  <a:pt x="239" y="432"/>
                </a:cubicBezTo>
                <a:cubicBezTo>
                  <a:pt x="268" y="432"/>
                  <a:pt x="296" y="421"/>
                  <a:pt x="322" y="391"/>
                </a:cubicBezTo>
                <a:cubicBezTo>
                  <a:pt x="429" y="296"/>
                  <a:pt x="429" y="117"/>
                  <a:pt x="334" y="34"/>
                </a:cubicBezTo>
                <a:cubicBezTo>
                  <a:pt x="301" y="11"/>
                  <a:pt x="267" y="0"/>
                  <a:pt x="23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0" name="Google Shape;4363;p8">
            <a:extLst>
              <a:ext uri="{FF2B5EF4-FFF2-40B4-BE49-F238E27FC236}">
                <a16:creationId xmlns:a16="http://schemas.microsoft.com/office/drawing/2014/main" id="{1C0BE2B0-4D61-49FB-A059-0F977470DE8B}"/>
              </a:ext>
            </a:extLst>
          </p:cNvPr>
          <p:cNvSpPr/>
          <p:nvPr/>
        </p:nvSpPr>
        <p:spPr>
          <a:xfrm>
            <a:off x="1429430" y="544158"/>
            <a:ext cx="33667" cy="29850"/>
          </a:xfrm>
          <a:custGeom>
            <a:avLst/>
            <a:gdLst/>
            <a:ahLst/>
            <a:cxnLst/>
            <a:rect l="l" t="t" r="r" b="b"/>
            <a:pathLst>
              <a:path w="441" h="391" extrusionOk="0">
                <a:moveTo>
                  <a:pt x="210" y="0"/>
                </a:moveTo>
                <a:cubicBezTo>
                  <a:pt x="155" y="0"/>
                  <a:pt x="102" y="24"/>
                  <a:pt x="60" y="72"/>
                </a:cubicBezTo>
                <a:cubicBezTo>
                  <a:pt x="0" y="143"/>
                  <a:pt x="0" y="274"/>
                  <a:pt x="72" y="357"/>
                </a:cubicBezTo>
                <a:cubicBezTo>
                  <a:pt x="94" y="380"/>
                  <a:pt x="127" y="390"/>
                  <a:pt x="164" y="390"/>
                </a:cubicBezTo>
                <a:cubicBezTo>
                  <a:pt x="225" y="390"/>
                  <a:pt x="298" y="362"/>
                  <a:pt x="358" y="310"/>
                </a:cubicBezTo>
                <a:cubicBezTo>
                  <a:pt x="417" y="238"/>
                  <a:pt x="441" y="155"/>
                  <a:pt x="370" y="72"/>
                </a:cubicBezTo>
                <a:cubicBezTo>
                  <a:pt x="322" y="24"/>
                  <a:pt x="265" y="0"/>
                  <a:pt x="21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1" name="Google Shape;4364;p8">
            <a:extLst>
              <a:ext uri="{FF2B5EF4-FFF2-40B4-BE49-F238E27FC236}">
                <a16:creationId xmlns:a16="http://schemas.microsoft.com/office/drawing/2014/main" id="{6AE821CA-5690-FC02-0E40-3C43B18EF3AB}"/>
              </a:ext>
            </a:extLst>
          </p:cNvPr>
          <p:cNvSpPr/>
          <p:nvPr/>
        </p:nvSpPr>
        <p:spPr>
          <a:xfrm>
            <a:off x="1927566" y="1135890"/>
            <a:ext cx="34583" cy="30308"/>
          </a:xfrm>
          <a:custGeom>
            <a:avLst/>
            <a:gdLst/>
            <a:ahLst/>
            <a:cxnLst/>
            <a:rect l="l" t="t" r="r" b="b"/>
            <a:pathLst>
              <a:path w="453" h="397" extrusionOk="0">
                <a:moveTo>
                  <a:pt x="198" y="0"/>
                </a:moveTo>
                <a:cubicBezTo>
                  <a:pt x="167" y="0"/>
                  <a:pt x="134" y="10"/>
                  <a:pt x="95" y="36"/>
                </a:cubicBezTo>
                <a:cubicBezTo>
                  <a:pt x="0" y="83"/>
                  <a:pt x="0" y="262"/>
                  <a:pt x="72" y="334"/>
                </a:cubicBezTo>
                <a:cubicBezTo>
                  <a:pt x="113" y="375"/>
                  <a:pt x="167" y="396"/>
                  <a:pt x="219" y="396"/>
                </a:cubicBezTo>
                <a:cubicBezTo>
                  <a:pt x="271" y="396"/>
                  <a:pt x="322" y="375"/>
                  <a:pt x="357" y="334"/>
                </a:cubicBezTo>
                <a:cubicBezTo>
                  <a:pt x="453" y="262"/>
                  <a:pt x="429" y="179"/>
                  <a:pt x="345" y="72"/>
                </a:cubicBezTo>
                <a:cubicBezTo>
                  <a:pt x="299" y="33"/>
                  <a:pt x="254" y="0"/>
                  <a:pt x="19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2" name="Google Shape;4365;p8">
            <a:extLst>
              <a:ext uri="{FF2B5EF4-FFF2-40B4-BE49-F238E27FC236}">
                <a16:creationId xmlns:a16="http://schemas.microsoft.com/office/drawing/2014/main" id="{34F5ABED-BA71-D33C-4A75-EB0F2205AD72}"/>
              </a:ext>
            </a:extLst>
          </p:cNvPr>
          <p:cNvSpPr/>
          <p:nvPr/>
        </p:nvSpPr>
        <p:spPr>
          <a:xfrm>
            <a:off x="1011301" y="582787"/>
            <a:ext cx="36415" cy="27254"/>
          </a:xfrm>
          <a:custGeom>
            <a:avLst/>
            <a:gdLst/>
            <a:ahLst/>
            <a:cxnLst/>
            <a:rect l="l" t="t" r="r" b="b"/>
            <a:pathLst>
              <a:path w="477" h="357" extrusionOk="0">
                <a:moveTo>
                  <a:pt x="216" y="0"/>
                </a:moveTo>
                <a:cubicBezTo>
                  <a:pt x="167" y="0"/>
                  <a:pt x="120" y="18"/>
                  <a:pt x="84" y="54"/>
                </a:cubicBezTo>
                <a:cubicBezTo>
                  <a:pt x="12" y="125"/>
                  <a:pt x="1" y="244"/>
                  <a:pt x="60" y="304"/>
                </a:cubicBezTo>
                <a:cubicBezTo>
                  <a:pt x="92" y="341"/>
                  <a:pt x="145" y="357"/>
                  <a:pt x="200" y="357"/>
                </a:cubicBezTo>
                <a:cubicBezTo>
                  <a:pt x="269" y="357"/>
                  <a:pt x="342" y="332"/>
                  <a:pt x="382" y="292"/>
                </a:cubicBezTo>
                <a:cubicBezTo>
                  <a:pt x="477" y="209"/>
                  <a:pt x="429" y="125"/>
                  <a:pt x="358" y="54"/>
                </a:cubicBezTo>
                <a:cubicBezTo>
                  <a:pt x="316" y="18"/>
                  <a:pt x="265" y="0"/>
                  <a:pt x="21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3" name="Google Shape;4366;p8">
            <a:extLst>
              <a:ext uri="{FF2B5EF4-FFF2-40B4-BE49-F238E27FC236}">
                <a16:creationId xmlns:a16="http://schemas.microsoft.com/office/drawing/2014/main" id="{9C9D9DB9-4561-504E-A137-D60259AFE9EA}"/>
              </a:ext>
            </a:extLst>
          </p:cNvPr>
          <p:cNvSpPr/>
          <p:nvPr/>
        </p:nvSpPr>
        <p:spPr>
          <a:xfrm>
            <a:off x="454992" y="1236281"/>
            <a:ext cx="33743" cy="29621"/>
          </a:xfrm>
          <a:custGeom>
            <a:avLst/>
            <a:gdLst/>
            <a:ahLst/>
            <a:cxnLst/>
            <a:rect l="l" t="t" r="r" b="b"/>
            <a:pathLst>
              <a:path w="442" h="388" extrusionOk="0">
                <a:moveTo>
                  <a:pt x="244" y="1"/>
                </a:moveTo>
                <a:cubicBezTo>
                  <a:pt x="188" y="1"/>
                  <a:pt x="132" y="19"/>
                  <a:pt x="96" y="54"/>
                </a:cubicBezTo>
                <a:cubicBezTo>
                  <a:pt x="1" y="138"/>
                  <a:pt x="1" y="257"/>
                  <a:pt x="84" y="316"/>
                </a:cubicBezTo>
                <a:cubicBezTo>
                  <a:pt x="131" y="363"/>
                  <a:pt x="174" y="387"/>
                  <a:pt x="219" y="387"/>
                </a:cubicBezTo>
                <a:cubicBezTo>
                  <a:pt x="255" y="387"/>
                  <a:pt x="292" y="372"/>
                  <a:pt x="334" y="340"/>
                </a:cubicBezTo>
                <a:cubicBezTo>
                  <a:pt x="418" y="257"/>
                  <a:pt x="441" y="126"/>
                  <a:pt x="382" y="54"/>
                </a:cubicBezTo>
                <a:cubicBezTo>
                  <a:pt x="352" y="19"/>
                  <a:pt x="299" y="1"/>
                  <a:pt x="24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4" name="Google Shape;4367;p8">
            <a:extLst>
              <a:ext uri="{FF2B5EF4-FFF2-40B4-BE49-F238E27FC236}">
                <a16:creationId xmlns:a16="http://schemas.microsoft.com/office/drawing/2014/main" id="{E9FA69AE-3F69-6B79-A1BB-D41B3D3DEE1A}"/>
              </a:ext>
            </a:extLst>
          </p:cNvPr>
          <p:cNvSpPr/>
          <p:nvPr/>
        </p:nvSpPr>
        <p:spPr>
          <a:xfrm>
            <a:off x="1831221" y="1440269"/>
            <a:ext cx="30919" cy="31071"/>
          </a:xfrm>
          <a:custGeom>
            <a:avLst/>
            <a:gdLst/>
            <a:ahLst/>
            <a:cxnLst/>
            <a:rect l="l" t="t" r="r" b="b"/>
            <a:pathLst>
              <a:path w="405" h="407" extrusionOk="0">
                <a:moveTo>
                  <a:pt x="195" y="0"/>
                </a:moveTo>
                <a:cubicBezTo>
                  <a:pt x="163" y="0"/>
                  <a:pt x="130" y="14"/>
                  <a:pt x="95" y="49"/>
                </a:cubicBezTo>
                <a:cubicBezTo>
                  <a:pt x="12" y="121"/>
                  <a:pt x="0" y="287"/>
                  <a:pt x="71" y="359"/>
                </a:cubicBezTo>
                <a:cubicBezTo>
                  <a:pt x="99" y="392"/>
                  <a:pt x="144" y="407"/>
                  <a:pt x="189" y="407"/>
                </a:cubicBezTo>
                <a:cubicBezTo>
                  <a:pt x="242" y="407"/>
                  <a:pt x="296" y="386"/>
                  <a:pt x="321" y="347"/>
                </a:cubicBezTo>
                <a:cubicBezTo>
                  <a:pt x="405" y="264"/>
                  <a:pt x="405" y="121"/>
                  <a:pt x="321" y="61"/>
                </a:cubicBezTo>
                <a:cubicBezTo>
                  <a:pt x="280" y="27"/>
                  <a:pt x="239" y="0"/>
                  <a:pt x="19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5" name="Google Shape;4368;p8">
            <a:extLst>
              <a:ext uri="{FF2B5EF4-FFF2-40B4-BE49-F238E27FC236}">
                <a16:creationId xmlns:a16="http://schemas.microsoft.com/office/drawing/2014/main" id="{B5FA9D68-5D10-DE38-4653-6202B3674B54}"/>
              </a:ext>
            </a:extLst>
          </p:cNvPr>
          <p:cNvSpPr/>
          <p:nvPr/>
        </p:nvSpPr>
        <p:spPr>
          <a:xfrm>
            <a:off x="1353087" y="1756251"/>
            <a:ext cx="31911" cy="30155"/>
          </a:xfrm>
          <a:custGeom>
            <a:avLst/>
            <a:gdLst/>
            <a:ahLst/>
            <a:cxnLst/>
            <a:rect l="l" t="t" r="r" b="b"/>
            <a:pathLst>
              <a:path w="418" h="395" extrusionOk="0">
                <a:moveTo>
                  <a:pt x="190" y="1"/>
                </a:moveTo>
                <a:cubicBezTo>
                  <a:pt x="148" y="1"/>
                  <a:pt x="109" y="10"/>
                  <a:pt x="84" y="30"/>
                </a:cubicBezTo>
                <a:cubicBezTo>
                  <a:pt x="12" y="101"/>
                  <a:pt x="0" y="280"/>
                  <a:pt x="72" y="351"/>
                </a:cubicBezTo>
                <a:cubicBezTo>
                  <a:pt x="100" y="380"/>
                  <a:pt x="145" y="395"/>
                  <a:pt x="193" y="395"/>
                </a:cubicBezTo>
                <a:cubicBezTo>
                  <a:pt x="245" y="395"/>
                  <a:pt x="302" y="377"/>
                  <a:pt x="346" y="339"/>
                </a:cubicBezTo>
                <a:cubicBezTo>
                  <a:pt x="405" y="268"/>
                  <a:pt x="417" y="137"/>
                  <a:pt x="346" y="54"/>
                </a:cubicBezTo>
                <a:cubicBezTo>
                  <a:pt x="311" y="19"/>
                  <a:pt x="248" y="1"/>
                  <a:pt x="19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6" name="Google Shape;4369;p8">
            <a:extLst>
              <a:ext uri="{FF2B5EF4-FFF2-40B4-BE49-F238E27FC236}">
                <a16:creationId xmlns:a16="http://schemas.microsoft.com/office/drawing/2014/main" id="{3DBB7CE8-6E7A-CC62-8687-4F1D9CF2E3C1}"/>
              </a:ext>
            </a:extLst>
          </p:cNvPr>
          <p:cNvSpPr/>
          <p:nvPr/>
        </p:nvSpPr>
        <p:spPr>
          <a:xfrm>
            <a:off x="1173071" y="1249336"/>
            <a:ext cx="35576" cy="30766"/>
          </a:xfrm>
          <a:custGeom>
            <a:avLst/>
            <a:gdLst/>
            <a:ahLst/>
            <a:cxnLst/>
            <a:rect l="l" t="t" r="r" b="b"/>
            <a:pathLst>
              <a:path w="466" h="403" extrusionOk="0">
                <a:moveTo>
                  <a:pt x="232" y="0"/>
                </a:moveTo>
                <a:cubicBezTo>
                  <a:pt x="195" y="0"/>
                  <a:pt x="158" y="19"/>
                  <a:pt x="120" y="62"/>
                </a:cubicBezTo>
                <a:cubicBezTo>
                  <a:pt x="25" y="169"/>
                  <a:pt x="1" y="264"/>
                  <a:pt x="60" y="348"/>
                </a:cubicBezTo>
                <a:cubicBezTo>
                  <a:pt x="104" y="385"/>
                  <a:pt x="164" y="403"/>
                  <a:pt x="221" y="403"/>
                </a:cubicBezTo>
                <a:cubicBezTo>
                  <a:pt x="274" y="403"/>
                  <a:pt x="324" y="388"/>
                  <a:pt x="358" y="360"/>
                </a:cubicBezTo>
                <a:cubicBezTo>
                  <a:pt x="465" y="252"/>
                  <a:pt x="465" y="181"/>
                  <a:pt x="358" y="74"/>
                </a:cubicBezTo>
                <a:cubicBezTo>
                  <a:pt x="319" y="28"/>
                  <a:pt x="276" y="0"/>
                  <a:pt x="23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7" name="Google Shape;4370;p8">
            <a:extLst>
              <a:ext uri="{FF2B5EF4-FFF2-40B4-BE49-F238E27FC236}">
                <a16:creationId xmlns:a16="http://schemas.microsoft.com/office/drawing/2014/main" id="{0499DCD9-3EE8-38DA-97A0-80E1D3C361CC}"/>
              </a:ext>
            </a:extLst>
          </p:cNvPr>
          <p:cNvSpPr/>
          <p:nvPr/>
        </p:nvSpPr>
        <p:spPr>
          <a:xfrm>
            <a:off x="1892983" y="1083596"/>
            <a:ext cx="32827" cy="30232"/>
          </a:xfrm>
          <a:custGeom>
            <a:avLst/>
            <a:gdLst/>
            <a:ahLst/>
            <a:cxnLst/>
            <a:rect l="l" t="t" r="r" b="b"/>
            <a:pathLst>
              <a:path w="430" h="396" extrusionOk="0">
                <a:moveTo>
                  <a:pt x="210" y="1"/>
                </a:moveTo>
                <a:cubicBezTo>
                  <a:pt x="158" y="1"/>
                  <a:pt x="108" y="18"/>
                  <a:pt x="72" y="54"/>
                </a:cubicBezTo>
                <a:cubicBezTo>
                  <a:pt x="1" y="114"/>
                  <a:pt x="13" y="257"/>
                  <a:pt x="96" y="340"/>
                </a:cubicBezTo>
                <a:cubicBezTo>
                  <a:pt x="139" y="377"/>
                  <a:pt x="183" y="395"/>
                  <a:pt x="225" y="395"/>
                </a:cubicBezTo>
                <a:cubicBezTo>
                  <a:pt x="263" y="395"/>
                  <a:pt x="300" y="380"/>
                  <a:pt x="334" y="352"/>
                </a:cubicBezTo>
                <a:cubicBezTo>
                  <a:pt x="417" y="268"/>
                  <a:pt x="429" y="137"/>
                  <a:pt x="358" y="54"/>
                </a:cubicBezTo>
                <a:cubicBezTo>
                  <a:pt x="316" y="18"/>
                  <a:pt x="263" y="1"/>
                  <a:pt x="21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8" name="Google Shape;4371;p8">
            <a:extLst>
              <a:ext uri="{FF2B5EF4-FFF2-40B4-BE49-F238E27FC236}">
                <a16:creationId xmlns:a16="http://schemas.microsoft.com/office/drawing/2014/main" id="{3B1398E4-6E9C-AF28-315C-5A823CDCDC60}"/>
              </a:ext>
            </a:extLst>
          </p:cNvPr>
          <p:cNvSpPr/>
          <p:nvPr/>
        </p:nvSpPr>
        <p:spPr>
          <a:xfrm>
            <a:off x="1861148" y="1783506"/>
            <a:ext cx="31911" cy="30919"/>
          </a:xfrm>
          <a:custGeom>
            <a:avLst/>
            <a:gdLst/>
            <a:ahLst/>
            <a:cxnLst/>
            <a:rect l="l" t="t" r="r" b="b"/>
            <a:pathLst>
              <a:path w="418" h="405" extrusionOk="0">
                <a:moveTo>
                  <a:pt x="226" y="0"/>
                </a:moveTo>
                <a:cubicBezTo>
                  <a:pt x="174" y="0"/>
                  <a:pt x="120" y="18"/>
                  <a:pt x="84" y="54"/>
                </a:cubicBezTo>
                <a:cubicBezTo>
                  <a:pt x="13" y="137"/>
                  <a:pt x="1" y="256"/>
                  <a:pt x="72" y="340"/>
                </a:cubicBezTo>
                <a:cubicBezTo>
                  <a:pt x="112" y="379"/>
                  <a:pt x="152" y="404"/>
                  <a:pt x="196" y="404"/>
                </a:cubicBezTo>
                <a:cubicBezTo>
                  <a:pt x="231" y="404"/>
                  <a:pt x="268" y="389"/>
                  <a:pt x="310" y="352"/>
                </a:cubicBezTo>
                <a:cubicBezTo>
                  <a:pt x="394" y="268"/>
                  <a:pt x="418" y="137"/>
                  <a:pt x="358" y="54"/>
                </a:cubicBezTo>
                <a:cubicBezTo>
                  <a:pt x="328" y="18"/>
                  <a:pt x="278" y="0"/>
                  <a:pt x="22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9" name="Google Shape;4372;p8">
            <a:extLst>
              <a:ext uri="{FF2B5EF4-FFF2-40B4-BE49-F238E27FC236}">
                <a16:creationId xmlns:a16="http://schemas.microsoft.com/office/drawing/2014/main" id="{A6FAB06E-DD2A-7C41-8BCB-128EDB997C7A}"/>
              </a:ext>
            </a:extLst>
          </p:cNvPr>
          <p:cNvSpPr/>
          <p:nvPr/>
        </p:nvSpPr>
        <p:spPr>
          <a:xfrm>
            <a:off x="1133984" y="998244"/>
            <a:ext cx="33743" cy="28018"/>
          </a:xfrm>
          <a:custGeom>
            <a:avLst/>
            <a:gdLst/>
            <a:ahLst/>
            <a:cxnLst/>
            <a:rect l="l" t="t" r="r" b="b"/>
            <a:pathLst>
              <a:path w="442" h="367" extrusionOk="0">
                <a:moveTo>
                  <a:pt x="258" y="1"/>
                </a:moveTo>
                <a:cubicBezTo>
                  <a:pt x="188" y="1"/>
                  <a:pt x="130" y="59"/>
                  <a:pt x="72" y="101"/>
                </a:cubicBezTo>
                <a:cubicBezTo>
                  <a:pt x="1" y="160"/>
                  <a:pt x="1" y="220"/>
                  <a:pt x="37" y="279"/>
                </a:cubicBezTo>
                <a:cubicBezTo>
                  <a:pt x="91" y="341"/>
                  <a:pt x="161" y="367"/>
                  <a:pt x="227" y="367"/>
                </a:cubicBezTo>
                <a:cubicBezTo>
                  <a:pt x="276" y="367"/>
                  <a:pt x="323" y="352"/>
                  <a:pt x="358" y="327"/>
                </a:cubicBezTo>
                <a:cubicBezTo>
                  <a:pt x="430" y="255"/>
                  <a:pt x="441" y="124"/>
                  <a:pt x="358" y="41"/>
                </a:cubicBezTo>
                <a:cubicBezTo>
                  <a:pt x="322" y="12"/>
                  <a:pt x="289" y="1"/>
                  <a:pt x="25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0" name="Google Shape;4373;p8">
            <a:extLst>
              <a:ext uri="{FF2B5EF4-FFF2-40B4-BE49-F238E27FC236}">
                <a16:creationId xmlns:a16="http://schemas.microsoft.com/office/drawing/2014/main" id="{233D4810-415F-EA25-1228-F44943BFAB0C}"/>
              </a:ext>
            </a:extLst>
          </p:cNvPr>
          <p:cNvSpPr/>
          <p:nvPr/>
        </p:nvSpPr>
        <p:spPr>
          <a:xfrm>
            <a:off x="863120" y="1433703"/>
            <a:ext cx="32827" cy="29010"/>
          </a:xfrm>
          <a:custGeom>
            <a:avLst/>
            <a:gdLst/>
            <a:ahLst/>
            <a:cxnLst/>
            <a:rect l="l" t="t" r="r" b="b"/>
            <a:pathLst>
              <a:path w="430" h="380" extrusionOk="0">
                <a:moveTo>
                  <a:pt x="251" y="0"/>
                </a:moveTo>
                <a:cubicBezTo>
                  <a:pt x="203" y="0"/>
                  <a:pt x="156" y="28"/>
                  <a:pt x="108" y="76"/>
                </a:cubicBezTo>
                <a:cubicBezTo>
                  <a:pt x="37" y="147"/>
                  <a:pt x="1" y="231"/>
                  <a:pt x="72" y="326"/>
                </a:cubicBezTo>
                <a:cubicBezTo>
                  <a:pt x="102" y="362"/>
                  <a:pt x="156" y="379"/>
                  <a:pt x="211" y="379"/>
                </a:cubicBezTo>
                <a:cubicBezTo>
                  <a:pt x="266" y="379"/>
                  <a:pt x="322" y="362"/>
                  <a:pt x="358" y="326"/>
                </a:cubicBezTo>
                <a:cubicBezTo>
                  <a:pt x="429" y="254"/>
                  <a:pt x="429" y="147"/>
                  <a:pt x="358" y="52"/>
                </a:cubicBezTo>
                <a:cubicBezTo>
                  <a:pt x="322" y="16"/>
                  <a:pt x="286" y="0"/>
                  <a:pt x="25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1" name="Google Shape;4374;p8">
            <a:extLst>
              <a:ext uri="{FF2B5EF4-FFF2-40B4-BE49-F238E27FC236}">
                <a16:creationId xmlns:a16="http://schemas.microsoft.com/office/drawing/2014/main" id="{2FB5B84B-DE7B-9F18-80D2-C24262E95647}"/>
              </a:ext>
            </a:extLst>
          </p:cNvPr>
          <p:cNvSpPr/>
          <p:nvPr/>
        </p:nvSpPr>
        <p:spPr>
          <a:xfrm>
            <a:off x="840446" y="831665"/>
            <a:ext cx="32751" cy="29087"/>
          </a:xfrm>
          <a:custGeom>
            <a:avLst/>
            <a:gdLst/>
            <a:ahLst/>
            <a:cxnLst/>
            <a:rect l="l" t="t" r="r" b="b"/>
            <a:pathLst>
              <a:path w="429" h="381" extrusionOk="0">
                <a:moveTo>
                  <a:pt x="173" y="0"/>
                </a:moveTo>
                <a:cubicBezTo>
                  <a:pt x="142" y="0"/>
                  <a:pt x="107" y="13"/>
                  <a:pt x="72" y="44"/>
                </a:cubicBezTo>
                <a:cubicBezTo>
                  <a:pt x="0" y="104"/>
                  <a:pt x="0" y="247"/>
                  <a:pt x="72" y="318"/>
                </a:cubicBezTo>
                <a:cubicBezTo>
                  <a:pt x="113" y="360"/>
                  <a:pt x="164" y="381"/>
                  <a:pt x="213" y="381"/>
                </a:cubicBezTo>
                <a:cubicBezTo>
                  <a:pt x="262" y="381"/>
                  <a:pt x="310" y="360"/>
                  <a:pt x="345" y="318"/>
                </a:cubicBezTo>
                <a:cubicBezTo>
                  <a:pt x="429" y="235"/>
                  <a:pt x="381" y="163"/>
                  <a:pt x="310" y="80"/>
                </a:cubicBezTo>
                <a:cubicBezTo>
                  <a:pt x="273" y="35"/>
                  <a:pt x="226" y="0"/>
                  <a:pt x="17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2" name="Google Shape;4375;p8">
            <a:extLst>
              <a:ext uri="{FF2B5EF4-FFF2-40B4-BE49-F238E27FC236}">
                <a16:creationId xmlns:a16="http://schemas.microsoft.com/office/drawing/2014/main" id="{C690C988-B786-D0F6-B622-A8D2958ED64A}"/>
              </a:ext>
            </a:extLst>
          </p:cNvPr>
          <p:cNvSpPr/>
          <p:nvPr/>
        </p:nvSpPr>
        <p:spPr>
          <a:xfrm>
            <a:off x="784105" y="594010"/>
            <a:ext cx="32751" cy="27636"/>
          </a:xfrm>
          <a:custGeom>
            <a:avLst/>
            <a:gdLst/>
            <a:ahLst/>
            <a:cxnLst/>
            <a:rect l="l" t="t" r="r" b="b"/>
            <a:pathLst>
              <a:path w="429" h="362" extrusionOk="0">
                <a:moveTo>
                  <a:pt x="198" y="0"/>
                </a:moveTo>
                <a:cubicBezTo>
                  <a:pt x="152" y="0"/>
                  <a:pt x="106" y="21"/>
                  <a:pt x="71" y="62"/>
                </a:cubicBezTo>
                <a:cubicBezTo>
                  <a:pt x="0" y="121"/>
                  <a:pt x="0" y="252"/>
                  <a:pt x="36" y="324"/>
                </a:cubicBezTo>
                <a:cubicBezTo>
                  <a:pt x="61" y="349"/>
                  <a:pt x="109" y="362"/>
                  <a:pt x="161" y="362"/>
                </a:cubicBezTo>
                <a:cubicBezTo>
                  <a:pt x="230" y="362"/>
                  <a:pt x="305" y="340"/>
                  <a:pt x="345" y="300"/>
                </a:cubicBezTo>
                <a:cubicBezTo>
                  <a:pt x="429" y="216"/>
                  <a:pt x="393" y="145"/>
                  <a:pt x="333" y="73"/>
                </a:cubicBezTo>
                <a:cubicBezTo>
                  <a:pt x="296" y="24"/>
                  <a:pt x="247" y="0"/>
                  <a:pt x="19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3" name="Google Shape;4376;p8">
            <a:extLst>
              <a:ext uri="{FF2B5EF4-FFF2-40B4-BE49-F238E27FC236}">
                <a16:creationId xmlns:a16="http://schemas.microsoft.com/office/drawing/2014/main" id="{0D9E7C47-9B30-6698-3F08-38F8C5B026F5}"/>
              </a:ext>
            </a:extLst>
          </p:cNvPr>
          <p:cNvSpPr/>
          <p:nvPr/>
        </p:nvSpPr>
        <p:spPr>
          <a:xfrm>
            <a:off x="1693041" y="1218111"/>
            <a:ext cx="30079" cy="28629"/>
          </a:xfrm>
          <a:custGeom>
            <a:avLst/>
            <a:gdLst/>
            <a:ahLst/>
            <a:cxnLst/>
            <a:rect l="l" t="t" r="r" b="b"/>
            <a:pathLst>
              <a:path w="394" h="375" extrusionOk="0">
                <a:moveTo>
                  <a:pt x="215" y="1"/>
                </a:moveTo>
                <a:cubicBezTo>
                  <a:pt x="176" y="1"/>
                  <a:pt x="137" y="19"/>
                  <a:pt x="96" y="54"/>
                </a:cubicBezTo>
                <a:cubicBezTo>
                  <a:pt x="12" y="138"/>
                  <a:pt x="0" y="280"/>
                  <a:pt x="60" y="340"/>
                </a:cubicBezTo>
                <a:cubicBezTo>
                  <a:pt x="84" y="364"/>
                  <a:pt x="121" y="374"/>
                  <a:pt x="162" y="374"/>
                </a:cubicBezTo>
                <a:cubicBezTo>
                  <a:pt x="221" y="374"/>
                  <a:pt x="286" y="352"/>
                  <a:pt x="322" y="316"/>
                </a:cubicBezTo>
                <a:cubicBezTo>
                  <a:pt x="393" y="245"/>
                  <a:pt x="393" y="138"/>
                  <a:pt x="334" y="54"/>
                </a:cubicBezTo>
                <a:cubicBezTo>
                  <a:pt x="292" y="19"/>
                  <a:pt x="253" y="1"/>
                  <a:pt x="21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4" name="Google Shape;4377;p8">
            <a:extLst>
              <a:ext uri="{FF2B5EF4-FFF2-40B4-BE49-F238E27FC236}">
                <a16:creationId xmlns:a16="http://schemas.microsoft.com/office/drawing/2014/main" id="{23DE185D-B17A-BF6E-076C-56E52E6B982D}"/>
              </a:ext>
            </a:extLst>
          </p:cNvPr>
          <p:cNvSpPr/>
          <p:nvPr/>
        </p:nvSpPr>
        <p:spPr>
          <a:xfrm>
            <a:off x="1785721" y="1058174"/>
            <a:ext cx="34660" cy="27865"/>
          </a:xfrm>
          <a:custGeom>
            <a:avLst/>
            <a:gdLst/>
            <a:ahLst/>
            <a:cxnLst/>
            <a:rect l="l" t="t" r="r" b="b"/>
            <a:pathLst>
              <a:path w="454" h="365" extrusionOk="0">
                <a:moveTo>
                  <a:pt x="216" y="1"/>
                </a:moveTo>
                <a:cubicBezTo>
                  <a:pt x="171" y="1"/>
                  <a:pt x="128" y="17"/>
                  <a:pt x="96" y="54"/>
                </a:cubicBezTo>
                <a:cubicBezTo>
                  <a:pt x="1" y="137"/>
                  <a:pt x="48" y="209"/>
                  <a:pt x="108" y="292"/>
                </a:cubicBezTo>
                <a:cubicBezTo>
                  <a:pt x="156" y="340"/>
                  <a:pt x="209" y="365"/>
                  <a:pt x="259" y="365"/>
                </a:cubicBezTo>
                <a:cubicBezTo>
                  <a:pt x="294" y="365"/>
                  <a:pt x="328" y="352"/>
                  <a:pt x="358" y="328"/>
                </a:cubicBezTo>
                <a:cubicBezTo>
                  <a:pt x="453" y="256"/>
                  <a:pt x="453" y="137"/>
                  <a:pt x="370" y="66"/>
                </a:cubicBezTo>
                <a:cubicBezTo>
                  <a:pt x="330" y="26"/>
                  <a:pt x="272" y="1"/>
                  <a:pt x="21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5" name="Google Shape;4378;p8">
            <a:extLst>
              <a:ext uri="{FF2B5EF4-FFF2-40B4-BE49-F238E27FC236}">
                <a16:creationId xmlns:a16="http://schemas.microsoft.com/office/drawing/2014/main" id="{DDB7676E-8288-F08A-7E8F-F16B88CE8433}"/>
              </a:ext>
            </a:extLst>
          </p:cNvPr>
          <p:cNvSpPr/>
          <p:nvPr/>
        </p:nvSpPr>
        <p:spPr>
          <a:xfrm>
            <a:off x="766775" y="1525391"/>
            <a:ext cx="32827" cy="28094"/>
          </a:xfrm>
          <a:custGeom>
            <a:avLst/>
            <a:gdLst/>
            <a:ahLst/>
            <a:cxnLst/>
            <a:rect l="l" t="t" r="r" b="b"/>
            <a:pathLst>
              <a:path w="430" h="368" extrusionOk="0">
                <a:moveTo>
                  <a:pt x="183" y="1"/>
                </a:moveTo>
                <a:cubicBezTo>
                  <a:pt x="139" y="1"/>
                  <a:pt x="99" y="15"/>
                  <a:pt x="72" y="42"/>
                </a:cubicBezTo>
                <a:cubicBezTo>
                  <a:pt x="1" y="125"/>
                  <a:pt x="1" y="256"/>
                  <a:pt x="72" y="315"/>
                </a:cubicBezTo>
                <a:cubicBezTo>
                  <a:pt x="118" y="350"/>
                  <a:pt x="169" y="368"/>
                  <a:pt x="218" y="368"/>
                </a:cubicBezTo>
                <a:cubicBezTo>
                  <a:pt x="271" y="368"/>
                  <a:pt x="321" y="347"/>
                  <a:pt x="358" y="304"/>
                </a:cubicBezTo>
                <a:cubicBezTo>
                  <a:pt x="429" y="208"/>
                  <a:pt x="418" y="149"/>
                  <a:pt x="346" y="77"/>
                </a:cubicBezTo>
                <a:cubicBezTo>
                  <a:pt x="300" y="24"/>
                  <a:pt x="238" y="1"/>
                  <a:pt x="18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6" name="Google Shape;4379;p8">
            <a:extLst>
              <a:ext uri="{FF2B5EF4-FFF2-40B4-BE49-F238E27FC236}">
                <a16:creationId xmlns:a16="http://schemas.microsoft.com/office/drawing/2014/main" id="{ED56FB47-49C0-3F54-5520-5B42DE5D13B8}"/>
              </a:ext>
            </a:extLst>
          </p:cNvPr>
          <p:cNvSpPr/>
          <p:nvPr/>
        </p:nvSpPr>
        <p:spPr>
          <a:xfrm>
            <a:off x="1089476" y="1092986"/>
            <a:ext cx="31911" cy="29010"/>
          </a:xfrm>
          <a:custGeom>
            <a:avLst/>
            <a:gdLst/>
            <a:ahLst/>
            <a:cxnLst/>
            <a:rect l="l" t="t" r="r" b="b"/>
            <a:pathLst>
              <a:path w="418" h="380" extrusionOk="0">
                <a:moveTo>
                  <a:pt x="233" y="1"/>
                </a:moveTo>
                <a:cubicBezTo>
                  <a:pt x="194" y="1"/>
                  <a:pt x="157" y="19"/>
                  <a:pt x="120" y="50"/>
                </a:cubicBezTo>
                <a:cubicBezTo>
                  <a:pt x="24" y="145"/>
                  <a:pt x="1" y="265"/>
                  <a:pt x="72" y="324"/>
                </a:cubicBezTo>
                <a:cubicBezTo>
                  <a:pt x="109" y="361"/>
                  <a:pt x="153" y="379"/>
                  <a:pt x="198" y="379"/>
                </a:cubicBezTo>
                <a:cubicBezTo>
                  <a:pt x="240" y="379"/>
                  <a:pt x="282" y="364"/>
                  <a:pt x="322" y="336"/>
                </a:cubicBezTo>
                <a:cubicBezTo>
                  <a:pt x="417" y="276"/>
                  <a:pt x="417" y="145"/>
                  <a:pt x="346" y="50"/>
                </a:cubicBezTo>
                <a:cubicBezTo>
                  <a:pt x="306" y="16"/>
                  <a:pt x="269" y="1"/>
                  <a:pt x="23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7" name="Google Shape;4380;p8">
            <a:extLst>
              <a:ext uri="{FF2B5EF4-FFF2-40B4-BE49-F238E27FC236}">
                <a16:creationId xmlns:a16="http://schemas.microsoft.com/office/drawing/2014/main" id="{840C006F-3F6F-334E-42CE-42470D6842E7}"/>
              </a:ext>
            </a:extLst>
          </p:cNvPr>
          <p:cNvSpPr/>
          <p:nvPr/>
        </p:nvSpPr>
        <p:spPr>
          <a:xfrm>
            <a:off x="1613034" y="1174214"/>
            <a:ext cx="26415" cy="30842"/>
          </a:xfrm>
          <a:custGeom>
            <a:avLst/>
            <a:gdLst/>
            <a:ahLst/>
            <a:cxnLst/>
            <a:rect l="l" t="t" r="r" b="b"/>
            <a:pathLst>
              <a:path w="346" h="404" extrusionOk="0">
                <a:moveTo>
                  <a:pt x="177" y="0"/>
                </a:moveTo>
                <a:cubicBezTo>
                  <a:pt x="146" y="0"/>
                  <a:pt x="114" y="7"/>
                  <a:pt x="84" y="22"/>
                </a:cubicBezTo>
                <a:cubicBezTo>
                  <a:pt x="48" y="34"/>
                  <a:pt x="1" y="117"/>
                  <a:pt x="1" y="177"/>
                </a:cubicBezTo>
                <a:cubicBezTo>
                  <a:pt x="1" y="260"/>
                  <a:pt x="48" y="332"/>
                  <a:pt x="72" y="403"/>
                </a:cubicBezTo>
                <a:cubicBezTo>
                  <a:pt x="155" y="355"/>
                  <a:pt x="227" y="332"/>
                  <a:pt x="274" y="296"/>
                </a:cubicBezTo>
                <a:cubicBezTo>
                  <a:pt x="298" y="284"/>
                  <a:pt x="346" y="236"/>
                  <a:pt x="346" y="213"/>
                </a:cubicBezTo>
                <a:cubicBezTo>
                  <a:pt x="346" y="141"/>
                  <a:pt x="346" y="58"/>
                  <a:pt x="298" y="34"/>
                </a:cubicBezTo>
                <a:cubicBezTo>
                  <a:pt x="264" y="13"/>
                  <a:pt x="221" y="0"/>
                  <a:pt x="17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8" name="Google Shape;4381;p8">
            <a:extLst>
              <a:ext uri="{FF2B5EF4-FFF2-40B4-BE49-F238E27FC236}">
                <a16:creationId xmlns:a16="http://schemas.microsoft.com/office/drawing/2014/main" id="{E2A64019-8AEF-2382-799B-88F20187A2A7}"/>
              </a:ext>
            </a:extLst>
          </p:cNvPr>
          <p:cNvSpPr/>
          <p:nvPr/>
        </p:nvSpPr>
        <p:spPr>
          <a:xfrm>
            <a:off x="1788469" y="1432024"/>
            <a:ext cx="32827" cy="27941"/>
          </a:xfrm>
          <a:custGeom>
            <a:avLst/>
            <a:gdLst/>
            <a:ahLst/>
            <a:cxnLst/>
            <a:rect l="l" t="t" r="r" b="b"/>
            <a:pathLst>
              <a:path w="430" h="366" extrusionOk="0">
                <a:moveTo>
                  <a:pt x="248" y="0"/>
                </a:moveTo>
                <a:cubicBezTo>
                  <a:pt x="194" y="0"/>
                  <a:pt x="147" y="37"/>
                  <a:pt x="96" y="74"/>
                </a:cubicBezTo>
                <a:cubicBezTo>
                  <a:pt x="36" y="157"/>
                  <a:pt x="0" y="241"/>
                  <a:pt x="84" y="312"/>
                </a:cubicBezTo>
                <a:cubicBezTo>
                  <a:pt x="119" y="348"/>
                  <a:pt x="173" y="366"/>
                  <a:pt x="227" y="366"/>
                </a:cubicBezTo>
                <a:cubicBezTo>
                  <a:pt x="280" y="366"/>
                  <a:pt x="334" y="348"/>
                  <a:pt x="370" y="312"/>
                </a:cubicBezTo>
                <a:cubicBezTo>
                  <a:pt x="429" y="229"/>
                  <a:pt x="429" y="122"/>
                  <a:pt x="358" y="50"/>
                </a:cubicBezTo>
                <a:cubicBezTo>
                  <a:pt x="317" y="14"/>
                  <a:pt x="281" y="0"/>
                  <a:pt x="24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9" name="Google Shape;4382;p8">
            <a:extLst>
              <a:ext uri="{FF2B5EF4-FFF2-40B4-BE49-F238E27FC236}">
                <a16:creationId xmlns:a16="http://schemas.microsoft.com/office/drawing/2014/main" id="{C03AE733-171A-17F0-15EB-F7FEAE682F7A}"/>
              </a:ext>
            </a:extLst>
          </p:cNvPr>
          <p:cNvSpPr/>
          <p:nvPr/>
        </p:nvSpPr>
        <p:spPr>
          <a:xfrm>
            <a:off x="1521194" y="1115354"/>
            <a:ext cx="28323" cy="27483"/>
          </a:xfrm>
          <a:custGeom>
            <a:avLst/>
            <a:gdLst/>
            <a:ahLst/>
            <a:cxnLst/>
            <a:rect l="l" t="t" r="r" b="b"/>
            <a:pathLst>
              <a:path w="371" h="360" extrusionOk="0">
                <a:moveTo>
                  <a:pt x="146" y="0"/>
                </a:moveTo>
                <a:cubicBezTo>
                  <a:pt x="94" y="0"/>
                  <a:pt x="46" y="18"/>
                  <a:pt x="25" y="55"/>
                </a:cubicBezTo>
                <a:cubicBezTo>
                  <a:pt x="1" y="114"/>
                  <a:pt x="13" y="233"/>
                  <a:pt x="49" y="293"/>
                </a:cubicBezTo>
                <a:cubicBezTo>
                  <a:pt x="77" y="339"/>
                  <a:pt x="123" y="360"/>
                  <a:pt x="176" y="360"/>
                </a:cubicBezTo>
                <a:cubicBezTo>
                  <a:pt x="232" y="360"/>
                  <a:pt x="297" y="336"/>
                  <a:pt x="358" y="293"/>
                </a:cubicBezTo>
                <a:cubicBezTo>
                  <a:pt x="346" y="222"/>
                  <a:pt x="370" y="138"/>
                  <a:pt x="322" y="91"/>
                </a:cubicBezTo>
                <a:cubicBezTo>
                  <a:pt x="289" y="30"/>
                  <a:pt x="214" y="0"/>
                  <a:pt x="14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0" name="Google Shape;4383;p8">
            <a:extLst>
              <a:ext uri="{FF2B5EF4-FFF2-40B4-BE49-F238E27FC236}">
                <a16:creationId xmlns:a16="http://schemas.microsoft.com/office/drawing/2014/main" id="{256E7A04-3F00-697E-64F7-D27DB6F02E6F}"/>
              </a:ext>
            </a:extLst>
          </p:cNvPr>
          <p:cNvSpPr/>
          <p:nvPr/>
        </p:nvSpPr>
        <p:spPr>
          <a:xfrm>
            <a:off x="1432178" y="1481952"/>
            <a:ext cx="28247" cy="32369"/>
          </a:xfrm>
          <a:custGeom>
            <a:avLst/>
            <a:gdLst/>
            <a:ahLst/>
            <a:cxnLst/>
            <a:rect l="l" t="t" r="r" b="b"/>
            <a:pathLst>
              <a:path w="370" h="424" extrusionOk="0">
                <a:moveTo>
                  <a:pt x="252" y="0"/>
                </a:moveTo>
                <a:cubicBezTo>
                  <a:pt x="217" y="0"/>
                  <a:pt x="172" y="20"/>
                  <a:pt x="143" y="39"/>
                </a:cubicBezTo>
                <a:cubicBezTo>
                  <a:pt x="143" y="39"/>
                  <a:pt x="143" y="51"/>
                  <a:pt x="155" y="63"/>
                </a:cubicBezTo>
                <a:cubicBezTo>
                  <a:pt x="143" y="75"/>
                  <a:pt x="107" y="87"/>
                  <a:pt x="95" y="111"/>
                </a:cubicBezTo>
                <a:cubicBezTo>
                  <a:pt x="0" y="182"/>
                  <a:pt x="24" y="289"/>
                  <a:pt x="84" y="361"/>
                </a:cubicBezTo>
                <a:cubicBezTo>
                  <a:pt x="103" y="400"/>
                  <a:pt x="172" y="423"/>
                  <a:pt x="215" y="423"/>
                </a:cubicBezTo>
                <a:cubicBezTo>
                  <a:pt x="224" y="423"/>
                  <a:pt x="232" y="422"/>
                  <a:pt x="238" y="420"/>
                </a:cubicBezTo>
                <a:cubicBezTo>
                  <a:pt x="334" y="384"/>
                  <a:pt x="369" y="301"/>
                  <a:pt x="334" y="194"/>
                </a:cubicBezTo>
                <a:cubicBezTo>
                  <a:pt x="322" y="170"/>
                  <a:pt x="322" y="134"/>
                  <a:pt x="322" y="122"/>
                </a:cubicBezTo>
                <a:cubicBezTo>
                  <a:pt x="298" y="75"/>
                  <a:pt x="298" y="3"/>
                  <a:pt x="274" y="3"/>
                </a:cubicBezTo>
                <a:cubicBezTo>
                  <a:pt x="267" y="1"/>
                  <a:pt x="260" y="0"/>
                  <a:pt x="25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1" name="Google Shape;4384;p8">
            <a:extLst>
              <a:ext uri="{FF2B5EF4-FFF2-40B4-BE49-F238E27FC236}">
                <a16:creationId xmlns:a16="http://schemas.microsoft.com/office/drawing/2014/main" id="{A8FBBBE2-2FA8-5D6D-0A86-B34085C2401E}"/>
              </a:ext>
            </a:extLst>
          </p:cNvPr>
          <p:cNvSpPr/>
          <p:nvPr/>
        </p:nvSpPr>
        <p:spPr>
          <a:xfrm>
            <a:off x="1054053" y="820366"/>
            <a:ext cx="31835" cy="28247"/>
          </a:xfrm>
          <a:custGeom>
            <a:avLst/>
            <a:gdLst/>
            <a:ahLst/>
            <a:cxnLst/>
            <a:rect l="l" t="t" r="r" b="b"/>
            <a:pathLst>
              <a:path w="417" h="370" extrusionOk="0">
                <a:moveTo>
                  <a:pt x="217" y="0"/>
                </a:moveTo>
                <a:cubicBezTo>
                  <a:pt x="173" y="0"/>
                  <a:pt x="133" y="18"/>
                  <a:pt x="95" y="49"/>
                </a:cubicBezTo>
                <a:cubicBezTo>
                  <a:pt x="0" y="145"/>
                  <a:pt x="36" y="216"/>
                  <a:pt x="95" y="287"/>
                </a:cubicBezTo>
                <a:cubicBezTo>
                  <a:pt x="143" y="342"/>
                  <a:pt x="198" y="369"/>
                  <a:pt x="248" y="369"/>
                </a:cubicBezTo>
                <a:cubicBezTo>
                  <a:pt x="286" y="369"/>
                  <a:pt x="320" y="354"/>
                  <a:pt x="345" y="323"/>
                </a:cubicBezTo>
                <a:cubicBezTo>
                  <a:pt x="417" y="264"/>
                  <a:pt x="417" y="133"/>
                  <a:pt x="345" y="49"/>
                </a:cubicBezTo>
                <a:cubicBezTo>
                  <a:pt x="300" y="15"/>
                  <a:pt x="257" y="0"/>
                  <a:pt x="21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2" name="Google Shape;4385;p8">
            <a:extLst>
              <a:ext uri="{FF2B5EF4-FFF2-40B4-BE49-F238E27FC236}">
                <a16:creationId xmlns:a16="http://schemas.microsoft.com/office/drawing/2014/main" id="{7524B045-0D07-D2DC-0127-579F2C28B1FD}"/>
              </a:ext>
            </a:extLst>
          </p:cNvPr>
          <p:cNvSpPr/>
          <p:nvPr/>
        </p:nvSpPr>
        <p:spPr>
          <a:xfrm>
            <a:off x="1661206" y="1468439"/>
            <a:ext cx="32827" cy="26491"/>
          </a:xfrm>
          <a:custGeom>
            <a:avLst/>
            <a:gdLst/>
            <a:ahLst/>
            <a:cxnLst/>
            <a:rect l="l" t="t" r="r" b="b"/>
            <a:pathLst>
              <a:path w="430" h="347" extrusionOk="0">
                <a:moveTo>
                  <a:pt x="210" y="0"/>
                </a:moveTo>
                <a:cubicBezTo>
                  <a:pt x="157" y="0"/>
                  <a:pt x="103" y="18"/>
                  <a:pt x="72" y="49"/>
                </a:cubicBezTo>
                <a:cubicBezTo>
                  <a:pt x="1" y="121"/>
                  <a:pt x="1" y="228"/>
                  <a:pt x="72" y="299"/>
                </a:cubicBezTo>
                <a:cubicBezTo>
                  <a:pt x="109" y="331"/>
                  <a:pt x="146" y="346"/>
                  <a:pt x="183" y="346"/>
                </a:cubicBezTo>
                <a:cubicBezTo>
                  <a:pt x="229" y="346"/>
                  <a:pt x="276" y="322"/>
                  <a:pt x="322" y="276"/>
                </a:cubicBezTo>
                <a:cubicBezTo>
                  <a:pt x="382" y="216"/>
                  <a:pt x="429" y="121"/>
                  <a:pt x="334" y="49"/>
                </a:cubicBezTo>
                <a:cubicBezTo>
                  <a:pt x="306" y="15"/>
                  <a:pt x="258" y="0"/>
                  <a:pt x="21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3" name="Google Shape;4386;p8">
            <a:extLst>
              <a:ext uri="{FF2B5EF4-FFF2-40B4-BE49-F238E27FC236}">
                <a16:creationId xmlns:a16="http://schemas.microsoft.com/office/drawing/2014/main" id="{B9A230A2-D822-207F-DD8D-448D16EA59AE}"/>
              </a:ext>
            </a:extLst>
          </p:cNvPr>
          <p:cNvSpPr/>
          <p:nvPr/>
        </p:nvSpPr>
        <p:spPr>
          <a:xfrm>
            <a:off x="1709378" y="1394921"/>
            <a:ext cx="26415" cy="30995"/>
          </a:xfrm>
          <a:custGeom>
            <a:avLst/>
            <a:gdLst/>
            <a:ahLst/>
            <a:cxnLst/>
            <a:rect l="l" t="t" r="r" b="b"/>
            <a:pathLst>
              <a:path w="346" h="406" extrusionOk="0">
                <a:moveTo>
                  <a:pt x="120" y="0"/>
                </a:moveTo>
                <a:cubicBezTo>
                  <a:pt x="108" y="0"/>
                  <a:pt x="84" y="12"/>
                  <a:pt x="1" y="12"/>
                </a:cubicBezTo>
                <a:lnTo>
                  <a:pt x="1" y="370"/>
                </a:lnTo>
                <a:cubicBezTo>
                  <a:pt x="1" y="381"/>
                  <a:pt x="48" y="405"/>
                  <a:pt x="84" y="405"/>
                </a:cubicBezTo>
                <a:cubicBezTo>
                  <a:pt x="155" y="381"/>
                  <a:pt x="227" y="358"/>
                  <a:pt x="286" y="322"/>
                </a:cubicBezTo>
                <a:cubicBezTo>
                  <a:pt x="322" y="310"/>
                  <a:pt x="346" y="239"/>
                  <a:pt x="334" y="227"/>
                </a:cubicBezTo>
                <a:cubicBezTo>
                  <a:pt x="274" y="143"/>
                  <a:pt x="203" y="72"/>
                  <a:pt x="12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4" name="Google Shape;4387;p8">
            <a:extLst>
              <a:ext uri="{FF2B5EF4-FFF2-40B4-BE49-F238E27FC236}">
                <a16:creationId xmlns:a16="http://schemas.microsoft.com/office/drawing/2014/main" id="{0596D91C-CF01-8567-FC41-5CD76CB10C86}"/>
              </a:ext>
            </a:extLst>
          </p:cNvPr>
          <p:cNvSpPr/>
          <p:nvPr/>
        </p:nvSpPr>
        <p:spPr>
          <a:xfrm>
            <a:off x="929538" y="1175894"/>
            <a:ext cx="30003" cy="27865"/>
          </a:xfrm>
          <a:custGeom>
            <a:avLst/>
            <a:gdLst/>
            <a:ahLst/>
            <a:cxnLst/>
            <a:rect l="l" t="t" r="r" b="b"/>
            <a:pathLst>
              <a:path w="393" h="365" extrusionOk="0">
                <a:moveTo>
                  <a:pt x="161" y="0"/>
                </a:moveTo>
                <a:cubicBezTo>
                  <a:pt x="131" y="0"/>
                  <a:pt x="101" y="11"/>
                  <a:pt x="71" y="36"/>
                </a:cubicBezTo>
                <a:cubicBezTo>
                  <a:pt x="0" y="95"/>
                  <a:pt x="0" y="238"/>
                  <a:pt x="71" y="310"/>
                </a:cubicBezTo>
                <a:cubicBezTo>
                  <a:pt x="109" y="347"/>
                  <a:pt x="153" y="365"/>
                  <a:pt x="196" y="365"/>
                </a:cubicBezTo>
                <a:cubicBezTo>
                  <a:pt x="236" y="365"/>
                  <a:pt x="275" y="350"/>
                  <a:pt x="310" y="321"/>
                </a:cubicBezTo>
                <a:cubicBezTo>
                  <a:pt x="381" y="250"/>
                  <a:pt x="393" y="179"/>
                  <a:pt x="321" y="83"/>
                </a:cubicBezTo>
                <a:cubicBezTo>
                  <a:pt x="275" y="37"/>
                  <a:pt x="218" y="0"/>
                  <a:pt x="16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5" name="Google Shape;4388;p8">
            <a:extLst>
              <a:ext uri="{FF2B5EF4-FFF2-40B4-BE49-F238E27FC236}">
                <a16:creationId xmlns:a16="http://schemas.microsoft.com/office/drawing/2014/main" id="{00B57052-1395-14BE-3AA3-4C0D756857EC}"/>
              </a:ext>
            </a:extLst>
          </p:cNvPr>
          <p:cNvSpPr/>
          <p:nvPr/>
        </p:nvSpPr>
        <p:spPr>
          <a:xfrm>
            <a:off x="1481267" y="805785"/>
            <a:ext cx="25498" cy="34965"/>
          </a:xfrm>
          <a:custGeom>
            <a:avLst/>
            <a:gdLst/>
            <a:ahLst/>
            <a:cxnLst/>
            <a:rect l="l" t="t" r="r" b="b"/>
            <a:pathLst>
              <a:path w="334" h="458" extrusionOk="0">
                <a:moveTo>
                  <a:pt x="119" y="0"/>
                </a:moveTo>
                <a:cubicBezTo>
                  <a:pt x="83" y="0"/>
                  <a:pt x="33" y="40"/>
                  <a:pt x="12" y="62"/>
                </a:cubicBezTo>
                <a:cubicBezTo>
                  <a:pt x="0" y="109"/>
                  <a:pt x="0" y="181"/>
                  <a:pt x="36" y="217"/>
                </a:cubicBezTo>
                <a:cubicBezTo>
                  <a:pt x="72" y="240"/>
                  <a:pt x="107" y="264"/>
                  <a:pt x="95" y="324"/>
                </a:cubicBezTo>
                <a:cubicBezTo>
                  <a:pt x="95" y="336"/>
                  <a:pt x="119" y="383"/>
                  <a:pt x="131" y="419"/>
                </a:cubicBezTo>
                <a:cubicBezTo>
                  <a:pt x="170" y="438"/>
                  <a:pt x="241" y="458"/>
                  <a:pt x="272" y="458"/>
                </a:cubicBezTo>
                <a:cubicBezTo>
                  <a:pt x="279" y="458"/>
                  <a:pt x="284" y="457"/>
                  <a:pt x="286" y="455"/>
                </a:cubicBezTo>
                <a:cubicBezTo>
                  <a:pt x="310" y="407"/>
                  <a:pt x="333" y="336"/>
                  <a:pt x="310" y="276"/>
                </a:cubicBezTo>
                <a:cubicBezTo>
                  <a:pt x="298" y="217"/>
                  <a:pt x="274" y="157"/>
                  <a:pt x="238" y="97"/>
                </a:cubicBezTo>
                <a:cubicBezTo>
                  <a:pt x="214" y="62"/>
                  <a:pt x="179" y="2"/>
                  <a:pt x="131" y="2"/>
                </a:cubicBezTo>
                <a:cubicBezTo>
                  <a:pt x="127" y="1"/>
                  <a:pt x="123" y="0"/>
                  <a:pt x="11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6" name="Google Shape;4389;p8">
            <a:extLst>
              <a:ext uri="{FF2B5EF4-FFF2-40B4-BE49-F238E27FC236}">
                <a16:creationId xmlns:a16="http://schemas.microsoft.com/office/drawing/2014/main" id="{C9B8F907-4F93-4479-E158-67105405A3DA}"/>
              </a:ext>
            </a:extLst>
          </p:cNvPr>
          <p:cNvSpPr/>
          <p:nvPr/>
        </p:nvSpPr>
        <p:spPr>
          <a:xfrm>
            <a:off x="1611202" y="992824"/>
            <a:ext cx="31911" cy="25117"/>
          </a:xfrm>
          <a:custGeom>
            <a:avLst/>
            <a:gdLst/>
            <a:ahLst/>
            <a:cxnLst/>
            <a:rect l="l" t="t" r="r" b="b"/>
            <a:pathLst>
              <a:path w="418" h="329" extrusionOk="0">
                <a:moveTo>
                  <a:pt x="257" y="1"/>
                </a:moveTo>
                <a:cubicBezTo>
                  <a:pt x="191" y="1"/>
                  <a:pt x="116" y="25"/>
                  <a:pt x="72" y="76"/>
                </a:cubicBezTo>
                <a:cubicBezTo>
                  <a:pt x="13" y="136"/>
                  <a:pt x="1" y="195"/>
                  <a:pt x="60" y="267"/>
                </a:cubicBezTo>
                <a:cubicBezTo>
                  <a:pt x="108" y="307"/>
                  <a:pt x="166" y="329"/>
                  <a:pt x="219" y="329"/>
                </a:cubicBezTo>
                <a:cubicBezTo>
                  <a:pt x="260" y="329"/>
                  <a:pt x="296" y="316"/>
                  <a:pt x="322" y="291"/>
                </a:cubicBezTo>
                <a:cubicBezTo>
                  <a:pt x="394" y="219"/>
                  <a:pt x="417" y="88"/>
                  <a:pt x="358" y="29"/>
                </a:cubicBezTo>
                <a:cubicBezTo>
                  <a:pt x="335" y="10"/>
                  <a:pt x="298" y="1"/>
                  <a:pt x="25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7" name="Google Shape;4390;p8">
            <a:extLst>
              <a:ext uri="{FF2B5EF4-FFF2-40B4-BE49-F238E27FC236}">
                <a16:creationId xmlns:a16="http://schemas.microsoft.com/office/drawing/2014/main" id="{700FB0FE-5830-F7BE-C0B8-385AB8D3B454}"/>
              </a:ext>
            </a:extLst>
          </p:cNvPr>
          <p:cNvSpPr/>
          <p:nvPr/>
        </p:nvSpPr>
        <p:spPr>
          <a:xfrm>
            <a:off x="959464" y="1464775"/>
            <a:ext cx="34660" cy="28399"/>
          </a:xfrm>
          <a:custGeom>
            <a:avLst/>
            <a:gdLst/>
            <a:ahLst/>
            <a:cxnLst/>
            <a:rect l="l" t="t" r="r" b="b"/>
            <a:pathLst>
              <a:path w="454" h="372" extrusionOk="0">
                <a:moveTo>
                  <a:pt x="194" y="1"/>
                </a:moveTo>
                <a:cubicBezTo>
                  <a:pt x="162" y="1"/>
                  <a:pt x="127" y="19"/>
                  <a:pt x="96" y="50"/>
                </a:cubicBezTo>
                <a:cubicBezTo>
                  <a:pt x="37" y="109"/>
                  <a:pt x="1" y="169"/>
                  <a:pt x="84" y="240"/>
                </a:cubicBezTo>
                <a:cubicBezTo>
                  <a:pt x="154" y="318"/>
                  <a:pt x="261" y="371"/>
                  <a:pt x="328" y="371"/>
                </a:cubicBezTo>
                <a:cubicBezTo>
                  <a:pt x="353" y="371"/>
                  <a:pt x="372" y="364"/>
                  <a:pt x="382" y="347"/>
                </a:cubicBezTo>
                <a:cubicBezTo>
                  <a:pt x="453" y="217"/>
                  <a:pt x="334" y="145"/>
                  <a:pt x="275" y="50"/>
                </a:cubicBezTo>
                <a:cubicBezTo>
                  <a:pt x="252" y="16"/>
                  <a:pt x="224" y="1"/>
                  <a:pt x="19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8" name="Google Shape;4391;p8">
            <a:extLst>
              <a:ext uri="{FF2B5EF4-FFF2-40B4-BE49-F238E27FC236}">
                <a16:creationId xmlns:a16="http://schemas.microsoft.com/office/drawing/2014/main" id="{143868DE-CB0D-A3F3-5835-D0879860061D}"/>
              </a:ext>
            </a:extLst>
          </p:cNvPr>
          <p:cNvSpPr/>
          <p:nvPr/>
        </p:nvSpPr>
        <p:spPr>
          <a:xfrm>
            <a:off x="1393091" y="1467599"/>
            <a:ext cx="29163" cy="26873"/>
          </a:xfrm>
          <a:custGeom>
            <a:avLst/>
            <a:gdLst/>
            <a:ahLst/>
            <a:cxnLst/>
            <a:rect l="l" t="t" r="r" b="b"/>
            <a:pathLst>
              <a:path w="382" h="352" extrusionOk="0">
                <a:moveTo>
                  <a:pt x="191" y="1"/>
                </a:moveTo>
                <a:cubicBezTo>
                  <a:pt x="72" y="1"/>
                  <a:pt x="84" y="120"/>
                  <a:pt x="60" y="191"/>
                </a:cubicBezTo>
                <a:cubicBezTo>
                  <a:pt x="24" y="239"/>
                  <a:pt x="12" y="287"/>
                  <a:pt x="0" y="346"/>
                </a:cubicBezTo>
                <a:cubicBezTo>
                  <a:pt x="64" y="346"/>
                  <a:pt x="106" y="352"/>
                  <a:pt x="131" y="352"/>
                </a:cubicBezTo>
                <a:cubicBezTo>
                  <a:pt x="143" y="352"/>
                  <a:pt x="151" y="350"/>
                  <a:pt x="155" y="346"/>
                </a:cubicBezTo>
                <a:lnTo>
                  <a:pt x="381" y="72"/>
                </a:lnTo>
                <a:cubicBezTo>
                  <a:pt x="381" y="72"/>
                  <a:pt x="381" y="25"/>
                  <a:pt x="369" y="25"/>
                </a:cubicBezTo>
                <a:cubicBezTo>
                  <a:pt x="310" y="13"/>
                  <a:pt x="250" y="1"/>
                  <a:pt x="19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9" name="Google Shape;4392;p8">
            <a:extLst>
              <a:ext uri="{FF2B5EF4-FFF2-40B4-BE49-F238E27FC236}">
                <a16:creationId xmlns:a16="http://schemas.microsoft.com/office/drawing/2014/main" id="{049CC601-D31C-9865-BF23-B5F8CA98A287}"/>
              </a:ext>
            </a:extLst>
          </p:cNvPr>
          <p:cNvSpPr/>
          <p:nvPr/>
        </p:nvSpPr>
        <p:spPr>
          <a:xfrm>
            <a:off x="1311251" y="1018475"/>
            <a:ext cx="33743" cy="24582"/>
          </a:xfrm>
          <a:custGeom>
            <a:avLst/>
            <a:gdLst/>
            <a:ahLst/>
            <a:cxnLst/>
            <a:rect l="l" t="t" r="r" b="b"/>
            <a:pathLst>
              <a:path w="442" h="322" extrusionOk="0">
                <a:moveTo>
                  <a:pt x="202" y="1"/>
                </a:moveTo>
                <a:cubicBezTo>
                  <a:pt x="133" y="1"/>
                  <a:pt x="61" y="24"/>
                  <a:pt x="24" y="74"/>
                </a:cubicBezTo>
                <a:cubicBezTo>
                  <a:pt x="1" y="121"/>
                  <a:pt x="36" y="217"/>
                  <a:pt x="60" y="300"/>
                </a:cubicBezTo>
                <a:cubicBezTo>
                  <a:pt x="116" y="300"/>
                  <a:pt x="177" y="321"/>
                  <a:pt x="218" y="321"/>
                </a:cubicBezTo>
                <a:cubicBezTo>
                  <a:pt x="239" y="321"/>
                  <a:pt x="255" y="316"/>
                  <a:pt x="263" y="300"/>
                </a:cubicBezTo>
                <a:cubicBezTo>
                  <a:pt x="310" y="240"/>
                  <a:pt x="441" y="181"/>
                  <a:pt x="358" y="62"/>
                </a:cubicBezTo>
                <a:cubicBezTo>
                  <a:pt x="329" y="22"/>
                  <a:pt x="267" y="1"/>
                  <a:pt x="20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0" name="Google Shape;4393;p8">
            <a:extLst>
              <a:ext uri="{FF2B5EF4-FFF2-40B4-BE49-F238E27FC236}">
                <a16:creationId xmlns:a16="http://schemas.microsoft.com/office/drawing/2014/main" id="{3FF17A41-DDF6-4A59-84C6-A4378CE98E98}"/>
              </a:ext>
            </a:extLst>
          </p:cNvPr>
          <p:cNvSpPr/>
          <p:nvPr/>
        </p:nvSpPr>
        <p:spPr>
          <a:xfrm>
            <a:off x="1091308" y="799524"/>
            <a:ext cx="27331" cy="28247"/>
          </a:xfrm>
          <a:custGeom>
            <a:avLst/>
            <a:gdLst/>
            <a:ahLst/>
            <a:cxnLst/>
            <a:rect l="l" t="t" r="r" b="b"/>
            <a:pathLst>
              <a:path w="358" h="370" extrusionOk="0">
                <a:moveTo>
                  <a:pt x="24" y="1"/>
                </a:moveTo>
                <a:cubicBezTo>
                  <a:pt x="24" y="48"/>
                  <a:pt x="0" y="84"/>
                  <a:pt x="24" y="132"/>
                </a:cubicBezTo>
                <a:cubicBezTo>
                  <a:pt x="36" y="191"/>
                  <a:pt x="60" y="239"/>
                  <a:pt x="96" y="287"/>
                </a:cubicBezTo>
                <a:cubicBezTo>
                  <a:pt x="119" y="310"/>
                  <a:pt x="167" y="370"/>
                  <a:pt x="179" y="370"/>
                </a:cubicBezTo>
                <a:cubicBezTo>
                  <a:pt x="238" y="346"/>
                  <a:pt x="298" y="299"/>
                  <a:pt x="346" y="251"/>
                </a:cubicBezTo>
                <a:cubicBezTo>
                  <a:pt x="358" y="239"/>
                  <a:pt x="346" y="179"/>
                  <a:pt x="346" y="144"/>
                </a:cubicBezTo>
                <a:cubicBezTo>
                  <a:pt x="274" y="84"/>
                  <a:pt x="215" y="48"/>
                  <a:pt x="143" y="13"/>
                </a:cubicBezTo>
                <a:cubicBezTo>
                  <a:pt x="107" y="1"/>
                  <a:pt x="60" y="1"/>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1" name="Google Shape;4394;p8">
            <a:extLst>
              <a:ext uri="{FF2B5EF4-FFF2-40B4-BE49-F238E27FC236}">
                <a16:creationId xmlns:a16="http://schemas.microsoft.com/office/drawing/2014/main" id="{CA728527-C160-CDF7-E349-17CF25215C5B}"/>
              </a:ext>
            </a:extLst>
          </p:cNvPr>
          <p:cNvSpPr/>
          <p:nvPr/>
        </p:nvSpPr>
        <p:spPr>
          <a:xfrm>
            <a:off x="603173" y="973128"/>
            <a:ext cx="23743" cy="23743"/>
          </a:xfrm>
          <a:custGeom>
            <a:avLst/>
            <a:gdLst/>
            <a:ahLst/>
            <a:cxnLst/>
            <a:rect l="l" t="t" r="r" b="b"/>
            <a:pathLst>
              <a:path w="311" h="311" extrusionOk="0">
                <a:moveTo>
                  <a:pt x="80" y="0"/>
                </a:moveTo>
                <a:cubicBezTo>
                  <a:pt x="51" y="0"/>
                  <a:pt x="29" y="4"/>
                  <a:pt x="24" y="13"/>
                </a:cubicBezTo>
                <a:cubicBezTo>
                  <a:pt x="1" y="72"/>
                  <a:pt x="13" y="180"/>
                  <a:pt x="13" y="287"/>
                </a:cubicBezTo>
                <a:cubicBezTo>
                  <a:pt x="108" y="287"/>
                  <a:pt x="167" y="311"/>
                  <a:pt x="191" y="311"/>
                </a:cubicBezTo>
                <a:cubicBezTo>
                  <a:pt x="286" y="275"/>
                  <a:pt x="310" y="60"/>
                  <a:pt x="251" y="37"/>
                </a:cubicBezTo>
                <a:cubicBezTo>
                  <a:pt x="212" y="14"/>
                  <a:pt x="134" y="0"/>
                  <a:pt x="8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2" name="Google Shape;4395;p8">
            <a:extLst>
              <a:ext uri="{FF2B5EF4-FFF2-40B4-BE49-F238E27FC236}">
                <a16:creationId xmlns:a16="http://schemas.microsoft.com/office/drawing/2014/main" id="{E80360E1-6A0A-7057-557C-D876150A2D7D}"/>
              </a:ext>
            </a:extLst>
          </p:cNvPr>
          <p:cNvSpPr/>
          <p:nvPr/>
        </p:nvSpPr>
        <p:spPr>
          <a:xfrm>
            <a:off x="1393091" y="1080389"/>
            <a:ext cx="24582" cy="25575"/>
          </a:xfrm>
          <a:custGeom>
            <a:avLst/>
            <a:gdLst/>
            <a:ahLst/>
            <a:cxnLst/>
            <a:rect l="l" t="t" r="r" b="b"/>
            <a:pathLst>
              <a:path w="322" h="335" extrusionOk="0">
                <a:moveTo>
                  <a:pt x="215" y="1"/>
                </a:moveTo>
                <a:lnTo>
                  <a:pt x="0" y="84"/>
                </a:lnTo>
                <a:cubicBezTo>
                  <a:pt x="0" y="179"/>
                  <a:pt x="143" y="334"/>
                  <a:pt x="238" y="334"/>
                </a:cubicBezTo>
                <a:cubicBezTo>
                  <a:pt x="262" y="334"/>
                  <a:pt x="322" y="310"/>
                  <a:pt x="322" y="299"/>
                </a:cubicBezTo>
                <a:cubicBezTo>
                  <a:pt x="322" y="203"/>
                  <a:pt x="310" y="96"/>
                  <a:pt x="298" y="13"/>
                </a:cubicBezTo>
                <a:cubicBezTo>
                  <a:pt x="298" y="13"/>
                  <a:pt x="250" y="1"/>
                  <a:pt x="21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3" name="Google Shape;4396;p8">
            <a:extLst>
              <a:ext uri="{FF2B5EF4-FFF2-40B4-BE49-F238E27FC236}">
                <a16:creationId xmlns:a16="http://schemas.microsoft.com/office/drawing/2014/main" id="{AD886EAB-EA28-B26A-9154-EFC45C429D42}"/>
              </a:ext>
            </a:extLst>
          </p:cNvPr>
          <p:cNvSpPr/>
          <p:nvPr/>
        </p:nvSpPr>
        <p:spPr>
          <a:xfrm>
            <a:off x="1443095" y="807769"/>
            <a:ext cx="27331" cy="23819"/>
          </a:xfrm>
          <a:custGeom>
            <a:avLst/>
            <a:gdLst/>
            <a:ahLst/>
            <a:cxnLst/>
            <a:rect l="l" t="t" r="r" b="b"/>
            <a:pathLst>
              <a:path w="358" h="312" extrusionOk="0">
                <a:moveTo>
                  <a:pt x="12" y="0"/>
                </a:moveTo>
                <a:cubicBezTo>
                  <a:pt x="12" y="119"/>
                  <a:pt x="0" y="214"/>
                  <a:pt x="36" y="226"/>
                </a:cubicBezTo>
                <a:cubicBezTo>
                  <a:pt x="88" y="278"/>
                  <a:pt x="176" y="312"/>
                  <a:pt x="245" y="312"/>
                </a:cubicBezTo>
                <a:cubicBezTo>
                  <a:pt x="255" y="312"/>
                  <a:pt x="265" y="311"/>
                  <a:pt x="274" y="310"/>
                </a:cubicBezTo>
                <a:cubicBezTo>
                  <a:pt x="357" y="298"/>
                  <a:pt x="333" y="95"/>
                  <a:pt x="250" y="36"/>
                </a:cubicBezTo>
                <a:cubicBezTo>
                  <a:pt x="191" y="12"/>
                  <a:pt x="119" y="12"/>
                  <a:pt x="1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4" name="Google Shape;4397;p8">
            <a:extLst>
              <a:ext uri="{FF2B5EF4-FFF2-40B4-BE49-F238E27FC236}">
                <a16:creationId xmlns:a16="http://schemas.microsoft.com/office/drawing/2014/main" id="{77AC367B-3980-F01B-5AF9-5E78998C69EA}"/>
              </a:ext>
            </a:extLst>
          </p:cNvPr>
          <p:cNvSpPr/>
          <p:nvPr/>
        </p:nvSpPr>
        <p:spPr>
          <a:xfrm>
            <a:off x="1832061" y="1248496"/>
            <a:ext cx="22826" cy="21834"/>
          </a:xfrm>
          <a:custGeom>
            <a:avLst/>
            <a:gdLst/>
            <a:ahLst/>
            <a:cxnLst/>
            <a:rect l="l" t="t" r="r" b="b"/>
            <a:pathLst>
              <a:path w="299" h="286" extrusionOk="0">
                <a:moveTo>
                  <a:pt x="151" y="1"/>
                </a:moveTo>
                <a:cubicBezTo>
                  <a:pt x="105" y="1"/>
                  <a:pt x="51" y="13"/>
                  <a:pt x="1" y="13"/>
                </a:cubicBezTo>
                <a:cubicBezTo>
                  <a:pt x="1" y="97"/>
                  <a:pt x="1" y="192"/>
                  <a:pt x="25" y="275"/>
                </a:cubicBezTo>
                <a:cubicBezTo>
                  <a:pt x="25" y="283"/>
                  <a:pt x="35" y="286"/>
                  <a:pt x="51" y="286"/>
                </a:cubicBezTo>
                <a:cubicBezTo>
                  <a:pt x="83" y="286"/>
                  <a:pt x="136" y="275"/>
                  <a:pt x="168" y="275"/>
                </a:cubicBezTo>
                <a:cubicBezTo>
                  <a:pt x="239" y="180"/>
                  <a:pt x="299" y="85"/>
                  <a:pt x="227" y="25"/>
                </a:cubicBezTo>
                <a:cubicBezTo>
                  <a:pt x="208" y="6"/>
                  <a:pt x="181" y="1"/>
                  <a:pt x="15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5" name="Google Shape;4398;p8">
            <a:extLst>
              <a:ext uri="{FF2B5EF4-FFF2-40B4-BE49-F238E27FC236}">
                <a16:creationId xmlns:a16="http://schemas.microsoft.com/office/drawing/2014/main" id="{20E41D1E-A0AD-F61F-B6E4-2D8F1FB33FC1}"/>
              </a:ext>
            </a:extLst>
          </p:cNvPr>
          <p:cNvSpPr/>
          <p:nvPr/>
        </p:nvSpPr>
        <p:spPr>
          <a:xfrm>
            <a:off x="1375761" y="526370"/>
            <a:ext cx="26491" cy="25040"/>
          </a:xfrm>
          <a:custGeom>
            <a:avLst/>
            <a:gdLst/>
            <a:ahLst/>
            <a:cxnLst/>
            <a:rect l="l" t="t" r="r" b="b"/>
            <a:pathLst>
              <a:path w="347" h="328" extrusionOk="0">
                <a:moveTo>
                  <a:pt x="258" y="0"/>
                </a:moveTo>
                <a:cubicBezTo>
                  <a:pt x="197" y="0"/>
                  <a:pt x="110" y="29"/>
                  <a:pt x="72" y="67"/>
                </a:cubicBezTo>
                <a:cubicBezTo>
                  <a:pt x="1" y="138"/>
                  <a:pt x="13" y="197"/>
                  <a:pt x="84" y="269"/>
                </a:cubicBezTo>
                <a:cubicBezTo>
                  <a:pt x="117" y="302"/>
                  <a:pt x="158" y="328"/>
                  <a:pt x="197" y="328"/>
                </a:cubicBezTo>
                <a:cubicBezTo>
                  <a:pt x="229" y="328"/>
                  <a:pt x="260" y="311"/>
                  <a:pt x="287" y="269"/>
                </a:cubicBezTo>
                <a:cubicBezTo>
                  <a:pt x="311" y="197"/>
                  <a:pt x="346" y="114"/>
                  <a:pt x="322" y="31"/>
                </a:cubicBezTo>
                <a:cubicBezTo>
                  <a:pt x="318" y="9"/>
                  <a:pt x="292" y="0"/>
                  <a:pt x="25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6" name="Google Shape;4399;p8">
            <a:extLst>
              <a:ext uri="{FF2B5EF4-FFF2-40B4-BE49-F238E27FC236}">
                <a16:creationId xmlns:a16="http://schemas.microsoft.com/office/drawing/2014/main" id="{605E3330-ADE6-02C0-C28D-94BB281161FE}"/>
              </a:ext>
            </a:extLst>
          </p:cNvPr>
          <p:cNvSpPr/>
          <p:nvPr/>
        </p:nvSpPr>
        <p:spPr>
          <a:xfrm>
            <a:off x="1091308" y="989007"/>
            <a:ext cx="27331" cy="25117"/>
          </a:xfrm>
          <a:custGeom>
            <a:avLst/>
            <a:gdLst/>
            <a:ahLst/>
            <a:cxnLst/>
            <a:rect l="l" t="t" r="r" b="b"/>
            <a:pathLst>
              <a:path w="358" h="329" extrusionOk="0">
                <a:moveTo>
                  <a:pt x="169" y="1"/>
                </a:moveTo>
                <a:cubicBezTo>
                  <a:pt x="143" y="1"/>
                  <a:pt x="117" y="6"/>
                  <a:pt x="96" y="19"/>
                </a:cubicBezTo>
                <a:cubicBezTo>
                  <a:pt x="0" y="43"/>
                  <a:pt x="24" y="245"/>
                  <a:pt x="107" y="305"/>
                </a:cubicBezTo>
                <a:cubicBezTo>
                  <a:pt x="143" y="329"/>
                  <a:pt x="179" y="329"/>
                  <a:pt x="215" y="329"/>
                </a:cubicBezTo>
                <a:cubicBezTo>
                  <a:pt x="322" y="222"/>
                  <a:pt x="358" y="91"/>
                  <a:pt x="298" y="31"/>
                </a:cubicBezTo>
                <a:cubicBezTo>
                  <a:pt x="260" y="16"/>
                  <a:pt x="213" y="1"/>
                  <a:pt x="16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7" name="Google Shape;4400;p8">
            <a:extLst>
              <a:ext uri="{FF2B5EF4-FFF2-40B4-BE49-F238E27FC236}">
                <a16:creationId xmlns:a16="http://schemas.microsoft.com/office/drawing/2014/main" id="{88905BF7-05AF-5655-1BDA-1DCB3C89C7D0}"/>
              </a:ext>
            </a:extLst>
          </p:cNvPr>
          <p:cNvSpPr/>
          <p:nvPr/>
        </p:nvSpPr>
        <p:spPr>
          <a:xfrm>
            <a:off x="1347590" y="842276"/>
            <a:ext cx="20994" cy="22826"/>
          </a:xfrm>
          <a:custGeom>
            <a:avLst/>
            <a:gdLst/>
            <a:ahLst/>
            <a:cxnLst/>
            <a:rect l="l" t="t" r="r" b="b"/>
            <a:pathLst>
              <a:path w="275" h="299" extrusionOk="0">
                <a:moveTo>
                  <a:pt x="1" y="0"/>
                </a:moveTo>
                <a:lnTo>
                  <a:pt x="1" y="298"/>
                </a:lnTo>
                <a:cubicBezTo>
                  <a:pt x="96" y="286"/>
                  <a:pt x="203" y="298"/>
                  <a:pt x="239" y="262"/>
                </a:cubicBezTo>
                <a:cubicBezTo>
                  <a:pt x="263" y="215"/>
                  <a:pt x="275" y="84"/>
                  <a:pt x="251" y="60"/>
                </a:cubicBezTo>
                <a:cubicBezTo>
                  <a:pt x="179" y="24"/>
                  <a:pt x="84" y="24"/>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8" name="Google Shape;4401;p8">
            <a:extLst>
              <a:ext uri="{FF2B5EF4-FFF2-40B4-BE49-F238E27FC236}">
                <a16:creationId xmlns:a16="http://schemas.microsoft.com/office/drawing/2014/main" id="{609BD041-690A-1339-3681-6952910D3CE2}"/>
              </a:ext>
            </a:extLst>
          </p:cNvPr>
          <p:cNvSpPr/>
          <p:nvPr/>
        </p:nvSpPr>
        <p:spPr>
          <a:xfrm>
            <a:off x="1331253" y="1268345"/>
            <a:ext cx="28247" cy="19696"/>
          </a:xfrm>
          <a:custGeom>
            <a:avLst/>
            <a:gdLst/>
            <a:ahLst/>
            <a:cxnLst/>
            <a:rect l="l" t="t" r="r" b="b"/>
            <a:pathLst>
              <a:path w="370" h="258" extrusionOk="0">
                <a:moveTo>
                  <a:pt x="122" y="0"/>
                </a:moveTo>
                <a:cubicBezTo>
                  <a:pt x="105" y="0"/>
                  <a:pt x="89" y="1"/>
                  <a:pt x="72" y="3"/>
                </a:cubicBezTo>
                <a:cubicBezTo>
                  <a:pt x="1" y="15"/>
                  <a:pt x="1" y="194"/>
                  <a:pt x="96" y="242"/>
                </a:cubicBezTo>
                <a:cubicBezTo>
                  <a:pt x="116" y="253"/>
                  <a:pt x="138" y="257"/>
                  <a:pt x="164" y="257"/>
                </a:cubicBezTo>
                <a:cubicBezTo>
                  <a:pt x="215" y="257"/>
                  <a:pt x="278" y="242"/>
                  <a:pt x="358" y="242"/>
                </a:cubicBezTo>
                <a:cubicBezTo>
                  <a:pt x="358" y="134"/>
                  <a:pt x="370" y="51"/>
                  <a:pt x="346" y="51"/>
                </a:cubicBezTo>
                <a:cubicBezTo>
                  <a:pt x="267" y="22"/>
                  <a:pt x="197" y="0"/>
                  <a:pt x="12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9" name="Google Shape;4402;p8">
            <a:extLst>
              <a:ext uri="{FF2B5EF4-FFF2-40B4-BE49-F238E27FC236}">
                <a16:creationId xmlns:a16="http://schemas.microsoft.com/office/drawing/2014/main" id="{240CE938-8AA5-1BF8-24E0-E452BC27536D}"/>
              </a:ext>
            </a:extLst>
          </p:cNvPr>
          <p:cNvSpPr/>
          <p:nvPr/>
        </p:nvSpPr>
        <p:spPr>
          <a:xfrm>
            <a:off x="1663955" y="1191850"/>
            <a:ext cx="34583" cy="21376"/>
          </a:xfrm>
          <a:custGeom>
            <a:avLst/>
            <a:gdLst/>
            <a:ahLst/>
            <a:cxnLst/>
            <a:rect l="l" t="t" r="r" b="b"/>
            <a:pathLst>
              <a:path w="453" h="280" extrusionOk="0">
                <a:moveTo>
                  <a:pt x="234" y="1"/>
                </a:moveTo>
                <a:cubicBezTo>
                  <a:pt x="184" y="1"/>
                  <a:pt x="136" y="19"/>
                  <a:pt x="96" y="53"/>
                </a:cubicBezTo>
                <a:cubicBezTo>
                  <a:pt x="0" y="112"/>
                  <a:pt x="60" y="160"/>
                  <a:pt x="107" y="220"/>
                </a:cubicBezTo>
                <a:cubicBezTo>
                  <a:pt x="147" y="264"/>
                  <a:pt x="182" y="280"/>
                  <a:pt x="216" y="280"/>
                </a:cubicBezTo>
                <a:cubicBezTo>
                  <a:pt x="264" y="280"/>
                  <a:pt x="309" y="248"/>
                  <a:pt x="357" y="220"/>
                </a:cubicBezTo>
                <a:cubicBezTo>
                  <a:pt x="417" y="172"/>
                  <a:pt x="453" y="124"/>
                  <a:pt x="393" y="65"/>
                </a:cubicBezTo>
                <a:cubicBezTo>
                  <a:pt x="344" y="22"/>
                  <a:pt x="288" y="1"/>
                  <a:pt x="23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0" name="Google Shape;4403;p8">
            <a:extLst>
              <a:ext uri="{FF2B5EF4-FFF2-40B4-BE49-F238E27FC236}">
                <a16:creationId xmlns:a16="http://schemas.microsoft.com/office/drawing/2014/main" id="{69CC8E54-1752-AD8D-BF22-B5EAB48347EA}"/>
              </a:ext>
            </a:extLst>
          </p:cNvPr>
          <p:cNvSpPr/>
          <p:nvPr/>
        </p:nvSpPr>
        <p:spPr>
          <a:xfrm>
            <a:off x="1715715" y="815480"/>
            <a:ext cx="20078" cy="24124"/>
          </a:xfrm>
          <a:custGeom>
            <a:avLst/>
            <a:gdLst/>
            <a:ahLst/>
            <a:cxnLst/>
            <a:rect l="l" t="t" r="r" b="b"/>
            <a:pathLst>
              <a:path w="263" h="316" extrusionOk="0">
                <a:moveTo>
                  <a:pt x="156" y="1"/>
                </a:moveTo>
                <a:cubicBezTo>
                  <a:pt x="111" y="1"/>
                  <a:pt x="55" y="39"/>
                  <a:pt x="25" y="78"/>
                </a:cubicBezTo>
                <a:cubicBezTo>
                  <a:pt x="1" y="113"/>
                  <a:pt x="13" y="197"/>
                  <a:pt x="1" y="292"/>
                </a:cubicBezTo>
                <a:cubicBezTo>
                  <a:pt x="120" y="316"/>
                  <a:pt x="191" y="316"/>
                  <a:pt x="263" y="316"/>
                </a:cubicBezTo>
                <a:cubicBezTo>
                  <a:pt x="251" y="220"/>
                  <a:pt x="263" y="113"/>
                  <a:pt x="215" y="42"/>
                </a:cubicBezTo>
                <a:cubicBezTo>
                  <a:pt x="203" y="12"/>
                  <a:pt x="181" y="1"/>
                  <a:pt x="15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1" name="Google Shape;4404;p8">
            <a:extLst>
              <a:ext uri="{FF2B5EF4-FFF2-40B4-BE49-F238E27FC236}">
                <a16:creationId xmlns:a16="http://schemas.microsoft.com/office/drawing/2014/main" id="{F053659B-C19F-C5F5-58D5-C984B81E6FAE}"/>
              </a:ext>
            </a:extLst>
          </p:cNvPr>
          <p:cNvSpPr/>
          <p:nvPr/>
        </p:nvSpPr>
        <p:spPr>
          <a:xfrm>
            <a:off x="1895731" y="866477"/>
            <a:ext cx="24582" cy="18628"/>
          </a:xfrm>
          <a:custGeom>
            <a:avLst/>
            <a:gdLst/>
            <a:ahLst/>
            <a:cxnLst/>
            <a:rect l="l" t="t" r="r" b="b"/>
            <a:pathLst>
              <a:path w="322" h="244" extrusionOk="0">
                <a:moveTo>
                  <a:pt x="220" y="1"/>
                </a:moveTo>
                <a:cubicBezTo>
                  <a:pt x="174" y="1"/>
                  <a:pt x="108" y="17"/>
                  <a:pt x="36" y="17"/>
                </a:cubicBezTo>
                <a:cubicBezTo>
                  <a:pt x="36" y="100"/>
                  <a:pt x="24" y="160"/>
                  <a:pt x="0" y="219"/>
                </a:cubicBezTo>
                <a:cubicBezTo>
                  <a:pt x="108" y="219"/>
                  <a:pt x="203" y="243"/>
                  <a:pt x="286" y="243"/>
                </a:cubicBezTo>
                <a:cubicBezTo>
                  <a:pt x="286" y="160"/>
                  <a:pt x="322" y="64"/>
                  <a:pt x="274" y="17"/>
                </a:cubicBezTo>
                <a:cubicBezTo>
                  <a:pt x="262" y="5"/>
                  <a:pt x="244" y="1"/>
                  <a:pt x="22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2" name="Google Shape;4405;p8">
            <a:extLst>
              <a:ext uri="{FF2B5EF4-FFF2-40B4-BE49-F238E27FC236}">
                <a16:creationId xmlns:a16="http://schemas.microsoft.com/office/drawing/2014/main" id="{6FB26D34-3E56-44DD-CAAE-D0E1AD186E19}"/>
              </a:ext>
            </a:extLst>
          </p:cNvPr>
          <p:cNvSpPr/>
          <p:nvPr/>
        </p:nvSpPr>
        <p:spPr>
          <a:xfrm>
            <a:off x="1884814" y="1124973"/>
            <a:ext cx="24582" cy="23743"/>
          </a:xfrm>
          <a:custGeom>
            <a:avLst/>
            <a:gdLst/>
            <a:ahLst/>
            <a:cxnLst/>
            <a:rect l="l" t="t" r="r" b="b"/>
            <a:pathLst>
              <a:path w="322" h="311" extrusionOk="0">
                <a:moveTo>
                  <a:pt x="189" y="1"/>
                </a:moveTo>
                <a:cubicBezTo>
                  <a:pt x="128" y="1"/>
                  <a:pt x="57" y="25"/>
                  <a:pt x="24" y="72"/>
                </a:cubicBezTo>
                <a:cubicBezTo>
                  <a:pt x="0" y="107"/>
                  <a:pt x="12" y="167"/>
                  <a:pt x="12" y="203"/>
                </a:cubicBezTo>
                <a:cubicBezTo>
                  <a:pt x="85" y="251"/>
                  <a:pt x="141" y="310"/>
                  <a:pt x="192" y="310"/>
                </a:cubicBezTo>
                <a:cubicBezTo>
                  <a:pt x="216" y="310"/>
                  <a:pt x="239" y="297"/>
                  <a:pt x="262" y="262"/>
                </a:cubicBezTo>
                <a:cubicBezTo>
                  <a:pt x="310" y="215"/>
                  <a:pt x="322" y="107"/>
                  <a:pt x="298" y="48"/>
                </a:cubicBezTo>
                <a:cubicBezTo>
                  <a:pt x="282" y="16"/>
                  <a:pt x="239" y="1"/>
                  <a:pt x="18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3" name="Google Shape;4406;p8">
            <a:extLst>
              <a:ext uri="{FF2B5EF4-FFF2-40B4-BE49-F238E27FC236}">
                <a16:creationId xmlns:a16="http://schemas.microsoft.com/office/drawing/2014/main" id="{E46FF511-EDC9-75D3-F172-99D3EED02E8F}"/>
              </a:ext>
            </a:extLst>
          </p:cNvPr>
          <p:cNvSpPr/>
          <p:nvPr/>
        </p:nvSpPr>
        <p:spPr>
          <a:xfrm>
            <a:off x="2236601" y="1140089"/>
            <a:ext cx="22750" cy="23666"/>
          </a:xfrm>
          <a:custGeom>
            <a:avLst/>
            <a:gdLst/>
            <a:ahLst/>
            <a:cxnLst/>
            <a:rect l="l" t="t" r="r" b="b"/>
            <a:pathLst>
              <a:path w="298" h="310" extrusionOk="0">
                <a:moveTo>
                  <a:pt x="106" y="0"/>
                </a:moveTo>
                <a:cubicBezTo>
                  <a:pt x="92" y="0"/>
                  <a:pt x="84" y="1"/>
                  <a:pt x="84" y="5"/>
                </a:cubicBezTo>
                <a:cubicBezTo>
                  <a:pt x="48" y="88"/>
                  <a:pt x="36" y="183"/>
                  <a:pt x="0" y="302"/>
                </a:cubicBezTo>
                <a:cubicBezTo>
                  <a:pt x="31" y="307"/>
                  <a:pt x="58" y="309"/>
                  <a:pt x="83" y="309"/>
                </a:cubicBezTo>
                <a:cubicBezTo>
                  <a:pt x="186" y="309"/>
                  <a:pt x="248" y="269"/>
                  <a:pt x="286" y="183"/>
                </a:cubicBezTo>
                <a:cubicBezTo>
                  <a:pt x="298" y="136"/>
                  <a:pt x="286" y="52"/>
                  <a:pt x="262" y="28"/>
                </a:cubicBezTo>
                <a:cubicBezTo>
                  <a:pt x="219" y="11"/>
                  <a:pt x="143" y="0"/>
                  <a:pt x="10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4" name="Google Shape;4407;p8">
            <a:extLst>
              <a:ext uri="{FF2B5EF4-FFF2-40B4-BE49-F238E27FC236}">
                <a16:creationId xmlns:a16="http://schemas.microsoft.com/office/drawing/2014/main" id="{1F398E49-28E3-B4C7-25A9-C6085BBB7F38}"/>
              </a:ext>
            </a:extLst>
          </p:cNvPr>
          <p:cNvSpPr/>
          <p:nvPr/>
        </p:nvSpPr>
        <p:spPr>
          <a:xfrm>
            <a:off x="973130" y="1332855"/>
            <a:ext cx="26415" cy="22368"/>
          </a:xfrm>
          <a:custGeom>
            <a:avLst/>
            <a:gdLst/>
            <a:ahLst/>
            <a:cxnLst/>
            <a:rect l="l" t="t" r="r" b="b"/>
            <a:pathLst>
              <a:path w="346" h="293" extrusionOk="0">
                <a:moveTo>
                  <a:pt x="176" y="1"/>
                </a:moveTo>
                <a:cubicBezTo>
                  <a:pt x="137" y="1"/>
                  <a:pt x="102" y="10"/>
                  <a:pt x="84" y="28"/>
                </a:cubicBezTo>
                <a:cubicBezTo>
                  <a:pt x="1" y="87"/>
                  <a:pt x="36" y="170"/>
                  <a:pt x="143" y="278"/>
                </a:cubicBezTo>
                <a:cubicBezTo>
                  <a:pt x="153" y="278"/>
                  <a:pt x="193" y="293"/>
                  <a:pt x="221" y="293"/>
                </a:cubicBezTo>
                <a:cubicBezTo>
                  <a:pt x="228" y="293"/>
                  <a:pt x="234" y="292"/>
                  <a:pt x="239" y="290"/>
                </a:cubicBezTo>
                <a:cubicBezTo>
                  <a:pt x="322" y="242"/>
                  <a:pt x="346" y="51"/>
                  <a:pt x="286" y="28"/>
                </a:cubicBezTo>
                <a:cubicBezTo>
                  <a:pt x="257" y="10"/>
                  <a:pt x="215" y="1"/>
                  <a:pt x="17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5" name="Google Shape;4408;p8">
            <a:extLst>
              <a:ext uri="{FF2B5EF4-FFF2-40B4-BE49-F238E27FC236}">
                <a16:creationId xmlns:a16="http://schemas.microsoft.com/office/drawing/2014/main" id="{06AD356A-93B3-797C-505A-D448C49C5970}"/>
              </a:ext>
            </a:extLst>
          </p:cNvPr>
          <p:cNvSpPr/>
          <p:nvPr/>
        </p:nvSpPr>
        <p:spPr>
          <a:xfrm>
            <a:off x="504996" y="1544019"/>
            <a:ext cx="22826" cy="16719"/>
          </a:xfrm>
          <a:custGeom>
            <a:avLst/>
            <a:gdLst/>
            <a:ahLst/>
            <a:cxnLst/>
            <a:rect l="l" t="t" r="r" b="b"/>
            <a:pathLst>
              <a:path w="299" h="219" extrusionOk="0">
                <a:moveTo>
                  <a:pt x="287" y="0"/>
                </a:moveTo>
                <a:cubicBezTo>
                  <a:pt x="203" y="0"/>
                  <a:pt x="108" y="0"/>
                  <a:pt x="13" y="12"/>
                </a:cubicBezTo>
                <a:cubicBezTo>
                  <a:pt x="1" y="12"/>
                  <a:pt x="1" y="119"/>
                  <a:pt x="1" y="202"/>
                </a:cubicBezTo>
                <a:cubicBezTo>
                  <a:pt x="80" y="202"/>
                  <a:pt x="149" y="218"/>
                  <a:pt x="197" y="218"/>
                </a:cubicBezTo>
                <a:cubicBezTo>
                  <a:pt x="220" y="218"/>
                  <a:pt x="239" y="214"/>
                  <a:pt x="251" y="202"/>
                </a:cubicBezTo>
                <a:cubicBezTo>
                  <a:pt x="298" y="179"/>
                  <a:pt x="275" y="71"/>
                  <a:pt x="28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6" name="Google Shape;4409;p8">
            <a:extLst>
              <a:ext uri="{FF2B5EF4-FFF2-40B4-BE49-F238E27FC236}">
                <a16:creationId xmlns:a16="http://schemas.microsoft.com/office/drawing/2014/main" id="{AAE1B837-C8A3-C61F-3AC2-2D072CBF9306}"/>
              </a:ext>
            </a:extLst>
          </p:cNvPr>
          <p:cNvSpPr/>
          <p:nvPr/>
        </p:nvSpPr>
        <p:spPr>
          <a:xfrm>
            <a:off x="1153069" y="1741212"/>
            <a:ext cx="22826" cy="17330"/>
          </a:xfrm>
          <a:custGeom>
            <a:avLst/>
            <a:gdLst/>
            <a:ahLst/>
            <a:cxnLst/>
            <a:rect l="l" t="t" r="r" b="b"/>
            <a:pathLst>
              <a:path w="299" h="227" extrusionOk="0">
                <a:moveTo>
                  <a:pt x="1" y="1"/>
                </a:moveTo>
                <a:lnTo>
                  <a:pt x="1" y="227"/>
                </a:lnTo>
                <a:cubicBezTo>
                  <a:pt x="25" y="224"/>
                  <a:pt x="49" y="223"/>
                  <a:pt x="72" y="223"/>
                </a:cubicBezTo>
                <a:cubicBezTo>
                  <a:pt x="112" y="223"/>
                  <a:pt x="149" y="226"/>
                  <a:pt x="181" y="226"/>
                </a:cubicBezTo>
                <a:cubicBezTo>
                  <a:pt x="209" y="226"/>
                  <a:pt x="233" y="224"/>
                  <a:pt x="251" y="215"/>
                </a:cubicBezTo>
                <a:cubicBezTo>
                  <a:pt x="299" y="179"/>
                  <a:pt x="287" y="72"/>
                  <a:pt x="28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7" name="Google Shape;4410;p8">
            <a:extLst>
              <a:ext uri="{FF2B5EF4-FFF2-40B4-BE49-F238E27FC236}">
                <a16:creationId xmlns:a16="http://schemas.microsoft.com/office/drawing/2014/main" id="{56ED3C9B-DF9B-BB4E-5111-1808343609F7}"/>
              </a:ext>
            </a:extLst>
          </p:cNvPr>
          <p:cNvSpPr/>
          <p:nvPr/>
        </p:nvSpPr>
        <p:spPr>
          <a:xfrm>
            <a:off x="1103141" y="1914815"/>
            <a:ext cx="21834" cy="20994"/>
          </a:xfrm>
          <a:custGeom>
            <a:avLst/>
            <a:gdLst/>
            <a:ahLst/>
            <a:cxnLst/>
            <a:rect l="l" t="t" r="r" b="b"/>
            <a:pathLst>
              <a:path w="286" h="275" extrusionOk="0">
                <a:moveTo>
                  <a:pt x="286" y="1"/>
                </a:moveTo>
                <a:lnTo>
                  <a:pt x="286" y="1"/>
                </a:lnTo>
                <a:cubicBezTo>
                  <a:pt x="203" y="25"/>
                  <a:pt x="107" y="1"/>
                  <a:pt x="24" y="37"/>
                </a:cubicBezTo>
                <a:cubicBezTo>
                  <a:pt x="0" y="48"/>
                  <a:pt x="12" y="156"/>
                  <a:pt x="0" y="275"/>
                </a:cubicBezTo>
                <a:cubicBezTo>
                  <a:pt x="107" y="263"/>
                  <a:pt x="191" y="263"/>
                  <a:pt x="203" y="239"/>
                </a:cubicBezTo>
                <a:cubicBezTo>
                  <a:pt x="250" y="167"/>
                  <a:pt x="250" y="84"/>
                  <a:pt x="28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8" name="Google Shape;4411;p8">
            <a:extLst>
              <a:ext uri="{FF2B5EF4-FFF2-40B4-BE49-F238E27FC236}">
                <a16:creationId xmlns:a16="http://schemas.microsoft.com/office/drawing/2014/main" id="{6C4C4D2E-BA63-8A84-FB36-30D41A05E87C}"/>
              </a:ext>
            </a:extLst>
          </p:cNvPr>
          <p:cNvSpPr/>
          <p:nvPr/>
        </p:nvSpPr>
        <p:spPr>
          <a:xfrm>
            <a:off x="804947" y="804105"/>
            <a:ext cx="27407" cy="24582"/>
          </a:xfrm>
          <a:custGeom>
            <a:avLst/>
            <a:gdLst/>
            <a:ahLst/>
            <a:cxnLst/>
            <a:rect l="l" t="t" r="r" b="b"/>
            <a:pathLst>
              <a:path w="359" h="322" extrusionOk="0">
                <a:moveTo>
                  <a:pt x="152" y="0"/>
                </a:moveTo>
                <a:cubicBezTo>
                  <a:pt x="134" y="0"/>
                  <a:pt x="116" y="7"/>
                  <a:pt x="96" y="24"/>
                </a:cubicBezTo>
                <a:cubicBezTo>
                  <a:pt x="25" y="72"/>
                  <a:pt x="1" y="250"/>
                  <a:pt x="84" y="298"/>
                </a:cubicBezTo>
                <a:cubicBezTo>
                  <a:pt x="120" y="322"/>
                  <a:pt x="203" y="322"/>
                  <a:pt x="227" y="322"/>
                </a:cubicBezTo>
                <a:cubicBezTo>
                  <a:pt x="358" y="239"/>
                  <a:pt x="334" y="167"/>
                  <a:pt x="287" y="108"/>
                </a:cubicBezTo>
                <a:cubicBezTo>
                  <a:pt x="250" y="71"/>
                  <a:pt x="207" y="0"/>
                  <a:pt x="15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9" name="Google Shape;4412;p8">
            <a:extLst>
              <a:ext uri="{FF2B5EF4-FFF2-40B4-BE49-F238E27FC236}">
                <a16:creationId xmlns:a16="http://schemas.microsoft.com/office/drawing/2014/main" id="{61F30DA6-ED80-3516-D4C9-AF6780681E04}"/>
              </a:ext>
            </a:extLst>
          </p:cNvPr>
          <p:cNvSpPr/>
          <p:nvPr/>
        </p:nvSpPr>
        <p:spPr>
          <a:xfrm>
            <a:off x="1709378" y="1167649"/>
            <a:ext cx="27331" cy="16948"/>
          </a:xfrm>
          <a:custGeom>
            <a:avLst/>
            <a:gdLst/>
            <a:ahLst/>
            <a:cxnLst/>
            <a:rect l="l" t="t" r="r" b="b"/>
            <a:pathLst>
              <a:path w="358" h="222" extrusionOk="0">
                <a:moveTo>
                  <a:pt x="36" y="1"/>
                </a:moveTo>
                <a:cubicBezTo>
                  <a:pt x="12" y="1"/>
                  <a:pt x="1" y="84"/>
                  <a:pt x="1" y="120"/>
                </a:cubicBezTo>
                <a:cubicBezTo>
                  <a:pt x="69" y="188"/>
                  <a:pt x="145" y="221"/>
                  <a:pt x="211" y="221"/>
                </a:cubicBezTo>
                <a:cubicBezTo>
                  <a:pt x="260" y="221"/>
                  <a:pt x="304" y="203"/>
                  <a:pt x="334" y="168"/>
                </a:cubicBezTo>
                <a:cubicBezTo>
                  <a:pt x="358" y="132"/>
                  <a:pt x="346" y="72"/>
                  <a:pt x="358" y="25"/>
                </a:cubicBezTo>
                <a:cubicBezTo>
                  <a:pt x="263" y="13"/>
                  <a:pt x="143" y="1"/>
                  <a:pt x="3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0" name="Google Shape;4413;p8">
            <a:extLst>
              <a:ext uri="{FF2B5EF4-FFF2-40B4-BE49-F238E27FC236}">
                <a16:creationId xmlns:a16="http://schemas.microsoft.com/office/drawing/2014/main" id="{5098BA80-8EEE-E42B-C063-2FF9B4298F05}"/>
              </a:ext>
            </a:extLst>
          </p:cNvPr>
          <p:cNvSpPr/>
          <p:nvPr/>
        </p:nvSpPr>
        <p:spPr>
          <a:xfrm>
            <a:off x="1186736" y="1508519"/>
            <a:ext cx="22826" cy="22597"/>
          </a:xfrm>
          <a:custGeom>
            <a:avLst/>
            <a:gdLst/>
            <a:ahLst/>
            <a:cxnLst/>
            <a:rect l="l" t="t" r="r" b="b"/>
            <a:pathLst>
              <a:path w="299" h="296" extrusionOk="0">
                <a:moveTo>
                  <a:pt x="134" y="0"/>
                </a:moveTo>
                <a:cubicBezTo>
                  <a:pt x="93" y="0"/>
                  <a:pt x="56" y="14"/>
                  <a:pt x="36" y="48"/>
                </a:cubicBezTo>
                <a:cubicBezTo>
                  <a:pt x="0" y="108"/>
                  <a:pt x="12" y="179"/>
                  <a:pt x="0" y="251"/>
                </a:cubicBezTo>
                <a:cubicBezTo>
                  <a:pt x="40" y="280"/>
                  <a:pt x="78" y="296"/>
                  <a:pt x="115" y="296"/>
                </a:cubicBezTo>
                <a:cubicBezTo>
                  <a:pt x="167" y="296"/>
                  <a:pt x="219" y="266"/>
                  <a:pt x="274" y="203"/>
                </a:cubicBezTo>
                <a:cubicBezTo>
                  <a:pt x="286" y="179"/>
                  <a:pt x="298" y="108"/>
                  <a:pt x="286" y="72"/>
                </a:cubicBezTo>
                <a:cubicBezTo>
                  <a:pt x="258" y="30"/>
                  <a:pt x="192" y="0"/>
                  <a:pt x="13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1" name="Google Shape;4414;p8">
            <a:extLst>
              <a:ext uri="{FF2B5EF4-FFF2-40B4-BE49-F238E27FC236}">
                <a16:creationId xmlns:a16="http://schemas.microsoft.com/office/drawing/2014/main" id="{3847DC54-E193-807C-EA8D-C81814D86F31}"/>
              </a:ext>
            </a:extLst>
          </p:cNvPr>
          <p:cNvSpPr/>
          <p:nvPr/>
        </p:nvSpPr>
        <p:spPr>
          <a:xfrm>
            <a:off x="2135676" y="970532"/>
            <a:ext cx="21910" cy="22597"/>
          </a:xfrm>
          <a:custGeom>
            <a:avLst/>
            <a:gdLst/>
            <a:ahLst/>
            <a:cxnLst/>
            <a:rect l="l" t="t" r="r" b="b"/>
            <a:pathLst>
              <a:path w="287" h="296" extrusionOk="0">
                <a:moveTo>
                  <a:pt x="97" y="1"/>
                </a:moveTo>
                <a:cubicBezTo>
                  <a:pt x="78" y="1"/>
                  <a:pt x="64" y="4"/>
                  <a:pt x="60" y="11"/>
                </a:cubicBezTo>
                <a:cubicBezTo>
                  <a:pt x="36" y="94"/>
                  <a:pt x="13" y="202"/>
                  <a:pt x="1" y="285"/>
                </a:cubicBezTo>
                <a:cubicBezTo>
                  <a:pt x="33" y="292"/>
                  <a:pt x="63" y="295"/>
                  <a:pt x="89" y="295"/>
                </a:cubicBezTo>
                <a:cubicBezTo>
                  <a:pt x="194" y="295"/>
                  <a:pt x="246" y="240"/>
                  <a:pt x="274" y="154"/>
                </a:cubicBezTo>
                <a:cubicBezTo>
                  <a:pt x="286" y="106"/>
                  <a:pt x="274" y="35"/>
                  <a:pt x="251" y="23"/>
                </a:cubicBezTo>
                <a:cubicBezTo>
                  <a:pt x="210" y="15"/>
                  <a:pt x="140" y="1"/>
                  <a:pt x="9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2" name="Google Shape;4415;p8">
            <a:extLst>
              <a:ext uri="{FF2B5EF4-FFF2-40B4-BE49-F238E27FC236}">
                <a16:creationId xmlns:a16="http://schemas.microsoft.com/office/drawing/2014/main" id="{0E8D1221-7344-CCCB-93C0-5CB962CCBEFA}"/>
              </a:ext>
            </a:extLst>
          </p:cNvPr>
          <p:cNvSpPr/>
          <p:nvPr/>
        </p:nvSpPr>
        <p:spPr>
          <a:xfrm>
            <a:off x="1153069" y="802731"/>
            <a:ext cx="23743" cy="21376"/>
          </a:xfrm>
          <a:custGeom>
            <a:avLst/>
            <a:gdLst/>
            <a:ahLst/>
            <a:cxnLst/>
            <a:rect l="l" t="t" r="r" b="b"/>
            <a:pathLst>
              <a:path w="311" h="280" extrusionOk="0">
                <a:moveTo>
                  <a:pt x="111" y="0"/>
                </a:moveTo>
                <a:cubicBezTo>
                  <a:pt x="74" y="0"/>
                  <a:pt x="41" y="9"/>
                  <a:pt x="25" y="30"/>
                </a:cubicBezTo>
                <a:cubicBezTo>
                  <a:pt x="1" y="78"/>
                  <a:pt x="1" y="185"/>
                  <a:pt x="25" y="221"/>
                </a:cubicBezTo>
                <a:cubicBezTo>
                  <a:pt x="48" y="263"/>
                  <a:pt x="77" y="279"/>
                  <a:pt x="110" y="279"/>
                </a:cubicBezTo>
                <a:cubicBezTo>
                  <a:pt x="161" y="279"/>
                  <a:pt x="222" y="240"/>
                  <a:pt x="287" y="197"/>
                </a:cubicBezTo>
                <a:cubicBezTo>
                  <a:pt x="299" y="185"/>
                  <a:pt x="311" y="126"/>
                  <a:pt x="287" y="78"/>
                </a:cubicBezTo>
                <a:cubicBezTo>
                  <a:pt x="264" y="32"/>
                  <a:pt x="180" y="0"/>
                  <a:pt x="11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3" name="Google Shape;4416;p8">
            <a:extLst>
              <a:ext uri="{FF2B5EF4-FFF2-40B4-BE49-F238E27FC236}">
                <a16:creationId xmlns:a16="http://schemas.microsoft.com/office/drawing/2014/main" id="{3DA19BD3-09BE-D0FC-8888-4937B22F9883}"/>
              </a:ext>
            </a:extLst>
          </p:cNvPr>
          <p:cNvSpPr/>
          <p:nvPr/>
        </p:nvSpPr>
        <p:spPr>
          <a:xfrm>
            <a:off x="843118" y="1145968"/>
            <a:ext cx="20994" cy="17253"/>
          </a:xfrm>
          <a:custGeom>
            <a:avLst/>
            <a:gdLst/>
            <a:ahLst/>
            <a:cxnLst/>
            <a:rect l="l" t="t" r="r" b="b"/>
            <a:pathLst>
              <a:path w="275" h="226" extrusionOk="0">
                <a:moveTo>
                  <a:pt x="95" y="0"/>
                </a:moveTo>
                <a:cubicBezTo>
                  <a:pt x="68" y="0"/>
                  <a:pt x="45" y="3"/>
                  <a:pt x="25" y="11"/>
                </a:cubicBezTo>
                <a:cubicBezTo>
                  <a:pt x="1" y="23"/>
                  <a:pt x="13" y="130"/>
                  <a:pt x="13" y="202"/>
                </a:cubicBezTo>
                <a:cubicBezTo>
                  <a:pt x="96" y="202"/>
                  <a:pt x="191" y="225"/>
                  <a:pt x="275" y="225"/>
                </a:cubicBezTo>
                <a:lnTo>
                  <a:pt x="275" y="11"/>
                </a:lnTo>
                <a:cubicBezTo>
                  <a:pt x="211" y="11"/>
                  <a:pt x="148" y="0"/>
                  <a:pt x="9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4" name="Google Shape;4417;p8">
            <a:extLst>
              <a:ext uri="{FF2B5EF4-FFF2-40B4-BE49-F238E27FC236}">
                <a16:creationId xmlns:a16="http://schemas.microsoft.com/office/drawing/2014/main" id="{AE6A3C6E-3A88-A01C-BCC5-F68222BEFA8E}"/>
              </a:ext>
            </a:extLst>
          </p:cNvPr>
          <p:cNvSpPr/>
          <p:nvPr/>
        </p:nvSpPr>
        <p:spPr>
          <a:xfrm>
            <a:off x="1263995" y="1227654"/>
            <a:ext cx="20078" cy="17330"/>
          </a:xfrm>
          <a:custGeom>
            <a:avLst/>
            <a:gdLst/>
            <a:ahLst/>
            <a:cxnLst/>
            <a:rect l="l" t="t" r="r" b="b"/>
            <a:pathLst>
              <a:path w="263" h="227" extrusionOk="0">
                <a:moveTo>
                  <a:pt x="262" y="1"/>
                </a:moveTo>
                <a:cubicBezTo>
                  <a:pt x="179" y="13"/>
                  <a:pt x="96" y="13"/>
                  <a:pt x="1" y="13"/>
                </a:cubicBezTo>
                <a:lnTo>
                  <a:pt x="1" y="215"/>
                </a:lnTo>
                <a:cubicBezTo>
                  <a:pt x="108" y="227"/>
                  <a:pt x="179" y="227"/>
                  <a:pt x="262" y="227"/>
                </a:cubicBezTo>
                <a:lnTo>
                  <a:pt x="262" y="1"/>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5" name="Google Shape;4418;p8">
            <a:extLst>
              <a:ext uri="{FF2B5EF4-FFF2-40B4-BE49-F238E27FC236}">
                <a16:creationId xmlns:a16="http://schemas.microsoft.com/office/drawing/2014/main" id="{EFB875B9-0B1D-B1C7-B255-50626FCF7035}"/>
              </a:ext>
            </a:extLst>
          </p:cNvPr>
          <p:cNvSpPr/>
          <p:nvPr/>
        </p:nvSpPr>
        <p:spPr>
          <a:xfrm>
            <a:off x="1539440" y="1046340"/>
            <a:ext cx="21834" cy="16872"/>
          </a:xfrm>
          <a:custGeom>
            <a:avLst/>
            <a:gdLst/>
            <a:ahLst/>
            <a:cxnLst/>
            <a:rect l="l" t="t" r="r" b="b"/>
            <a:pathLst>
              <a:path w="286" h="221" extrusionOk="0">
                <a:moveTo>
                  <a:pt x="130" y="0"/>
                </a:moveTo>
                <a:cubicBezTo>
                  <a:pt x="86" y="0"/>
                  <a:pt x="48" y="6"/>
                  <a:pt x="24" y="30"/>
                </a:cubicBezTo>
                <a:cubicBezTo>
                  <a:pt x="0" y="42"/>
                  <a:pt x="12" y="149"/>
                  <a:pt x="12" y="221"/>
                </a:cubicBezTo>
                <a:cubicBezTo>
                  <a:pt x="107" y="221"/>
                  <a:pt x="191" y="209"/>
                  <a:pt x="286" y="209"/>
                </a:cubicBezTo>
                <a:cubicBezTo>
                  <a:pt x="286" y="161"/>
                  <a:pt x="262" y="102"/>
                  <a:pt x="262" y="6"/>
                </a:cubicBezTo>
                <a:cubicBezTo>
                  <a:pt x="220" y="6"/>
                  <a:pt x="173" y="0"/>
                  <a:pt x="13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6" name="Google Shape;4419;p8">
            <a:extLst>
              <a:ext uri="{FF2B5EF4-FFF2-40B4-BE49-F238E27FC236}">
                <a16:creationId xmlns:a16="http://schemas.microsoft.com/office/drawing/2014/main" id="{D7B310DA-4E36-2CB0-C9C5-B261BE44510B}"/>
              </a:ext>
            </a:extLst>
          </p:cNvPr>
          <p:cNvSpPr/>
          <p:nvPr/>
        </p:nvSpPr>
        <p:spPr>
          <a:xfrm>
            <a:off x="1135816" y="853728"/>
            <a:ext cx="22826" cy="21910"/>
          </a:xfrm>
          <a:custGeom>
            <a:avLst/>
            <a:gdLst/>
            <a:ahLst/>
            <a:cxnLst/>
            <a:rect l="l" t="t" r="r" b="b"/>
            <a:pathLst>
              <a:path w="299" h="287" extrusionOk="0">
                <a:moveTo>
                  <a:pt x="117" y="1"/>
                </a:moveTo>
                <a:cubicBezTo>
                  <a:pt x="102" y="1"/>
                  <a:pt x="90" y="2"/>
                  <a:pt x="84" y="5"/>
                </a:cubicBezTo>
                <a:cubicBezTo>
                  <a:pt x="48" y="77"/>
                  <a:pt x="36" y="184"/>
                  <a:pt x="1" y="267"/>
                </a:cubicBezTo>
                <a:cubicBezTo>
                  <a:pt x="43" y="280"/>
                  <a:pt x="79" y="286"/>
                  <a:pt x="110" y="286"/>
                </a:cubicBezTo>
                <a:cubicBezTo>
                  <a:pt x="194" y="286"/>
                  <a:pt x="243" y="244"/>
                  <a:pt x="286" y="184"/>
                </a:cubicBezTo>
                <a:cubicBezTo>
                  <a:pt x="298" y="136"/>
                  <a:pt x="298" y="53"/>
                  <a:pt x="275" y="29"/>
                </a:cubicBezTo>
                <a:cubicBezTo>
                  <a:pt x="222" y="12"/>
                  <a:pt x="157" y="1"/>
                  <a:pt x="11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7" name="Google Shape;4420;p8">
            <a:extLst>
              <a:ext uri="{FF2B5EF4-FFF2-40B4-BE49-F238E27FC236}">
                <a16:creationId xmlns:a16="http://schemas.microsoft.com/office/drawing/2014/main" id="{53358A8F-ED24-8E93-DB65-412E295D6DAB}"/>
              </a:ext>
            </a:extLst>
          </p:cNvPr>
          <p:cNvSpPr/>
          <p:nvPr/>
        </p:nvSpPr>
        <p:spPr>
          <a:xfrm>
            <a:off x="1012217" y="1138639"/>
            <a:ext cx="22826" cy="20613"/>
          </a:xfrm>
          <a:custGeom>
            <a:avLst/>
            <a:gdLst/>
            <a:ahLst/>
            <a:cxnLst/>
            <a:rect l="l" t="t" r="r" b="b"/>
            <a:pathLst>
              <a:path w="299" h="270" extrusionOk="0">
                <a:moveTo>
                  <a:pt x="136" y="1"/>
                </a:moveTo>
                <a:cubicBezTo>
                  <a:pt x="86" y="1"/>
                  <a:pt x="40" y="16"/>
                  <a:pt x="24" y="47"/>
                </a:cubicBezTo>
                <a:cubicBezTo>
                  <a:pt x="0" y="107"/>
                  <a:pt x="12" y="214"/>
                  <a:pt x="48" y="250"/>
                </a:cubicBezTo>
                <a:cubicBezTo>
                  <a:pt x="63" y="265"/>
                  <a:pt x="90" y="270"/>
                  <a:pt x="123" y="270"/>
                </a:cubicBezTo>
                <a:cubicBezTo>
                  <a:pt x="168" y="270"/>
                  <a:pt x="225" y="262"/>
                  <a:pt x="286" y="262"/>
                </a:cubicBezTo>
                <a:cubicBezTo>
                  <a:pt x="286" y="155"/>
                  <a:pt x="298" y="95"/>
                  <a:pt x="286" y="71"/>
                </a:cubicBezTo>
                <a:cubicBezTo>
                  <a:pt x="266" y="25"/>
                  <a:pt x="198" y="1"/>
                  <a:pt x="13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8" name="Google Shape;4421;p8">
            <a:extLst>
              <a:ext uri="{FF2B5EF4-FFF2-40B4-BE49-F238E27FC236}">
                <a16:creationId xmlns:a16="http://schemas.microsoft.com/office/drawing/2014/main" id="{839C8295-CC57-E3CB-36BD-E8F8F1C085A1}"/>
              </a:ext>
            </a:extLst>
          </p:cNvPr>
          <p:cNvSpPr/>
          <p:nvPr/>
        </p:nvSpPr>
        <p:spPr>
          <a:xfrm>
            <a:off x="1158566" y="972059"/>
            <a:ext cx="26415" cy="18704"/>
          </a:xfrm>
          <a:custGeom>
            <a:avLst/>
            <a:gdLst/>
            <a:ahLst/>
            <a:cxnLst/>
            <a:rect l="l" t="t" r="r" b="b"/>
            <a:pathLst>
              <a:path w="346" h="245" extrusionOk="0">
                <a:moveTo>
                  <a:pt x="166" y="0"/>
                </a:moveTo>
                <a:cubicBezTo>
                  <a:pt x="128" y="0"/>
                  <a:pt x="84" y="3"/>
                  <a:pt x="36" y="3"/>
                </a:cubicBezTo>
                <a:cubicBezTo>
                  <a:pt x="36" y="110"/>
                  <a:pt x="0" y="170"/>
                  <a:pt x="12" y="194"/>
                </a:cubicBezTo>
                <a:cubicBezTo>
                  <a:pt x="38" y="226"/>
                  <a:pt x="93" y="245"/>
                  <a:pt x="149" y="245"/>
                </a:cubicBezTo>
                <a:cubicBezTo>
                  <a:pt x="195" y="245"/>
                  <a:pt x="242" y="232"/>
                  <a:pt x="274" y="205"/>
                </a:cubicBezTo>
                <a:cubicBezTo>
                  <a:pt x="346" y="134"/>
                  <a:pt x="310" y="63"/>
                  <a:pt x="250" y="15"/>
                </a:cubicBezTo>
                <a:cubicBezTo>
                  <a:pt x="233" y="3"/>
                  <a:pt x="203" y="0"/>
                  <a:pt x="16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9" name="Google Shape;4422;p8">
            <a:extLst>
              <a:ext uri="{FF2B5EF4-FFF2-40B4-BE49-F238E27FC236}">
                <a16:creationId xmlns:a16="http://schemas.microsoft.com/office/drawing/2014/main" id="{8829224E-1798-F62E-D840-0AC62CC4EA73}"/>
              </a:ext>
            </a:extLst>
          </p:cNvPr>
          <p:cNvSpPr/>
          <p:nvPr/>
        </p:nvSpPr>
        <p:spPr>
          <a:xfrm>
            <a:off x="1577611" y="994046"/>
            <a:ext cx="27331" cy="30079"/>
          </a:xfrm>
          <a:custGeom>
            <a:avLst/>
            <a:gdLst/>
            <a:ahLst/>
            <a:cxnLst/>
            <a:rect l="l" t="t" r="r" b="b"/>
            <a:pathLst>
              <a:path w="358" h="394" extrusionOk="0">
                <a:moveTo>
                  <a:pt x="298" y="1"/>
                </a:moveTo>
                <a:cubicBezTo>
                  <a:pt x="286" y="25"/>
                  <a:pt x="250" y="72"/>
                  <a:pt x="238" y="120"/>
                </a:cubicBezTo>
                <a:cubicBezTo>
                  <a:pt x="203" y="120"/>
                  <a:pt x="155" y="120"/>
                  <a:pt x="119" y="144"/>
                </a:cubicBezTo>
                <a:cubicBezTo>
                  <a:pt x="72" y="156"/>
                  <a:pt x="48" y="191"/>
                  <a:pt x="0" y="203"/>
                </a:cubicBezTo>
                <a:cubicBezTo>
                  <a:pt x="48" y="263"/>
                  <a:pt x="95" y="334"/>
                  <a:pt x="143" y="394"/>
                </a:cubicBezTo>
                <a:cubicBezTo>
                  <a:pt x="167" y="358"/>
                  <a:pt x="214" y="322"/>
                  <a:pt x="238" y="275"/>
                </a:cubicBezTo>
                <a:cubicBezTo>
                  <a:pt x="286" y="239"/>
                  <a:pt x="322" y="179"/>
                  <a:pt x="345" y="120"/>
                </a:cubicBezTo>
                <a:cubicBezTo>
                  <a:pt x="357" y="84"/>
                  <a:pt x="345" y="37"/>
                  <a:pt x="34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0" name="Google Shape;4423;p8">
            <a:extLst>
              <a:ext uri="{FF2B5EF4-FFF2-40B4-BE49-F238E27FC236}">
                <a16:creationId xmlns:a16="http://schemas.microsoft.com/office/drawing/2014/main" id="{56F9FDA2-44F8-368C-8A79-9B2E4543E769}"/>
              </a:ext>
            </a:extLst>
          </p:cNvPr>
          <p:cNvSpPr/>
          <p:nvPr/>
        </p:nvSpPr>
        <p:spPr>
          <a:xfrm>
            <a:off x="816780" y="1168870"/>
            <a:ext cx="21910" cy="21376"/>
          </a:xfrm>
          <a:custGeom>
            <a:avLst/>
            <a:gdLst/>
            <a:ahLst/>
            <a:cxnLst/>
            <a:rect l="l" t="t" r="r" b="b"/>
            <a:pathLst>
              <a:path w="287" h="280" extrusionOk="0">
                <a:moveTo>
                  <a:pt x="162" y="0"/>
                </a:moveTo>
                <a:cubicBezTo>
                  <a:pt x="126" y="0"/>
                  <a:pt x="87" y="23"/>
                  <a:pt x="60" y="56"/>
                </a:cubicBezTo>
                <a:cubicBezTo>
                  <a:pt x="24" y="104"/>
                  <a:pt x="24" y="163"/>
                  <a:pt x="1" y="271"/>
                </a:cubicBezTo>
                <a:cubicBezTo>
                  <a:pt x="66" y="277"/>
                  <a:pt x="117" y="280"/>
                  <a:pt x="161" y="280"/>
                </a:cubicBezTo>
                <a:cubicBezTo>
                  <a:pt x="206" y="280"/>
                  <a:pt x="245" y="277"/>
                  <a:pt x="286" y="271"/>
                </a:cubicBezTo>
                <a:cubicBezTo>
                  <a:pt x="263" y="187"/>
                  <a:pt x="263" y="104"/>
                  <a:pt x="239" y="44"/>
                </a:cubicBezTo>
                <a:cubicBezTo>
                  <a:pt x="218" y="13"/>
                  <a:pt x="191" y="0"/>
                  <a:pt x="16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1" name="Google Shape;4424;p8">
            <a:extLst>
              <a:ext uri="{FF2B5EF4-FFF2-40B4-BE49-F238E27FC236}">
                <a16:creationId xmlns:a16="http://schemas.microsoft.com/office/drawing/2014/main" id="{45160964-39D2-CB23-BB8A-F8BB90D67E54}"/>
              </a:ext>
            </a:extLst>
          </p:cNvPr>
          <p:cNvSpPr/>
          <p:nvPr/>
        </p:nvSpPr>
        <p:spPr>
          <a:xfrm>
            <a:off x="1653038" y="937399"/>
            <a:ext cx="22826" cy="20384"/>
          </a:xfrm>
          <a:custGeom>
            <a:avLst/>
            <a:gdLst/>
            <a:ahLst/>
            <a:cxnLst/>
            <a:rect l="l" t="t" r="r" b="b"/>
            <a:pathLst>
              <a:path w="299" h="267" extrusionOk="0">
                <a:moveTo>
                  <a:pt x="106" y="1"/>
                </a:moveTo>
                <a:cubicBezTo>
                  <a:pt x="77" y="1"/>
                  <a:pt x="48" y="12"/>
                  <a:pt x="24" y="40"/>
                </a:cubicBezTo>
                <a:cubicBezTo>
                  <a:pt x="0" y="88"/>
                  <a:pt x="0" y="231"/>
                  <a:pt x="12" y="231"/>
                </a:cubicBezTo>
                <a:cubicBezTo>
                  <a:pt x="84" y="267"/>
                  <a:pt x="179" y="243"/>
                  <a:pt x="262" y="267"/>
                </a:cubicBezTo>
                <a:cubicBezTo>
                  <a:pt x="286" y="243"/>
                  <a:pt x="298" y="231"/>
                  <a:pt x="298" y="207"/>
                </a:cubicBezTo>
                <a:cubicBezTo>
                  <a:pt x="262" y="159"/>
                  <a:pt x="250" y="112"/>
                  <a:pt x="227" y="64"/>
                </a:cubicBezTo>
                <a:cubicBezTo>
                  <a:pt x="198" y="28"/>
                  <a:pt x="151" y="1"/>
                  <a:pt x="10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2" name="Google Shape;4425;p8">
            <a:extLst>
              <a:ext uri="{FF2B5EF4-FFF2-40B4-BE49-F238E27FC236}">
                <a16:creationId xmlns:a16="http://schemas.microsoft.com/office/drawing/2014/main" id="{21600DB9-B39E-5753-34AE-CE1C36AB144D}"/>
              </a:ext>
            </a:extLst>
          </p:cNvPr>
          <p:cNvSpPr/>
          <p:nvPr/>
        </p:nvSpPr>
        <p:spPr>
          <a:xfrm>
            <a:off x="1747550" y="724098"/>
            <a:ext cx="20078" cy="18246"/>
          </a:xfrm>
          <a:custGeom>
            <a:avLst/>
            <a:gdLst/>
            <a:ahLst/>
            <a:cxnLst/>
            <a:rect l="l" t="t" r="r" b="b"/>
            <a:pathLst>
              <a:path w="263" h="239" extrusionOk="0">
                <a:moveTo>
                  <a:pt x="251" y="1"/>
                </a:moveTo>
                <a:cubicBezTo>
                  <a:pt x="155" y="24"/>
                  <a:pt x="72" y="1"/>
                  <a:pt x="36" y="36"/>
                </a:cubicBezTo>
                <a:cubicBezTo>
                  <a:pt x="1" y="84"/>
                  <a:pt x="13" y="167"/>
                  <a:pt x="13" y="227"/>
                </a:cubicBezTo>
                <a:cubicBezTo>
                  <a:pt x="96" y="227"/>
                  <a:pt x="179" y="239"/>
                  <a:pt x="263" y="239"/>
                </a:cubicBezTo>
                <a:cubicBezTo>
                  <a:pt x="263" y="179"/>
                  <a:pt x="263" y="108"/>
                  <a:pt x="25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3" name="Google Shape;4426;p8">
            <a:extLst>
              <a:ext uri="{FF2B5EF4-FFF2-40B4-BE49-F238E27FC236}">
                <a16:creationId xmlns:a16="http://schemas.microsoft.com/office/drawing/2014/main" id="{E32BC503-88B5-2BDE-0FEE-3DC263849CEE}"/>
              </a:ext>
            </a:extLst>
          </p:cNvPr>
          <p:cNvSpPr/>
          <p:nvPr/>
        </p:nvSpPr>
        <p:spPr>
          <a:xfrm>
            <a:off x="1780301" y="996565"/>
            <a:ext cx="23666" cy="21223"/>
          </a:xfrm>
          <a:custGeom>
            <a:avLst/>
            <a:gdLst/>
            <a:ahLst/>
            <a:cxnLst/>
            <a:rect l="l" t="t" r="r" b="b"/>
            <a:pathLst>
              <a:path w="310" h="278" extrusionOk="0">
                <a:moveTo>
                  <a:pt x="194" y="1"/>
                </a:moveTo>
                <a:cubicBezTo>
                  <a:pt x="152" y="1"/>
                  <a:pt x="107" y="9"/>
                  <a:pt x="84" y="27"/>
                </a:cubicBezTo>
                <a:cubicBezTo>
                  <a:pt x="0" y="99"/>
                  <a:pt x="84" y="182"/>
                  <a:pt x="131" y="265"/>
                </a:cubicBezTo>
                <a:cubicBezTo>
                  <a:pt x="137" y="271"/>
                  <a:pt x="155" y="271"/>
                  <a:pt x="183" y="271"/>
                </a:cubicBezTo>
                <a:cubicBezTo>
                  <a:pt x="212" y="271"/>
                  <a:pt x="250" y="271"/>
                  <a:pt x="298" y="277"/>
                </a:cubicBezTo>
                <a:cubicBezTo>
                  <a:pt x="298" y="170"/>
                  <a:pt x="310" y="87"/>
                  <a:pt x="286" y="27"/>
                </a:cubicBezTo>
                <a:cubicBezTo>
                  <a:pt x="274" y="9"/>
                  <a:pt x="235" y="1"/>
                  <a:pt x="19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4" name="Google Shape;4427;p8">
            <a:extLst>
              <a:ext uri="{FF2B5EF4-FFF2-40B4-BE49-F238E27FC236}">
                <a16:creationId xmlns:a16="http://schemas.microsoft.com/office/drawing/2014/main" id="{19B32077-1BB6-72DD-E1E1-B1DE61E1F897}"/>
              </a:ext>
            </a:extLst>
          </p:cNvPr>
          <p:cNvSpPr/>
          <p:nvPr/>
        </p:nvSpPr>
        <p:spPr>
          <a:xfrm>
            <a:off x="1640288" y="1300180"/>
            <a:ext cx="26415" cy="22979"/>
          </a:xfrm>
          <a:custGeom>
            <a:avLst/>
            <a:gdLst/>
            <a:ahLst/>
            <a:cxnLst/>
            <a:rect l="l" t="t" r="r" b="b"/>
            <a:pathLst>
              <a:path w="346" h="301" extrusionOk="0">
                <a:moveTo>
                  <a:pt x="237" y="1"/>
                </a:moveTo>
                <a:cubicBezTo>
                  <a:pt x="187" y="1"/>
                  <a:pt x="138" y="65"/>
                  <a:pt x="96" y="98"/>
                </a:cubicBezTo>
                <a:cubicBezTo>
                  <a:pt x="1" y="170"/>
                  <a:pt x="96" y="194"/>
                  <a:pt x="155" y="289"/>
                </a:cubicBezTo>
                <a:cubicBezTo>
                  <a:pt x="179" y="289"/>
                  <a:pt x="275" y="301"/>
                  <a:pt x="275" y="301"/>
                </a:cubicBezTo>
                <a:cubicBezTo>
                  <a:pt x="286" y="217"/>
                  <a:pt x="346" y="98"/>
                  <a:pt x="298" y="39"/>
                </a:cubicBezTo>
                <a:cubicBezTo>
                  <a:pt x="278" y="11"/>
                  <a:pt x="257" y="1"/>
                  <a:pt x="23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5" name="Google Shape;4428;p8">
            <a:extLst>
              <a:ext uri="{FF2B5EF4-FFF2-40B4-BE49-F238E27FC236}">
                <a16:creationId xmlns:a16="http://schemas.microsoft.com/office/drawing/2014/main" id="{BE10BF85-A39A-E413-516D-B2298D9521A5}"/>
              </a:ext>
            </a:extLst>
          </p:cNvPr>
          <p:cNvSpPr/>
          <p:nvPr/>
        </p:nvSpPr>
        <p:spPr>
          <a:xfrm>
            <a:off x="618671" y="832886"/>
            <a:ext cx="25498" cy="21529"/>
          </a:xfrm>
          <a:custGeom>
            <a:avLst/>
            <a:gdLst/>
            <a:ahLst/>
            <a:cxnLst/>
            <a:rect l="l" t="t" r="r" b="b"/>
            <a:pathLst>
              <a:path w="334" h="282" extrusionOk="0">
                <a:moveTo>
                  <a:pt x="100" y="0"/>
                </a:moveTo>
                <a:cubicBezTo>
                  <a:pt x="85" y="0"/>
                  <a:pt x="71" y="2"/>
                  <a:pt x="60" y="4"/>
                </a:cubicBezTo>
                <a:cubicBezTo>
                  <a:pt x="0" y="40"/>
                  <a:pt x="0" y="219"/>
                  <a:pt x="83" y="266"/>
                </a:cubicBezTo>
                <a:cubicBezTo>
                  <a:pt x="101" y="278"/>
                  <a:pt x="131" y="281"/>
                  <a:pt x="164" y="281"/>
                </a:cubicBezTo>
                <a:cubicBezTo>
                  <a:pt x="197" y="281"/>
                  <a:pt x="232" y="278"/>
                  <a:pt x="262" y="278"/>
                </a:cubicBezTo>
                <a:cubicBezTo>
                  <a:pt x="333" y="171"/>
                  <a:pt x="333" y="112"/>
                  <a:pt x="238" y="52"/>
                </a:cubicBezTo>
                <a:cubicBezTo>
                  <a:pt x="211" y="16"/>
                  <a:pt x="149" y="0"/>
                  <a:pt x="10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6" name="Google Shape;4429;p8">
            <a:extLst>
              <a:ext uri="{FF2B5EF4-FFF2-40B4-BE49-F238E27FC236}">
                <a16:creationId xmlns:a16="http://schemas.microsoft.com/office/drawing/2014/main" id="{42FA35FF-C0D9-732F-C1A6-2E26E603785B}"/>
              </a:ext>
            </a:extLst>
          </p:cNvPr>
          <p:cNvSpPr/>
          <p:nvPr/>
        </p:nvSpPr>
        <p:spPr>
          <a:xfrm>
            <a:off x="663178" y="1259795"/>
            <a:ext cx="23743" cy="22521"/>
          </a:xfrm>
          <a:custGeom>
            <a:avLst/>
            <a:gdLst/>
            <a:ahLst/>
            <a:cxnLst/>
            <a:rect l="l" t="t" r="r" b="b"/>
            <a:pathLst>
              <a:path w="311" h="295" extrusionOk="0">
                <a:moveTo>
                  <a:pt x="127" y="1"/>
                </a:moveTo>
                <a:cubicBezTo>
                  <a:pt x="92" y="1"/>
                  <a:pt x="52" y="16"/>
                  <a:pt x="0" y="44"/>
                </a:cubicBezTo>
                <a:cubicBezTo>
                  <a:pt x="0" y="127"/>
                  <a:pt x="0" y="211"/>
                  <a:pt x="12" y="294"/>
                </a:cubicBezTo>
                <a:cubicBezTo>
                  <a:pt x="72" y="282"/>
                  <a:pt x="167" y="270"/>
                  <a:pt x="227" y="235"/>
                </a:cubicBezTo>
                <a:cubicBezTo>
                  <a:pt x="310" y="187"/>
                  <a:pt x="274" y="115"/>
                  <a:pt x="227" y="56"/>
                </a:cubicBezTo>
                <a:cubicBezTo>
                  <a:pt x="196" y="19"/>
                  <a:pt x="164" y="1"/>
                  <a:pt x="12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7" name="Google Shape;4430;p8">
            <a:extLst>
              <a:ext uri="{FF2B5EF4-FFF2-40B4-BE49-F238E27FC236}">
                <a16:creationId xmlns:a16="http://schemas.microsoft.com/office/drawing/2014/main" id="{EE5005E8-0DF0-3A14-B557-FEB8EDBC4E2D}"/>
              </a:ext>
            </a:extLst>
          </p:cNvPr>
          <p:cNvSpPr/>
          <p:nvPr/>
        </p:nvSpPr>
        <p:spPr>
          <a:xfrm>
            <a:off x="1693041" y="1754877"/>
            <a:ext cx="20994" cy="16643"/>
          </a:xfrm>
          <a:custGeom>
            <a:avLst/>
            <a:gdLst/>
            <a:ahLst/>
            <a:cxnLst/>
            <a:rect l="l" t="t" r="r" b="b"/>
            <a:pathLst>
              <a:path w="275" h="218" extrusionOk="0">
                <a:moveTo>
                  <a:pt x="0" y="0"/>
                </a:moveTo>
                <a:cubicBezTo>
                  <a:pt x="0" y="60"/>
                  <a:pt x="12" y="107"/>
                  <a:pt x="12" y="191"/>
                </a:cubicBezTo>
                <a:cubicBezTo>
                  <a:pt x="84" y="191"/>
                  <a:pt x="173" y="217"/>
                  <a:pt x="226" y="217"/>
                </a:cubicBezTo>
                <a:cubicBezTo>
                  <a:pt x="235" y="217"/>
                  <a:pt x="243" y="216"/>
                  <a:pt x="250" y="215"/>
                </a:cubicBezTo>
                <a:cubicBezTo>
                  <a:pt x="274" y="167"/>
                  <a:pt x="262" y="72"/>
                  <a:pt x="26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8" name="Google Shape;4431;p8">
            <a:extLst>
              <a:ext uri="{FF2B5EF4-FFF2-40B4-BE49-F238E27FC236}">
                <a16:creationId xmlns:a16="http://schemas.microsoft.com/office/drawing/2014/main" id="{01D34657-7420-36C6-921B-F91D49DAFDD0}"/>
              </a:ext>
            </a:extLst>
          </p:cNvPr>
          <p:cNvSpPr/>
          <p:nvPr/>
        </p:nvSpPr>
        <p:spPr>
          <a:xfrm>
            <a:off x="1358507" y="1658533"/>
            <a:ext cx="23743" cy="23208"/>
          </a:xfrm>
          <a:custGeom>
            <a:avLst/>
            <a:gdLst/>
            <a:ahLst/>
            <a:cxnLst/>
            <a:rect l="l" t="t" r="r" b="b"/>
            <a:pathLst>
              <a:path w="311" h="304" extrusionOk="0">
                <a:moveTo>
                  <a:pt x="60" y="0"/>
                </a:moveTo>
                <a:cubicBezTo>
                  <a:pt x="1" y="131"/>
                  <a:pt x="13" y="226"/>
                  <a:pt x="84" y="286"/>
                </a:cubicBezTo>
                <a:cubicBezTo>
                  <a:pt x="108" y="298"/>
                  <a:pt x="138" y="304"/>
                  <a:pt x="166" y="304"/>
                </a:cubicBezTo>
                <a:cubicBezTo>
                  <a:pt x="194" y="304"/>
                  <a:pt x="221" y="298"/>
                  <a:pt x="239" y="286"/>
                </a:cubicBezTo>
                <a:cubicBezTo>
                  <a:pt x="287" y="250"/>
                  <a:pt x="310" y="143"/>
                  <a:pt x="298" y="131"/>
                </a:cubicBezTo>
                <a:cubicBezTo>
                  <a:pt x="227" y="72"/>
                  <a:pt x="144" y="36"/>
                  <a:pt x="6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9" name="Google Shape;4432;p8">
            <a:extLst>
              <a:ext uri="{FF2B5EF4-FFF2-40B4-BE49-F238E27FC236}">
                <a16:creationId xmlns:a16="http://schemas.microsoft.com/office/drawing/2014/main" id="{C5CEF0D6-0E28-AA23-273F-62FA906FCECC}"/>
              </a:ext>
            </a:extLst>
          </p:cNvPr>
          <p:cNvSpPr/>
          <p:nvPr/>
        </p:nvSpPr>
        <p:spPr>
          <a:xfrm>
            <a:off x="1270332" y="964501"/>
            <a:ext cx="20994" cy="17788"/>
          </a:xfrm>
          <a:custGeom>
            <a:avLst/>
            <a:gdLst/>
            <a:ahLst/>
            <a:cxnLst/>
            <a:rect l="l" t="t" r="r" b="b"/>
            <a:pathLst>
              <a:path w="275" h="233" extrusionOk="0">
                <a:moveTo>
                  <a:pt x="193" y="0"/>
                </a:moveTo>
                <a:cubicBezTo>
                  <a:pt x="153" y="0"/>
                  <a:pt x="77" y="31"/>
                  <a:pt x="1" y="31"/>
                </a:cubicBezTo>
                <a:cubicBezTo>
                  <a:pt x="13" y="102"/>
                  <a:pt x="1" y="173"/>
                  <a:pt x="13" y="185"/>
                </a:cubicBezTo>
                <a:lnTo>
                  <a:pt x="275" y="233"/>
                </a:lnTo>
                <a:cubicBezTo>
                  <a:pt x="263" y="162"/>
                  <a:pt x="263" y="54"/>
                  <a:pt x="215" y="7"/>
                </a:cubicBezTo>
                <a:cubicBezTo>
                  <a:pt x="210" y="2"/>
                  <a:pt x="203" y="0"/>
                  <a:pt x="19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0" name="Google Shape;4433;p8">
            <a:extLst>
              <a:ext uri="{FF2B5EF4-FFF2-40B4-BE49-F238E27FC236}">
                <a16:creationId xmlns:a16="http://schemas.microsoft.com/office/drawing/2014/main" id="{198FEDBA-5ABD-E50C-A99E-DDE46AA7A11B}"/>
              </a:ext>
            </a:extLst>
          </p:cNvPr>
          <p:cNvSpPr/>
          <p:nvPr/>
        </p:nvSpPr>
        <p:spPr>
          <a:xfrm>
            <a:off x="1014049" y="1090314"/>
            <a:ext cx="27331" cy="21987"/>
          </a:xfrm>
          <a:custGeom>
            <a:avLst/>
            <a:gdLst/>
            <a:ahLst/>
            <a:cxnLst/>
            <a:rect l="l" t="t" r="r" b="b"/>
            <a:pathLst>
              <a:path w="358" h="288" extrusionOk="0">
                <a:moveTo>
                  <a:pt x="94" y="0"/>
                </a:moveTo>
                <a:cubicBezTo>
                  <a:pt x="51" y="0"/>
                  <a:pt x="19" y="16"/>
                  <a:pt x="0" y="49"/>
                </a:cubicBezTo>
                <a:cubicBezTo>
                  <a:pt x="48" y="109"/>
                  <a:pt x="96" y="169"/>
                  <a:pt x="155" y="204"/>
                </a:cubicBezTo>
                <a:cubicBezTo>
                  <a:pt x="167" y="240"/>
                  <a:pt x="203" y="288"/>
                  <a:pt x="215" y="288"/>
                </a:cubicBezTo>
                <a:cubicBezTo>
                  <a:pt x="262" y="288"/>
                  <a:pt x="298" y="252"/>
                  <a:pt x="322" y="228"/>
                </a:cubicBezTo>
                <a:cubicBezTo>
                  <a:pt x="334" y="192"/>
                  <a:pt x="346" y="145"/>
                  <a:pt x="357" y="109"/>
                </a:cubicBezTo>
                <a:cubicBezTo>
                  <a:pt x="250" y="37"/>
                  <a:pt x="160" y="0"/>
                  <a:pt x="9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1" name="Google Shape;4434;p8">
            <a:extLst>
              <a:ext uri="{FF2B5EF4-FFF2-40B4-BE49-F238E27FC236}">
                <a16:creationId xmlns:a16="http://schemas.microsoft.com/office/drawing/2014/main" id="{F1DAEB25-D95A-532E-B95F-7FA4134EAF0E}"/>
              </a:ext>
            </a:extLst>
          </p:cNvPr>
          <p:cNvSpPr/>
          <p:nvPr/>
        </p:nvSpPr>
        <p:spPr>
          <a:xfrm>
            <a:off x="831361" y="962058"/>
            <a:ext cx="26415" cy="22979"/>
          </a:xfrm>
          <a:custGeom>
            <a:avLst/>
            <a:gdLst/>
            <a:ahLst/>
            <a:cxnLst/>
            <a:rect l="l" t="t" r="r" b="b"/>
            <a:pathLst>
              <a:path w="346" h="301" extrusionOk="0">
                <a:moveTo>
                  <a:pt x="193" y="0"/>
                </a:moveTo>
                <a:cubicBezTo>
                  <a:pt x="139" y="0"/>
                  <a:pt x="76" y="17"/>
                  <a:pt x="48" y="39"/>
                </a:cubicBezTo>
                <a:cubicBezTo>
                  <a:pt x="0" y="86"/>
                  <a:pt x="48" y="194"/>
                  <a:pt x="48" y="301"/>
                </a:cubicBezTo>
                <a:cubicBezTo>
                  <a:pt x="119" y="301"/>
                  <a:pt x="167" y="301"/>
                  <a:pt x="191" y="277"/>
                </a:cubicBezTo>
                <a:cubicBezTo>
                  <a:pt x="250" y="205"/>
                  <a:pt x="345" y="122"/>
                  <a:pt x="274" y="27"/>
                </a:cubicBezTo>
                <a:cubicBezTo>
                  <a:pt x="260" y="8"/>
                  <a:pt x="228" y="0"/>
                  <a:pt x="19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2" name="Google Shape;4435;p8">
            <a:extLst>
              <a:ext uri="{FF2B5EF4-FFF2-40B4-BE49-F238E27FC236}">
                <a16:creationId xmlns:a16="http://schemas.microsoft.com/office/drawing/2014/main" id="{7DC12325-B453-D265-21DB-A1A2129B374C}"/>
              </a:ext>
            </a:extLst>
          </p:cNvPr>
          <p:cNvSpPr/>
          <p:nvPr/>
        </p:nvSpPr>
        <p:spPr>
          <a:xfrm>
            <a:off x="781357" y="823191"/>
            <a:ext cx="18246" cy="19162"/>
          </a:xfrm>
          <a:custGeom>
            <a:avLst/>
            <a:gdLst/>
            <a:ahLst/>
            <a:cxnLst/>
            <a:rect l="l" t="t" r="r" b="b"/>
            <a:pathLst>
              <a:path w="239" h="251" extrusionOk="0">
                <a:moveTo>
                  <a:pt x="238" y="0"/>
                </a:moveTo>
                <a:cubicBezTo>
                  <a:pt x="179" y="0"/>
                  <a:pt x="119" y="0"/>
                  <a:pt x="36" y="12"/>
                </a:cubicBezTo>
                <a:cubicBezTo>
                  <a:pt x="12" y="96"/>
                  <a:pt x="0" y="191"/>
                  <a:pt x="36" y="227"/>
                </a:cubicBezTo>
                <a:cubicBezTo>
                  <a:pt x="96" y="250"/>
                  <a:pt x="167" y="250"/>
                  <a:pt x="238" y="250"/>
                </a:cubicBezTo>
                <a:lnTo>
                  <a:pt x="238" y="0"/>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3" name="Google Shape;4436;p8">
            <a:extLst>
              <a:ext uri="{FF2B5EF4-FFF2-40B4-BE49-F238E27FC236}">
                <a16:creationId xmlns:a16="http://schemas.microsoft.com/office/drawing/2014/main" id="{42EFD22C-4DB2-1ABD-851D-CE901B3AC466}"/>
              </a:ext>
            </a:extLst>
          </p:cNvPr>
          <p:cNvSpPr/>
          <p:nvPr/>
        </p:nvSpPr>
        <p:spPr>
          <a:xfrm>
            <a:off x="1527607" y="700432"/>
            <a:ext cx="21910" cy="22826"/>
          </a:xfrm>
          <a:custGeom>
            <a:avLst/>
            <a:gdLst/>
            <a:ahLst/>
            <a:cxnLst/>
            <a:rect l="l" t="t" r="r" b="b"/>
            <a:pathLst>
              <a:path w="287" h="299" extrusionOk="0">
                <a:moveTo>
                  <a:pt x="192" y="0"/>
                </a:moveTo>
                <a:cubicBezTo>
                  <a:pt x="138" y="0"/>
                  <a:pt x="76" y="56"/>
                  <a:pt x="36" y="96"/>
                </a:cubicBezTo>
                <a:cubicBezTo>
                  <a:pt x="0" y="120"/>
                  <a:pt x="36" y="215"/>
                  <a:pt x="36" y="299"/>
                </a:cubicBezTo>
                <a:lnTo>
                  <a:pt x="203" y="299"/>
                </a:lnTo>
                <a:cubicBezTo>
                  <a:pt x="227" y="215"/>
                  <a:pt x="286" y="96"/>
                  <a:pt x="262" y="49"/>
                </a:cubicBezTo>
                <a:cubicBezTo>
                  <a:pt x="243" y="14"/>
                  <a:pt x="218" y="0"/>
                  <a:pt x="19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4" name="Google Shape;4437;p8">
            <a:extLst>
              <a:ext uri="{FF2B5EF4-FFF2-40B4-BE49-F238E27FC236}">
                <a16:creationId xmlns:a16="http://schemas.microsoft.com/office/drawing/2014/main" id="{3B851D00-25FB-DB85-D4C3-E6ABD84B299D}"/>
              </a:ext>
            </a:extLst>
          </p:cNvPr>
          <p:cNvSpPr/>
          <p:nvPr/>
        </p:nvSpPr>
        <p:spPr>
          <a:xfrm>
            <a:off x="866784" y="1046569"/>
            <a:ext cx="20078" cy="22139"/>
          </a:xfrm>
          <a:custGeom>
            <a:avLst/>
            <a:gdLst/>
            <a:ahLst/>
            <a:cxnLst/>
            <a:rect l="l" t="t" r="r" b="b"/>
            <a:pathLst>
              <a:path w="263" h="290" extrusionOk="0">
                <a:moveTo>
                  <a:pt x="162" y="1"/>
                </a:moveTo>
                <a:cubicBezTo>
                  <a:pt x="125" y="1"/>
                  <a:pt x="87" y="24"/>
                  <a:pt x="60" y="51"/>
                </a:cubicBezTo>
                <a:cubicBezTo>
                  <a:pt x="24" y="99"/>
                  <a:pt x="24" y="158"/>
                  <a:pt x="0" y="241"/>
                </a:cubicBezTo>
                <a:cubicBezTo>
                  <a:pt x="108" y="265"/>
                  <a:pt x="179" y="277"/>
                  <a:pt x="251" y="289"/>
                </a:cubicBezTo>
                <a:cubicBezTo>
                  <a:pt x="251" y="206"/>
                  <a:pt x="262" y="111"/>
                  <a:pt x="239" y="51"/>
                </a:cubicBezTo>
                <a:cubicBezTo>
                  <a:pt x="218" y="15"/>
                  <a:pt x="190" y="1"/>
                  <a:pt x="16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5" name="Google Shape;4438;p8">
            <a:extLst>
              <a:ext uri="{FF2B5EF4-FFF2-40B4-BE49-F238E27FC236}">
                <a16:creationId xmlns:a16="http://schemas.microsoft.com/office/drawing/2014/main" id="{E236743F-8E02-72EB-E017-8906305A7C2E}"/>
              </a:ext>
            </a:extLst>
          </p:cNvPr>
          <p:cNvSpPr/>
          <p:nvPr/>
        </p:nvSpPr>
        <p:spPr>
          <a:xfrm>
            <a:off x="1584864" y="1295828"/>
            <a:ext cx="18246" cy="25575"/>
          </a:xfrm>
          <a:custGeom>
            <a:avLst/>
            <a:gdLst/>
            <a:ahLst/>
            <a:cxnLst/>
            <a:rect l="l" t="t" r="r" b="b"/>
            <a:pathLst>
              <a:path w="239" h="335" extrusionOk="0">
                <a:moveTo>
                  <a:pt x="0" y="1"/>
                </a:moveTo>
                <a:lnTo>
                  <a:pt x="0" y="1"/>
                </a:lnTo>
                <a:cubicBezTo>
                  <a:pt x="12" y="96"/>
                  <a:pt x="12" y="179"/>
                  <a:pt x="48" y="274"/>
                </a:cubicBezTo>
                <a:cubicBezTo>
                  <a:pt x="60" y="298"/>
                  <a:pt x="119" y="310"/>
                  <a:pt x="167" y="334"/>
                </a:cubicBezTo>
                <a:cubicBezTo>
                  <a:pt x="179" y="310"/>
                  <a:pt x="179" y="286"/>
                  <a:pt x="191" y="274"/>
                </a:cubicBezTo>
                <a:cubicBezTo>
                  <a:pt x="191" y="191"/>
                  <a:pt x="239" y="96"/>
                  <a:pt x="203" y="60"/>
                </a:cubicBezTo>
                <a:cubicBezTo>
                  <a:pt x="167" y="13"/>
                  <a:pt x="72" y="13"/>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6" name="Google Shape;4439;p8">
            <a:extLst>
              <a:ext uri="{FF2B5EF4-FFF2-40B4-BE49-F238E27FC236}">
                <a16:creationId xmlns:a16="http://schemas.microsoft.com/office/drawing/2014/main" id="{91AADBB1-54F4-9EE1-65D3-B396A568FCBE}"/>
              </a:ext>
            </a:extLst>
          </p:cNvPr>
          <p:cNvSpPr/>
          <p:nvPr/>
        </p:nvSpPr>
        <p:spPr>
          <a:xfrm>
            <a:off x="1100393" y="1294302"/>
            <a:ext cx="21910" cy="19773"/>
          </a:xfrm>
          <a:custGeom>
            <a:avLst/>
            <a:gdLst/>
            <a:ahLst/>
            <a:cxnLst/>
            <a:rect l="l" t="t" r="r" b="b"/>
            <a:pathLst>
              <a:path w="287" h="259" extrusionOk="0">
                <a:moveTo>
                  <a:pt x="178" y="1"/>
                </a:moveTo>
                <a:cubicBezTo>
                  <a:pt x="150" y="1"/>
                  <a:pt x="115" y="7"/>
                  <a:pt x="108" y="21"/>
                </a:cubicBezTo>
                <a:cubicBezTo>
                  <a:pt x="60" y="80"/>
                  <a:pt x="48" y="140"/>
                  <a:pt x="0" y="247"/>
                </a:cubicBezTo>
                <a:cubicBezTo>
                  <a:pt x="119" y="247"/>
                  <a:pt x="215" y="259"/>
                  <a:pt x="286" y="259"/>
                </a:cubicBezTo>
                <a:cubicBezTo>
                  <a:pt x="262" y="175"/>
                  <a:pt x="239" y="80"/>
                  <a:pt x="215" y="9"/>
                </a:cubicBezTo>
                <a:cubicBezTo>
                  <a:pt x="215" y="4"/>
                  <a:pt x="198" y="1"/>
                  <a:pt x="17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7" name="Google Shape;4440;p8">
            <a:extLst>
              <a:ext uri="{FF2B5EF4-FFF2-40B4-BE49-F238E27FC236}">
                <a16:creationId xmlns:a16="http://schemas.microsoft.com/office/drawing/2014/main" id="{F0D8DB45-7E88-D392-4536-625B738BA7DA}"/>
              </a:ext>
            </a:extLst>
          </p:cNvPr>
          <p:cNvSpPr/>
          <p:nvPr/>
        </p:nvSpPr>
        <p:spPr>
          <a:xfrm>
            <a:off x="1273080" y="898617"/>
            <a:ext cx="24659" cy="22826"/>
          </a:xfrm>
          <a:custGeom>
            <a:avLst/>
            <a:gdLst/>
            <a:ahLst/>
            <a:cxnLst/>
            <a:rect l="l" t="t" r="r" b="b"/>
            <a:pathLst>
              <a:path w="323" h="299" extrusionOk="0">
                <a:moveTo>
                  <a:pt x="60" y="1"/>
                </a:moveTo>
                <a:cubicBezTo>
                  <a:pt x="48" y="120"/>
                  <a:pt x="36" y="203"/>
                  <a:pt x="1" y="298"/>
                </a:cubicBezTo>
                <a:cubicBezTo>
                  <a:pt x="72" y="274"/>
                  <a:pt x="155" y="274"/>
                  <a:pt x="215" y="251"/>
                </a:cubicBezTo>
                <a:cubicBezTo>
                  <a:pt x="322" y="191"/>
                  <a:pt x="227" y="96"/>
                  <a:pt x="215" y="24"/>
                </a:cubicBezTo>
                <a:cubicBezTo>
                  <a:pt x="215" y="13"/>
                  <a:pt x="143" y="13"/>
                  <a:pt x="6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8" name="Google Shape;4441;p8">
            <a:extLst>
              <a:ext uri="{FF2B5EF4-FFF2-40B4-BE49-F238E27FC236}">
                <a16:creationId xmlns:a16="http://schemas.microsoft.com/office/drawing/2014/main" id="{68524045-E7BA-6778-B6F9-F9B079D775B8}"/>
              </a:ext>
            </a:extLst>
          </p:cNvPr>
          <p:cNvSpPr/>
          <p:nvPr/>
        </p:nvSpPr>
        <p:spPr>
          <a:xfrm>
            <a:off x="1900235" y="689896"/>
            <a:ext cx="21910" cy="23361"/>
          </a:xfrm>
          <a:custGeom>
            <a:avLst/>
            <a:gdLst/>
            <a:ahLst/>
            <a:cxnLst/>
            <a:rect l="l" t="t" r="r" b="b"/>
            <a:pathLst>
              <a:path w="287" h="306" extrusionOk="0">
                <a:moveTo>
                  <a:pt x="205" y="1"/>
                </a:moveTo>
                <a:cubicBezTo>
                  <a:pt x="171" y="1"/>
                  <a:pt x="128" y="62"/>
                  <a:pt x="84" y="80"/>
                </a:cubicBezTo>
                <a:cubicBezTo>
                  <a:pt x="1" y="127"/>
                  <a:pt x="25" y="187"/>
                  <a:pt x="84" y="270"/>
                </a:cubicBezTo>
                <a:cubicBezTo>
                  <a:pt x="144" y="294"/>
                  <a:pt x="203" y="294"/>
                  <a:pt x="263" y="306"/>
                </a:cubicBezTo>
                <a:cubicBezTo>
                  <a:pt x="263" y="211"/>
                  <a:pt x="287" y="115"/>
                  <a:pt x="239" y="32"/>
                </a:cubicBezTo>
                <a:cubicBezTo>
                  <a:pt x="229" y="9"/>
                  <a:pt x="218" y="1"/>
                  <a:pt x="20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9" name="Google Shape;4442;p8">
            <a:extLst>
              <a:ext uri="{FF2B5EF4-FFF2-40B4-BE49-F238E27FC236}">
                <a16:creationId xmlns:a16="http://schemas.microsoft.com/office/drawing/2014/main" id="{F5DE2814-450E-F51A-F8F5-46D56B6B834B}"/>
              </a:ext>
            </a:extLst>
          </p:cNvPr>
          <p:cNvSpPr/>
          <p:nvPr/>
        </p:nvSpPr>
        <p:spPr>
          <a:xfrm>
            <a:off x="1941155" y="1076801"/>
            <a:ext cx="22826" cy="20078"/>
          </a:xfrm>
          <a:custGeom>
            <a:avLst/>
            <a:gdLst/>
            <a:ahLst/>
            <a:cxnLst/>
            <a:rect l="l" t="t" r="r" b="b"/>
            <a:pathLst>
              <a:path w="299" h="263" extrusionOk="0">
                <a:moveTo>
                  <a:pt x="239" y="0"/>
                </a:moveTo>
                <a:cubicBezTo>
                  <a:pt x="167" y="60"/>
                  <a:pt x="1" y="24"/>
                  <a:pt x="48" y="179"/>
                </a:cubicBezTo>
                <a:cubicBezTo>
                  <a:pt x="60" y="226"/>
                  <a:pt x="215" y="238"/>
                  <a:pt x="298" y="262"/>
                </a:cubicBezTo>
                <a:lnTo>
                  <a:pt x="298" y="12"/>
                </a:lnTo>
                <a:cubicBezTo>
                  <a:pt x="286" y="12"/>
                  <a:pt x="275" y="12"/>
                  <a:pt x="23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0" name="Google Shape;4443;p8">
            <a:extLst>
              <a:ext uri="{FF2B5EF4-FFF2-40B4-BE49-F238E27FC236}">
                <a16:creationId xmlns:a16="http://schemas.microsoft.com/office/drawing/2014/main" id="{9DE905A1-FD15-47F1-1481-5A8F3998315B}"/>
              </a:ext>
            </a:extLst>
          </p:cNvPr>
          <p:cNvSpPr/>
          <p:nvPr/>
        </p:nvSpPr>
        <p:spPr>
          <a:xfrm>
            <a:off x="1484855" y="677147"/>
            <a:ext cx="24659" cy="18780"/>
          </a:xfrm>
          <a:custGeom>
            <a:avLst/>
            <a:gdLst/>
            <a:ahLst/>
            <a:cxnLst/>
            <a:rect l="l" t="t" r="r" b="b"/>
            <a:pathLst>
              <a:path w="323" h="246" extrusionOk="0">
                <a:moveTo>
                  <a:pt x="120" y="1"/>
                </a:moveTo>
                <a:cubicBezTo>
                  <a:pt x="102" y="1"/>
                  <a:pt x="86" y="3"/>
                  <a:pt x="72" y="8"/>
                </a:cubicBezTo>
                <a:cubicBezTo>
                  <a:pt x="1" y="56"/>
                  <a:pt x="72" y="127"/>
                  <a:pt x="120" y="187"/>
                </a:cubicBezTo>
                <a:cubicBezTo>
                  <a:pt x="146" y="229"/>
                  <a:pt x="173" y="246"/>
                  <a:pt x="200" y="246"/>
                </a:cubicBezTo>
                <a:cubicBezTo>
                  <a:pt x="235" y="246"/>
                  <a:pt x="271" y="220"/>
                  <a:pt x="310" y="187"/>
                </a:cubicBezTo>
                <a:cubicBezTo>
                  <a:pt x="310" y="139"/>
                  <a:pt x="322" y="80"/>
                  <a:pt x="322" y="44"/>
                </a:cubicBezTo>
                <a:cubicBezTo>
                  <a:pt x="258" y="26"/>
                  <a:pt x="180" y="1"/>
                  <a:pt x="12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1" name="Google Shape;4444;p8">
            <a:extLst>
              <a:ext uri="{FF2B5EF4-FFF2-40B4-BE49-F238E27FC236}">
                <a16:creationId xmlns:a16="http://schemas.microsoft.com/office/drawing/2014/main" id="{DC71115D-287A-9EDD-86E2-61AB803CC402}"/>
              </a:ext>
            </a:extLst>
          </p:cNvPr>
          <p:cNvSpPr/>
          <p:nvPr/>
        </p:nvSpPr>
        <p:spPr>
          <a:xfrm>
            <a:off x="1220404" y="1528521"/>
            <a:ext cx="19162" cy="17024"/>
          </a:xfrm>
          <a:custGeom>
            <a:avLst/>
            <a:gdLst/>
            <a:ahLst/>
            <a:cxnLst/>
            <a:rect l="l" t="t" r="r" b="b"/>
            <a:pathLst>
              <a:path w="251" h="223" extrusionOk="0">
                <a:moveTo>
                  <a:pt x="250" y="1"/>
                </a:moveTo>
                <a:cubicBezTo>
                  <a:pt x="179" y="1"/>
                  <a:pt x="83" y="24"/>
                  <a:pt x="0" y="36"/>
                </a:cubicBezTo>
                <a:lnTo>
                  <a:pt x="0" y="179"/>
                </a:lnTo>
                <a:cubicBezTo>
                  <a:pt x="64" y="198"/>
                  <a:pt x="142" y="223"/>
                  <a:pt x="180" y="223"/>
                </a:cubicBezTo>
                <a:cubicBezTo>
                  <a:pt x="192" y="223"/>
                  <a:pt x="200" y="220"/>
                  <a:pt x="202" y="215"/>
                </a:cubicBezTo>
                <a:cubicBezTo>
                  <a:pt x="238" y="167"/>
                  <a:pt x="238" y="84"/>
                  <a:pt x="25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2" name="Google Shape;4445;p8">
            <a:extLst>
              <a:ext uri="{FF2B5EF4-FFF2-40B4-BE49-F238E27FC236}">
                <a16:creationId xmlns:a16="http://schemas.microsoft.com/office/drawing/2014/main" id="{153879E1-8FCC-79EC-F35F-9908B5C9E96C}"/>
              </a:ext>
            </a:extLst>
          </p:cNvPr>
          <p:cNvSpPr/>
          <p:nvPr/>
        </p:nvSpPr>
        <p:spPr>
          <a:xfrm>
            <a:off x="1643953" y="1256741"/>
            <a:ext cx="20078" cy="15803"/>
          </a:xfrm>
          <a:custGeom>
            <a:avLst/>
            <a:gdLst/>
            <a:ahLst/>
            <a:cxnLst/>
            <a:rect l="l" t="t" r="r" b="b"/>
            <a:pathLst>
              <a:path w="263" h="207" extrusionOk="0">
                <a:moveTo>
                  <a:pt x="24" y="1"/>
                </a:moveTo>
                <a:cubicBezTo>
                  <a:pt x="24" y="72"/>
                  <a:pt x="0" y="167"/>
                  <a:pt x="24" y="191"/>
                </a:cubicBezTo>
                <a:cubicBezTo>
                  <a:pt x="48" y="203"/>
                  <a:pt x="84" y="206"/>
                  <a:pt x="124" y="206"/>
                </a:cubicBezTo>
                <a:cubicBezTo>
                  <a:pt x="164" y="206"/>
                  <a:pt x="209" y="203"/>
                  <a:pt x="250" y="203"/>
                </a:cubicBezTo>
                <a:cubicBezTo>
                  <a:pt x="250" y="139"/>
                  <a:pt x="260" y="46"/>
                  <a:pt x="262" y="36"/>
                </a:cubicBezTo>
                <a:lnTo>
                  <a:pt x="262" y="36"/>
                </a:lnTo>
                <a:cubicBezTo>
                  <a:pt x="262" y="36"/>
                  <a:pt x="262" y="36"/>
                  <a:pt x="262" y="36"/>
                </a:cubicBezTo>
                <a:cubicBezTo>
                  <a:pt x="262" y="36"/>
                  <a:pt x="262" y="35"/>
                  <a:pt x="262" y="35"/>
                </a:cubicBezTo>
                <a:cubicBezTo>
                  <a:pt x="262" y="35"/>
                  <a:pt x="262" y="36"/>
                  <a:pt x="262" y="36"/>
                </a:cubicBezTo>
                <a:lnTo>
                  <a:pt x="262" y="36"/>
                </a:lnTo>
                <a:cubicBezTo>
                  <a:pt x="191" y="24"/>
                  <a:pt x="107" y="1"/>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3" name="Google Shape;4446;p8">
            <a:extLst>
              <a:ext uri="{FF2B5EF4-FFF2-40B4-BE49-F238E27FC236}">
                <a16:creationId xmlns:a16="http://schemas.microsoft.com/office/drawing/2014/main" id="{E185E70D-F573-B6BF-CABE-78BFE960968E}"/>
              </a:ext>
            </a:extLst>
          </p:cNvPr>
          <p:cNvSpPr/>
          <p:nvPr/>
        </p:nvSpPr>
        <p:spPr>
          <a:xfrm>
            <a:off x="1012217" y="723182"/>
            <a:ext cx="18246" cy="18246"/>
          </a:xfrm>
          <a:custGeom>
            <a:avLst/>
            <a:gdLst/>
            <a:ahLst/>
            <a:cxnLst/>
            <a:rect l="l" t="t" r="r" b="b"/>
            <a:pathLst>
              <a:path w="239" h="239" extrusionOk="0">
                <a:moveTo>
                  <a:pt x="0" y="1"/>
                </a:moveTo>
                <a:lnTo>
                  <a:pt x="0" y="239"/>
                </a:lnTo>
                <a:cubicBezTo>
                  <a:pt x="72" y="227"/>
                  <a:pt x="143" y="227"/>
                  <a:pt x="227" y="191"/>
                </a:cubicBezTo>
                <a:cubicBezTo>
                  <a:pt x="239" y="179"/>
                  <a:pt x="239" y="108"/>
                  <a:pt x="239" y="48"/>
                </a:cubicBezTo>
                <a:cubicBezTo>
                  <a:pt x="143" y="36"/>
                  <a:pt x="72" y="13"/>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4" name="Google Shape;4447;p8">
            <a:extLst>
              <a:ext uri="{FF2B5EF4-FFF2-40B4-BE49-F238E27FC236}">
                <a16:creationId xmlns:a16="http://schemas.microsoft.com/office/drawing/2014/main" id="{68095FC4-64DC-D7EA-86C6-854DC7613E94}"/>
              </a:ext>
            </a:extLst>
          </p:cNvPr>
          <p:cNvSpPr/>
          <p:nvPr/>
        </p:nvSpPr>
        <p:spPr>
          <a:xfrm>
            <a:off x="1231244" y="1726707"/>
            <a:ext cx="17406" cy="17330"/>
          </a:xfrm>
          <a:custGeom>
            <a:avLst/>
            <a:gdLst/>
            <a:ahLst/>
            <a:cxnLst/>
            <a:rect l="l" t="t" r="r" b="b"/>
            <a:pathLst>
              <a:path w="228" h="227" extrusionOk="0">
                <a:moveTo>
                  <a:pt x="1" y="0"/>
                </a:moveTo>
                <a:lnTo>
                  <a:pt x="1" y="226"/>
                </a:lnTo>
                <a:cubicBezTo>
                  <a:pt x="60" y="226"/>
                  <a:pt x="120" y="226"/>
                  <a:pt x="215" y="203"/>
                </a:cubicBezTo>
                <a:cubicBezTo>
                  <a:pt x="215" y="119"/>
                  <a:pt x="227" y="24"/>
                  <a:pt x="227" y="24"/>
                </a:cubicBezTo>
                <a:cubicBezTo>
                  <a:pt x="156" y="0"/>
                  <a:pt x="72" y="0"/>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5" name="Google Shape;4448;p8">
            <a:extLst>
              <a:ext uri="{FF2B5EF4-FFF2-40B4-BE49-F238E27FC236}">
                <a16:creationId xmlns:a16="http://schemas.microsoft.com/office/drawing/2014/main" id="{771F66FD-3827-7A56-CE61-13E3AECC33F0}"/>
              </a:ext>
            </a:extLst>
          </p:cNvPr>
          <p:cNvSpPr/>
          <p:nvPr/>
        </p:nvSpPr>
        <p:spPr>
          <a:xfrm>
            <a:off x="2040248" y="1054967"/>
            <a:ext cx="18246" cy="20994"/>
          </a:xfrm>
          <a:custGeom>
            <a:avLst/>
            <a:gdLst/>
            <a:ahLst/>
            <a:cxnLst/>
            <a:rect l="l" t="t" r="r" b="b"/>
            <a:pathLst>
              <a:path w="239" h="275" extrusionOk="0">
                <a:moveTo>
                  <a:pt x="0" y="1"/>
                </a:moveTo>
                <a:lnTo>
                  <a:pt x="0" y="1"/>
                </a:lnTo>
                <a:cubicBezTo>
                  <a:pt x="12" y="96"/>
                  <a:pt x="12" y="179"/>
                  <a:pt x="36" y="274"/>
                </a:cubicBezTo>
                <a:cubicBezTo>
                  <a:pt x="36" y="274"/>
                  <a:pt x="108" y="251"/>
                  <a:pt x="179" y="251"/>
                </a:cubicBezTo>
                <a:cubicBezTo>
                  <a:pt x="191" y="179"/>
                  <a:pt x="239" y="72"/>
                  <a:pt x="215" y="60"/>
                </a:cubicBezTo>
                <a:cubicBezTo>
                  <a:pt x="155" y="12"/>
                  <a:pt x="72" y="12"/>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6" name="Google Shape;4449;p8">
            <a:extLst>
              <a:ext uri="{FF2B5EF4-FFF2-40B4-BE49-F238E27FC236}">
                <a16:creationId xmlns:a16="http://schemas.microsoft.com/office/drawing/2014/main" id="{0D765B5C-B01D-76A5-A528-7874D0DF5DFE}"/>
              </a:ext>
            </a:extLst>
          </p:cNvPr>
          <p:cNvSpPr/>
          <p:nvPr/>
        </p:nvSpPr>
        <p:spPr>
          <a:xfrm>
            <a:off x="561337" y="1332167"/>
            <a:ext cx="20078" cy="16261"/>
          </a:xfrm>
          <a:custGeom>
            <a:avLst/>
            <a:gdLst/>
            <a:ahLst/>
            <a:cxnLst/>
            <a:rect l="l" t="t" r="r" b="b"/>
            <a:pathLst>
              <a:path w="263" h="213" extrusionOk="0">
                <a:moveTo>
                  <a:pt x="263" y="1"/>
                </a:moveTo>
                <a:lnTo>
                  <a:pt x="263" y="1"/>
                </a:lnTo>
                <a:cubicBezTo>
                  <a:pt x="191" y="13"/>
                  <a:pt x="96" y="13"/>
                  <a:pt x="13" y="49"/>
                </a:cubicBezTo>
                <a:cubicBezTo>
                  <a:pt x="1" y="49"/>
                  <a:pt x="1" y="120"/>
                  <a:pt x="1" y="191"/>
                </a:cubicBezTo>
                <a:cubicBezTo>
                  <a:pt x="64" y="191"/>
                  <a:pt x="128" y="213"/>
                  <a:pt x="170" y="213"/>
                </a:cubicBezTo>
                <a:cubicBezTo>
                  <a:pt x="191" y="213"/>
                  <a:pt x="207" y="207"/>
                  <a:pt x="215" y="191"/>
                </a:cubicBezTo>
                <a:cubicBezTo>
                  <a:pt x="263" y="168"/>
                  <a:pt x="251" y="72"/>
                  <a:pt x="2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7" name="Google Shape;4450;p8">
            <a:extLst>
              <a:ext uri="{FF2B5EF4-FFF2-40B4-BE49-F238E27FC236}">
                <a16:creationId xmlns:a16="http://schemas.microsoft.com/office/drawing/2014/main" id="{D57540F6-8F3F-42E4-34C5-6750AE7A6E97}"/>
              </a:ext>
            </a:extLst>
          </p:cNvPr>
          <p:cNvSpPr/>
          <p:nvPr/>
        </p:nvSpPr>
        <p:spPr>
          <a:xfrm>
            <a:off x="1853895" y="1355605"/>
            <a:ext cx="19162" cy="18475"/>
          </a:xfrm>
          <a:custGeom>
            <a:avLst/>
            <a:gdLst/>
            <a:ahLst/>
            <a:cxnLst/>
            <a:rect l="l" t="t" r="r" b="b"/>
            <a:pathLst>
              <a:path w="251" h="242" extrusionOk="0">
                <a:moveTo>
                  <a:pt x="121" y="0"/>
                </a:moveTo>
                <a:cubicBezTo>
                  <a:pt x="84" y="0"/>
                  <a:pt x="48" y="9"/>
                  <a:pt x="36" y="27"/>
                </a:cubicBezTo>
                <a:cubicBezTo>
                  <a:pt x="1" y="51"/>
                  <a:pt x="1" y="170"/>
                  <a:pt x="36" y="206"/>
                </a:cubicBezTo>
                <a:cubicBezTo>
                  <a:pt x="60" y="230"/>
                  <a:pt x="155" y="230"/>
                  <a:pt x="251" y="242"/>
                </a:cubicBezTo>
                <a:cubicBezTo>
                  <a:pt x="239" y="146"/>
                  <a:pt x="251" y="51"/>
                  <a:pt x="215" y="27"/>
                </a:cubicBezTo>
                <a:cubicBezTo>
                  <a:pt x="197" y="9"/>
                  <a:pt x="158" y="0"/>
                  <a:pt x="12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8" name="Google Shape;4451;p8">
            <a:extLst>
              <a:ext uri="{FF2B5EF4-FFF2-40B4-BE49-F238E27FC236}">
                <a16:creationId xmlns:a16="http://schemas.microsoft.com/office/drawing/2014/main" id="{EE7FBD96-AAC1-2D17-7433-50F0C7FE4075}"/>
              </a:ext>
            </a:extLst>
          </p:cNvPr>
          <p:cNvSpPr/>
          <p:nvPr/>
        </p:nvSpPr>
        <p:spPr>
          <a:xfrm>
            <a:off x="986795" y="1733043"/>
            <a:ext cx="20918" cy="16414"/>
          </a:xfrm>
          <a:custGeom>
            <a:avLst/>
            <a:gdLst/>
            <a:ahLst/>
            <a:cxnLst/>
            <a:rect l="l" t="t" r="r" b="b"/>
            <a:pathLst>
              <a:path w="274" h="215" extrusionOk="0">
                <a:moveTo>
                  <a:pt x="0" y="1"/>
                </a:moveTo>
                <a:cubicBezTo>
                  <a:pt x="24" y="60"/>
                  <a:pt x="24" y="143"/>
                  <a:pt x="60" y="179"/>
                </a:cubicBezTo>
                <a:cubicBezTo>
                  <a:pt x="83" y="215"/>
                  <a:pt x="167" y="203"/>
                  <a:pt x="238" y="215"/>
                </a:cubicBezTo>
                <a:cubicBezTo>
                  <a:pt x="238" y="108"/>
                  <a:pt x="262" y="60"/>
                  <a:pt x="27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9" name="Google Shape;4452;p8">
            <a:extLst>
              <a:ext uri="{FF2B5EF4-FFF2-40B4-BE49-F238E27FC236}">
                <a16:creationId xmlns:a16="http://schemas.microsoft.com/office/drawing/2014/main" id="{CB5D81CA-F820-30E8-0C11-F346A4F1627F}"/>
              </a:ext>
            </a:extLst>
          </p:cNvPr>
          <p:cNvSpPr/>
          <p:nvPr/>
        </p:nvSpPr>
        <p:spPr>
          <a:xfrm>
            <a:off x="1935734" y="901366"/>
            <a:ext cx="16414" cy="21910"/>
          </a:xfrm>
          <a:custGeom>
            <a:avLst/>
            <a:gdLst/>
            <a:ahLst/>
            <a:cxnLst/>
            <a:rect l="l" t="t" r="r" b="b"/>
            <a:pathLst>
              <a:path w="215" h="287" extrusionOk="0">
                <a:moveTo>
                  <a:pt x="0" y="0"/>
                </a:moveTo>
                <a:lnTo>
                  <a:pt x="0" y="286"/>
                </a:lnTo>
                <a:cubicBezTo>
                  <a:pt x="60" y="274"/>
                  <a:pt x="119" y="274"/>
                  <a:pt x="131" y="238"/>
                </a:cubicBezTo>
                <a:cubicBezTo>
                  <a:pt x="167" y="179"/>
                  <a:pt x="179" y="108"/>
                  <a:pt x="215" y="48"/>
                </a:cubicBezTo>
                <a:cubicBezTo>
                  <a:pt x="155" y="36"/>
                  <a:pt x="72" y="24"/>
                  <a:pt x="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0" name="Google Shape;4453;p8">
            <a:extLst>
              <a:ext uri="{FF2B5EF4-FFF2-40B4-BE49-F238E27FC236}">
                <a16:creationId xmlns:a16="http://schemas.microsoft.com/office/drawing/2014/main" id="{501D6ADA-D5D2-4692-3AE5-4AAF8848C36C}"/>
              </a:ext>
            </a:extLst>
          </p:cNvPr>
          <p:cNvSpPr/>
          <p:nvPr/>
        </p:nvSpPr>
        <p:spPr>
          <a:xfrm>
            <a:off x="1771216" y="1139478"/>
            <a:ext cx="21834" cy="19162"/>
          </a:xfrm>
          <a:custGeom>
            <a:avLst/>
            <a:gdLst/>
            <a:ahLst/>
            <a:cxnLst/>
            <a:rect l="l" t="t" r="r" b="b"/>
            <a:pathLst>
              <a:path w="286" h="251" extrusionOk="0">
                <a:moveTo>
                  <a:pt x="286" y="1"/>
                </a:moveTo>
                <a:lnTo>
                  <a:pt x="286" y="1"/>
                </a:lnTo>
                <a:cubicBezTo>
                  <a:pt x="226" y="13"/>
                  <a:pt x="167" y="13"/>
                  <a:pt x="107" y="36"/>
                </a:cubicBezTo>
                <a:cubicBezTo>
                  <a:pt x="0" y="96"/>
                  <a:pt x="60" y="156"/>
                  <a:pt x="107" y="239"/>
                </a:cubicBezTo>
                <a:cubicBezTo>
                  <a:pt x="143" y="239"/>
                  <a:pt x="238" y="251"/>
                  <a:pt x="238" y="251"/>
                </a:cubicBezTo>
                <a:cubicBezTo>
                  <a:pt x="262" y="179"/>
                  <a:pt x="262" y="84"/>
                  <a:pt x="28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1" name="Google Shape;4454;p8">
            <a:extLst>
              <a:ext uri="{FF2B5EF4-FFF2-40B4-BE49-F238E27FC236}">
                <a16:creationId xmlns:a16="http://schemas.microsoft.com/office/drawing/2014/main" id="{6F31E828-7C75-23F8-5378-D5B3310FFFA4}"/>
              </a:ext>
            </a:extLst>
          </p:cNvPr>
          <p:cNvSpPr/>
          <p:nvPr/>
        </p:nvSpPr>
        <p:spPr>
          <a:xfrm>
            <a:off x="1065810" y="1344840"/>
            <a:ext cx="22826" cy="20154"/>
          </a:xfrm>
          <a:custGeom>
            <a:avLst/>
            <a:gdLst/>
            <a:ahLst/>
            <a:cxnLst/>
            <a:rect l="l" t="t" r="r" b="b"/>
            <a:pathLst>
              <a:path w="299" h="264" extrusionOk="0">
                <a:moveTo>
                  <a:pt x="188" y="0"/>
                </a:moveTo>
                <a:cubicBezTo>
                  <a:pt x="149" y="0"/>
                  <a:pt x="101" y="15"/>
                  <a:pt x="57" y="15"/>
                </a:cubicBezTo>
                <a:cubicBezTo>
                  <a:pt x="50" y="15"/>
                  <a:pt x="43" y="14"/>
                  <a:pt x="37" y="13"/>
                </a:cubicBezTo>
                <a:cubicBezTo>
                  <a:pt x="25" y="13"/>
                  <a:pt x="13" y="25"/>
                  <a:pt x="1" y="61"/>
                </a:cubicBezTo>
                <a:cubicBezTo>
                  <a:pt x="37" y="133"/>
                  <a:pt x="72" y="192"/>
                  <a:pt x="120" y="264"/>
                </a:cubicBezTo>
                <a:cubicBezTo>
                  <a:pt x="180" y="204"/>
                  <a:pt x="299" y="133"/>
                  <a:pt x="275" y="85"/>
                </a:cubicBezTo>
                <a:cubicBezTo>
                  <a:pt x="263" y="17"/>
                  <a:pt x="230" y="0"/>
                  <a:pt x="18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2" name="Google Shape;4455;p8">
            <a:extLst>
              <a:ext uri="{FF2B5EF4-FFF2-40B4-BE49-F238E27FC236}">
                <a16:creationId xmlns:a16="http://schemas.microsoft.com/office/drawing/2014/main" id="{F59AD011-1A77-1196-104C-C73729417899}"/>
              </a:ext>
            </a:extLst>
          </p:cNvPr>
          <p:cNvSpPr/>
          <p:nvPr/>
        </p:nvSpPr>
        <p:spPr>
          <a:xfrm>
            <a:off x="1816640" y="1394921"/>
            <a:ext cx="18246" cy="17330"/>
          </a:xfrm>
          <a:custGeom>
            <a:avLst/>
            <a:gdLst/>
            <a:ahLst/>
            <a:cxnLst/>
            <a:rect l="l" t="t" r="r" b="b"/>
            <a:pathLst>
              <a:path w="239" h="227" extrusionOk="0">
                <a:moveTo>
                  <a:pt x="12" y="0"/>
                </a:moveTo>
                <a:cubicBezTo>
                  <a:pt x="12" y="60"/>
                  <a:pt x="1" y="143"/>
                  <a:pt x="24" y="191"/>
                </a:cubicBezTo>
                <a:cubicBezTo>
                  <a:pt x="60" y="227"/>
                  <a:pt x="143" y="203"/>
                  <a:pt x="203" y="227"/>
                </a:cubicBezTo>
                <a:cubicBezTo>
                  <a:pt x="227" y="227"/>
                  <a:pt x="239" y="203"/>
                  <a:pt x="239" y="179"/>
                </a:cubicBezTo>
                <a:cubicBezTo>
                  <a:pt x="227" y="131"/>
                  <a:pt x="227" y="60"/>
                  <a:pt x="191" y="24"/>
                </a:cubicBezTo>
                <a:cubicBezTo>
                  <a:pt x="143" y="0"/>
                  <a:pt x="72" y="12"/>
                  <a:pt x="1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3" name="Google Shape;4456;p8">
            <a:extLst>
              <a:ext uri="{FF2B5EF4-FFF2-40B4-BE49-F238E27FC236}">
                <a16:creationId xmlns:a16="http://schemas.microsoft.com/office/drawing/2014/main" id="{5AE7AA65-4975-AB7F-FFCC-FCB38B635A96}"/>
              </a:ext>
            </a:extLst>
          </p:cNvPr>
          <p:cNvSpPr/>
          <p:nvPr/>
        </p:nvSpPr>
        <p:spPr>
          <a:xfrm>
            <a:off x="1566694" y="831359"/>
            <a:ext cx="18246" cy="19162"/>
          </a:xfrm>
          <a:custGeom>
            <a:avLst/>
            <a:gdLst/>
            <a:ahLst/>
            <a:cxnLst/>
            <a:rect l="l" t="t" r="r" b="b"/>
            <a:pathLst>
              <a:path w="239" h="251" extrusionOk="0">
                <a:moveTo>
                  <a:pt x="24" y="1"/>
                </a:moveTo>
                <a:cubicBezTo>
                  <a:pt x="24" y="84"/>
                  <a:pt x="0" y="191"/>
                  <a:pt x="24" y="203"/>
                </a:cubicBezTo>
                <a:cubicBezTo>
                  <a:pt x="72" y="251"/>
                  <a:pt x="167" y="239"/>
                  <a:pt x="238" y="251"/>
                </a:cubicBezTo>
                <a:cubicBezTo>
                  <a:pt x="227" y="179"/>
                  <a:pt x="203" y="84"/>
                  <a:pt x="179" y="12"/>
                </a:cubicBezTo>
                <a:cubicBezTo>
                  <a:pt x="167" y="1"/>
                  <a:pt x="107" y="1"/>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4" name="Google Shape;4457;p8">
            <a:extLst>
              <a:ext uri="{FF2B5EF4-FFF2-40B4-BE49-F238E27FC236}">
                <a16:creationId xmlns:a16="http://schemas.microsoft.com/office/drawing/2014/main" id="{418155D7-8730-4B3A-1B4A-25A37037CBFB}"/>
              </a:ext>
            </a:extLst>
          </p:cNvPr>
          <p:cNvSpPr/>
          <p:nvPr/>
        </p:nvSpPr>
        <p:spPr>
          <a:xfrm>
            <a:off x="1976654" y="1859696"/>
            <a:ext cx="23666" cy="19773"/>
          </a:xfrm>
          <a:custGeom>
            <a:avLst/>
            <a:gdLst/>
            <a:ahLst/>
            <a:cxnLst/>
            <a:rect l="l" t="t" r="r" b="b"/>
            <a:pathLst>
              <a:path w="310" h="259" extrusionOk="0">
                <a:moveTo>
                  <a:pt x="199" y="0"/>
                </a:moveTo>
                <a:cubicBezTo>
                  <a:pt x="140" y="0"/>
                  <a:pt x="87" y="70"/>
                  <a:pt x="20" y="70"/>
                </a:cubicBezTo>
                <a:cubicBezTo>
                  <a:pt x="14" y="70"/>
                  <a:pt x="7" y="69"/>
                  <a:pt x="0" y="68"/>
                </a:cubicBezTo>
                <a:lnTo>
                  <a:pt x="0" y="68"/>
                </a:lnTo>
                <a:cubicBezTo>
                  <a:pt x="30" y="167"/>
                  <a:pt x="117" y="258"/>
                  <a:pt x="180" y="258"/>
                </a:cubicBezTo>
                <a:cubicBezTo>
                  <a:pt x="193" y="258"/>
                  <a:pt x="204" y="254"/>
                  <a:pt x="214" y="247"/>
                </a:cubicBezTo>
                <a:cubicBezTo>
                  <a:pt x="274" y="211"/>
                  <a:pt x="310" y="104"/>
                  <a:pt x="286" y="56"/>
                </a:cubicBezTo>
                <a:cubicBezTo>
                  <a:pt x="255" y="14"/>
                  <a:pt x="226" y="0"/>
                  <a:pt x="19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5" name="Google Shape;4458;p8">
            <a:extLst>
              <a:ext uri="{FF2B5EF4-FFF2-40B4-BE49-F238E27FC236}">
                <a16:creationId xmlns:a16="http://schemas.microsoft.com/office/drawing/2014/main" id="{D2291C38-F132-9F0B-3A07-CD65792E02A7}"/>
              </a:ext>
            </a:extLst>
          </p:cNvPr>
          <p:cNvSpPr/>
          <p:nvPr/>
        </p:nvSpPr>
        <p:spPr>
          <a:xfrm>
            <a:off x="1180400" y="1012215"/>
            <a:ext cx="21834" cy="20994"/>
          </a:xfrm>
          <a:custGeom>
            <a:avLst/>
            <a:gdLst/>
            <a:ahLst/>
            <a:cxnLst/>
            <a:rect l="l" t="t" r="r" b="b"/>
            <a:pathLst>
              <a:path w="286" h="275" extrusionOk="0">
                <a:moveTo>
                  <a:pt x="60" y="1"/>
                </a:moveTo>
                <a:cubicBezTo>
                  <a:pt x="48" y="13"/>
                  <a:pt x="12" y="25"/>
                  <a:pt x="0" y="60"/>
                </a:cubicBezTo>
                <a:cubicBezTo>
                  <a:pt x="12" y="132"/>
                  <a:pt x="48" y="203"/>
                  <a:pt x="72" y="275"/>
                </a:cubicBezTo>
                <a:cubicBezTo>
                  <a:pt x="143" y="215"/>
                  <a:pt x="203" y="168"/>
                  <a:pt x="286" y="120"/>
                </a:cubicBezTo>
                <a:cubicBezTo>
                  <a:pt x="203" y="72"/>
                  <a:pt x="131" y="37"/>
                  <a:pt x="6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6" name="Google Shape;4459;p8">
            <a:extLst>
              <a:ext uri="{FF2B5EF4-FFF2-40B4-BE49-F238E27FC236}">
                <a16:creationId xmlns:a16="http://schemas.microsoft.com/office/drawing/2014/main" id="{D7AEFA52-4D75-81F9-FCBB-B2827247F47E}"/>
              </a:ext>
            </a:extLst>
          </p:cNvPr>
          <p:cNvSpPr/>
          <p:nvPr/>
        </p:nvSpPr>
        <p:spPr>
          <a:xfrm>
            <a:off x="1602117" y="1141311"/>
            <a:ext cx="20994" cy="16414"/>
          </a:xfrm>
          <a:custGeom>
            <a:avLst/>
            <a:gdLst/>
            <a:ahLst/>
            <a:cxnLst/>
            <a:rect l="l" t="t" r="r" b="b"/>
            <a:pathLst>
              <a:path w="275" h="215" extrusionOk="0">
                <a:moveTo>
                  <a:pt x="24" y="1"/>
                </a:moveTo>
                <a:cubicBezTo>
                  <a:pt x="24" y="72"/>
                  <a:pt x="13" y="132"/>
                  <a:pt x="1" y="215"/>
                </a:cubicBezTo>
                <a:cubicBezTo>
                  <a:pt x="84" y="191"/>
                  <a:pt x="155" y="191"/>
                  <a:pt x="274" y="179"/>
                </a:cubicBezTo>
                <a:cubicBezTo>
                  <a:pt x="251" y="108"/>
                  <a:pt x="251" y="60"/>
                  <a:pt x="203" y="48"/>
                </a:cubicBezTo>
                <a:cubicBezTo>
                  <a:pt x="155" y="12"/>
                  <a:pt x="84" y="12"/>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7" name="Google Shape;4460;p8">
            <a:extLst>
              <a:ext uri="{FF2B5EF4-FFF2-40B4-BE49-F238E27FC236}">
                <a16:creationId xmlns:a16="http://schemas.microsoft.com/office/drawing/2014/main" id="{BF0EB4CE-22BF-37C4-13BF-DD349946C8F5}"/>
              </a:ext>
            </a:extLst>
          </p:cNvPr>
          <p:cNvSpPr/>
          <p:nvPr/>
        </p:nvSpPr>
        <p:spPr>
          <a:xfrm>
            <a:off x="1645785" y="900449"/>
            <a:ext cx="19162" cy="17330"/>
          </a:xfrm>
          <a:custGeom>
            <a:avLst/>
            <a:gdLst/>
            <a:ahLst/>
            <a:cxnLst/>
            <a:rect l="l" t="t" r="r" b="b"/>
            <a:pathLst>
              <a:path w="251" h="227" extrusionOk="0">
                <a:moveTo>
                  <a:pt x="60" y="0"/>
                </a:moveTo>
                <a:cubicBezTo>
                  <a:pt x="48" y="72"/>
                  <a:pt x="12" y="155"/>
                  <a:pt x="0" y="227"/>
                </a:cubicBezTo>
                <a:lnTo>
                  <a:pt x="250" y="227"/>
                </a:lnTo>
                <a:lnTo>
                  <a:pt x="167" y="0"/>
                </a:lnTo>
                <a:cubicBezTo>
                  <a:pt x="155" y="6"/>
                  <a:pt x="140" y="9"/>
                  <a:pt x="122" y="9"/>
                </a:cubicBezTo>
                <a:cubicBezTo>
                  <a:pt x="104" y="9"/>
                  <a:pt x="83" y="6"/>
                  <a:pt x="6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8" name="Google Shape;4461;p8">
            <a:extLst>
              <a:ext uri="{FF2B5EF4-FFF2-40B4-BE49-F238E27FC236}">
                <a16:creationId xmlns:a16="http://schemas.microsoft.com/office/drawing/2014/main" id="{3A8FACFC-3389-666A-2865-3D0FAC43F05B}"/>
              </a:ext>
            </a:extLst>
          </p:cNvPr>
          <p:cNvSpPr/>
          <p:nvPr/>
        </p:nvSpPr>
        <p:spPr>
          <a:xfrm>
            <a:off x="807695" y="1408281"/>
            <a:ext cx="24659" cy="15879"/>
          </a:xfrm>
          <a:custGeom>
            <a:avLst/>
            <a:gdLst/>
            <a:ahLst/>
            <a:cxnLst/>
            <a:rect l="l" t="t" r="r" b="b"/>
            <a:pathLst>
              <a:path w="323" h="208" extrusionOk="0">
                <a:moveTo>
                  <a:pt x="157" y="1"/>
                </a:moveTo>
                <a:cubicBezTo>
                  <a:pt x="147" y="1"/>
                  <a:pt x="139" y="2"/>
                  <a:pt x="132" y="4"/>
                </a:cubicBezTo>
                <a:cubicBezTo>
                  <a:pt x="72" y="40"/>
                  <a:pt x="1" y="135"/>
                  <a:pt x="84" y="195"/>
                </a:cubicBezTo>
                <a:cubicBezTo>
                  <a:pt x="96" y="203"/>
                  <a:pt x="111" y="207"/>
                  <a:pt x="129" y="207"/>
                </a:cubicBezTo>
                <a:cubicBezTo>
                  <a:pt x="183" y="207"/>
                  <a:pt x="257" y="174"/>
                  <a:pt x="310" y="147"/>
                </a:cubicBezTo>
                <a:cubicBezTo>
                  <a:pt x="322" y="147"/>
                  <a:pt x="322" y="87"/>
                  <a:pt x="322" y="16"/>
                </a:cubicBezTo>
                <a:cubicBezTo>
                  <a:pt x="255" y="16"/>
                  <a:pt x="196" y="1"/>
                  <a:pt x="15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9" name="Google Shape;4462;p8">
            <a:extLst>
              <a:ext uri="{FF2B5EF4-FFF2-40B4-BE49-F238E27FC236}">
                <a16:creationId xmlns:a16="http://schemas.microsoft.com/office/drawing/2014/main" id="{6C9998C4-5907-7E88-4515-C9F6FB374EFF}"/>
              </a:ext>
            </a:extLst>
          </p:cNvPr>
          <p:cNvSpPr/>
          <p:nvPr/>
        </p:nvSpPr>
        <p:spPr>
          <a:xfrm>
            <a:off x="979466" y="1042218"/>
            <a:ext cx="19162" cy="20994"/>
          </a:xfrm>
          <a:custGeom>
            <a:avLst/>
            <a:gdLst/>
            <a:ahLst/>
            <a:cxnLst/>
            <a:rect l="l" t="t" r="r" b="b"/>
            <a:pathLst>
              <a:path w="251" h="275" extrusionOk="0">
                <a:moveTo>
                  <a:pt x="179" y="1"/>
                </a:moveTo>
                <a:cubicBezTo>
                  <a:pt x="120" y="37"/>
                  <a:pt x="60" y="84"/>
                  <a:pt x="1" y="120"/>
                </a:cubicBezTo>
                <a:cubicBezTo>
                  <a:pt x="1" y="156"/>
                  <a:pt x="1" y="168"/>
                  <a:pt x="13" y="179"/>
                </a:cubicBezTo>
                <a:cubicBezTo>
                  <a:pt x="72" y="215"/>
                  <a:pt x="144" y="239"/>
                  <a:pt x="215" y="275"/>
                </a:cubicBezTo>
                <a:cubicBezTo>
                  <a:pt x="239" y="215"/>
                  <a:pt x="251" y="168"/>
                  <a:pt x="251" y="108"/>
                </a:cubicBezTo>
                <a:cubicBezTo>
                  <a:pt x="239" y="84"/>
                  <a:pt x="203" y="37"/>
                  <a:pt x="17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0" name="Google Shape;4463;p8">
            <a:extLst>
              <a:ext uri="{FF2B5EF4-FFF2-40B4-BE49-F238E27FC236}">
                <a16:creationId xmlns:a16="http://schemas.microsoft.com/office/drawing/2014/main" id="{2FD3CA52-04C5-F2F1-A344-CDF45CA58DB3}"/>
              </a:ext>
            </a:extLst>
          </p:cNvPr>
          <p:cNvSpPr/>
          <p:nvPr/>
        </p:nvSpPr>
        <p:spPr>
          <a:xfrm>
            <a:off x="1494856" y="1507603"/>
            <a:ext cx="22826" cy="19162"/>
          </a:xfrm>
          <a:custGeom>
            <a:avLst/>
            <a:gdLst/>
            <a:ahLst/>
            <a:cxnLst/>
            <a:rect l="l" t="t" r="r" b="b"/>
            <a:pathLst>
              <a:path w="299" h="251" extrusionOk="0">
                <a:moveTo>
                  <a:pt x="1" y="1"/>
                </a:moveTo>
                <a:lnTo>
                  <a:pt x="1" y="1"/>
                </a:lnTo>
                <a:cubicBezTo>
                  <a:pt x="13" y="72"/>
                  <a:pt x="48" y="156"/>
                  <a:pt x="60" y="251"/>
                </a:cubicBezTo>
                <a:cubicBezTo>
                  <a:pt x="239" y="144"/>
                  <a:pt x="298" y="60"/>
                  <a:pt x="239" y="37"/>
                </a:cubicBezTo>
                <a:cubicBezTo>
                  <a:pt x="179" y="1"/>
                  <a:pt x="84" y="13"/>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1" name="Google Shape;4464;p8">
            <a:extLst>
              <a:ext uri="{FF2B5EF4-FFF2-40B4-BE49-F238E27FC236}">
                <a16:creationId xmlns:a16="http://schemas.microsoft.com/office/drawing/2014/main" id="{5758F82F-C5E5-DA8E-44EA-C367D5C3D232}"/>
              </a:ext>
            </a:extLst>
          </p:cNvPr>
          <p:cNvSpPr/>
          <p:nvPr/>
        </p:nvSpPr>
        <p:spPr>
          <a:xfrm>
            <a:off x="1755718" y="1561272"/>
            <a:ext cx="24659" cy="20078"/>
          </a:xfrm>
          <a:custGeom>
            <a:avLst/>
            <a:gdLst/>
            <a:ahLst/>
            <a:cxnLst/>
            <a:rect l="l" t="t" r="r" b="b"/>
            <a:pathLst>
              <a:path w="323" h="263" extrusionOk="0">
                <a:moveTo>
                  <a:pt x="198" y="1"/>
                </a:moveTo>
                <a:cubicBezTo>
                  <a:pt x="151" y="1"/>
                  <a:pt x="65" y="39"/>
                  <a:pt x="1" y="48"/>
                </a:cubicBezTo>
                <a:cubicBezTo>
                  <a:pt x="48" y="131"/>
                  <a:pt x="96" y="191"/>
                  <a:pt x="144" y="262"/>
                </a:cubicBezTo>
                <a:cubicBezTo>
                  <a:pt x="156" y="250"/>
                  <a:pt x="167" y="250"/>
                  <a:pt x="191" y="226"/>
                </a:cubicBezTo>
                <a:cubicBezTo>
                  <a:pt x="227" y="155"/>
                  <a:pt x="322" y="84"/>
                  <a:pt x="227" y="12"/>
                </a:cubicBezTo>
                <a:cubicBezTo>
                  <a:pt x="222" y="4"/>
                  <a:pt x="211" y="1"/>
                  <a:pt x="19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2" name="Google Shape;4465;p8">
            <a:extLst>
              <a:ext uri="{FF2B5EF4-FFF2-40B4-BE49-F238E27FC236}">
                <a16:creationId xmlns:a16="http://schemas.microsoft.com/office/drawing/2014/main" id="{CA9CC48B-347C-44A1-6DD3-D0A95E8C9992}"/>
              </a:ext>
            </a:extLst>
          </p:cNvPr>
          <p:cNvSpPr/>
          <p:nvPr/>
        </p:nvSpPr>
        <p:spPr>
          <a:xfrm>
            <a:off x="802275" y="726846"/>
            <a:ext cx="19162" cy="21910"/>
          </a:xfrm>
          <a:custGeom>
            <a:avLst/>
            <a:gdLst/>
            <a:ahLst/>
            <a:cxnLst/>
            <a:rect l="l" t="t" r="r" b="b"/>
            <a:pathLst>
              <a:path w="251" h="287" extrusionOk="0">
                <a:moveTo>
                  <a:pt x="24" y="0"/>
                </a:moveTo>
                <a:cubicBezTo>
                  <a:pt x="12" y="72"/>
                  <a:pt x="12" y="167"/>
                  <a:pt x="0" y="238"/>
                </a:cubicBezTo>
                <a:cubicBezTo>
                  <a:pt x="12" y="250"/>
                  <a:pt x="36" y="262"/>
                  <a:pt x="72" y="286"/>
                </a:cubicBezTo>
                <a:cubicBezTo>
                  <a:pt x="131" y="238"/>
                  <a:pt x="191" y="179"/>
                  <a:pt x="250" y="131"/>
                </a:cubicBezTo>
                <a:lnTo>
                  <a:pt x="24" y="0"/>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3" name="Google Shape;4466;p8">
            <a:extLst>
              <a:ext uri="{FF2B5EF4-FFF2-40B4-BE49-F238E27FC236}">
                <a16:creationId xmlns:a16="http://schemas.microsoft.com/office/drawing/2014/main" id="{C93CC924-325B-4CF4-F861-55F1EDED4FD3}"/>
              </a:ext>
            </a:extLst>
          </p:cNvPr>
          <p:cNvSpPr/>
          <p:nvPr/>
        </p:nvSpPr>
        <p:spPr>
          <a:xfrm>
            <a:off x="775860" y="1348352"/>
            <a:ext cx="22826" cy="17406"/>
          </a:xfrm>
          <a:custGeom>
            <a:avLst/>
            <a:gdLst/>
            <a:ahLst/>
            <a:cxnLst/>
            <a:rect l="l" t="t" r="r" b="b"/>
            <a:pathLst>
              <a:path w="299" h="228" extrusionOk="0">
                <a:moveTo>
                  <a:pt x="113" y="0"/>
                </a:moveTo>
                <a:cubicBezTo>
                  <a:pt x="15" y="0"/>
                  <a:pt x="23" y="108"/>
                  <a:pt x="1" y="206"/>
                </a:cubicBezTo>
                <a:cubicBezTo>
                  <a:pt x="46" y="219"/>
                  <a:pt x="90" y="228"/>
                  <a:pt x="130" y="228"/>
                </a:cubicBezTo>
                <a:cubicBezTo>
                  <a:pt x="196" y="228"/>
                  <a:pt x="254" y="205"/>
                  <a:pt x="299" y="146"/>
                </a:cubicBezTo>
                <a:cubicBezTo>
                  <a:pt x="299" y="134"/>
                  <a:pt x="203" y="3"/>
                  <a:pt x="144" y="3"/>
                </a:cubicBezTo>
                <a:cubicBezTo>
                  <a:pt x="132" y="1"/>
                  <a:pt x="122" y="0"/>
                  <a:pt x="11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4" name="Google Shape;4467;p8">
            <a:extLst>
              <a:ext uri="{FF2B5EF4-FFF2-40B4-BE49-F238E27FC236}">
                <a16:creationId xmlns:a16="http://schemas.microsoft.com/office/drawing/2014/main" id="{711BB29C-98A5-F118-899E-56F897BF1CDA}"/>
              </a:ext>
            </a:extLst>
          </p:cNvPr>
          <p:cNvSpPr/>
          <p:nvPr/>
        </p:nvSpPr>
        <p:spPr>
          <a:xfrm>
            <a:off x="1350339" y="1293462"/>
            <a:ext cx="20078" cy="15192"/>
          </a:xfrm>
          <a:custGeom>
            <a:avLst/>
            <a:gdLst/>
            <a:ahLst/>
            <a:cxnLst/>
            <a:rect l="l" t="t" r="r" b="b"/>
            <a:pathLst>
              <a:path w="263" h="199" extrusionOk="0">
                <a:moveTo>
                  <a:pt x="125" y="0"/>
                </a:moveTo>
                <a:cubicBezTo>
                  <a:pt x="97" y="0"/>
                  <a:pt x="75" y="4"/>
                  <a:pt x="60" y="20"/>
                </a:cubicBezTo>
                <a:cubicBezTo>
                  <a:pt x="24" y="67"/>
                  <a:pt x="24" y="139"/>
                  <a:pt x="1" y="198"/>
                </a:cubicBezTo>
                <a:cubicBezTo>
                  <a:pt x="96" y="198"/>
                  <a:pt x="167" y="186"/>
                  <a:pt x="239" y="163"/>
                </a:cubicBezTo>
                <a:cubicBezTo>
                  <a:pt x="263" y="163"/>
                  <a:pt x="263" y="91"/>
                  <a:pt x="263" y="8"/>
                </a:cubicBezTo>
                <a:cubicBezTo>
                  <a:pt x="208" y="8"/>
                  <a:pt x="161" y="0"/>
                  <a:pt x="12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5" name="Google Shape;4468;p8">
            <a:extLst>
              <a:ext uri="{FF2B5EF4-FFF2-40B4-BE49-F238E27FC236}">
                <a16:creationId xmlns:a16="http://schemas.microsoft.com/office/drawing/2014/main" id="{BC4D9472-E5CF-DB52-CA2E-A077CB0901EC}"/>
              </a:ext>
            </a:extLst>
          </p:cNvPr>
          <p:cNvSpPr/>
          <p:nvPr/>
        </p:nvSpPr>
        <p:spPr>
          <a:xfrm>
            <a:off x="1099477" y="773186"/>
            <a:ext cx="21910" cy="18246"/>
          </a:xfrm>
          <a:custGeom>
            <a:avLst/>
            <a:gdLst/>
            <a:ahLst/>
            <a:cxnLst/>
            <a:rect l="l" t="t" r="r" b="b"/>
            <a:pathLst>
              <a:path w="287" h="239" extrusionOk="0">
                <a:moveTo>
                  <a:pt x="215" y="1"/>
                </a:moveTo>
                <a:cubicBezTo>
                  <a:pt x="167" y="12"/>
                  <a:pt x="108" y="12"/>
                  <a:pt x="72" y="48"/>
                </a:cubicBezTo>
                <a:cubicBezTo>
                  <a:pt x="36" y="72"/>
                  <a:pt x="12" y="155"/>
                  <a:pt x="0" y="191"/>
                </a:cubicBezTo>
                <a:cubicBezTo>
                  <a:pt x="72" y="215"/>
                  <a:pt x="167" y="227"/>
                  <a:pt x="239" y="239"/>
                </a:cubicBezTo>
                <a:cubicBezTo>
                  <a:pt x="251" y="227"/>
                  <a:pt x="274" y="227"/>
                  <a:pt x="286" y="215"/>
                </a:cubicBezTo>
                <a:cubicBezTo>
                  <a:pt x="251" y="132"/>
                  <a:pt x="239" y="72"/>
                  <a:pt x="21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6" name="Google Shape;4469;p8">
            <a:extLst>
              <a:ext uri="{FF2B5EF4-FFF2-40B4-BE49-F238E27FC236}">
                <a16:creationId xmlns:a16="http://schemas.microsoft.com/office/drawing/2014/main" id="{1C2B4D1E-05AE-6DA6-A2F4-5F2473A96461}"/>
              </a:ext>
            </a:extLst>
          </p:cNvPr>
          <p:cNvSpPr/>
          <p:nvPr/>
        </p:nvSpPr>
        <p:spPr>
          <a:xfrm>
            <a:off x="1721212" y="1333084"/>
            <a:ext cx="20078" cy="20078"/>
          </a:xfrm>
          <a:custGeom>
            <a:avLst/>
            <a:gdLst/>
            <a:ahLst/>
            <a:cxnLst/>
            <a:rect l="l" t="t" r="r" b="b"/>
            <a:pathLst>
              <a:path w="263" h="263" extrusionOk="0">
                <a:moveTo>
                  <a:pt x="72" y="1"/>
                </a:moveTo>
                <a:cubicBezTo>
                  <a:pt x="60" y="84"/>
                  <a:pt x="24" y="144"/>
                  <a:pt x="0" y="215"/>
                </a:cubicBezTo>
                <a:cubicBezTo>
                  <a:pt x="48" y="227"/>
                  <a:pt x="72" y="263"/>
                  <a:pt x="119" y="263"/>
                </a:cubicBezTo>
                <a:cubicBezTo>
                  <a:pt x="167" y="263"/>
                  <a:pt x="227" y="227"/>
                  <a:pt x="262" y="203"/>
                </a:cubicBezTo>
                <a:lnTo>
                  <a:pt x="131" y="25"/>
                </a:lnTo>
                <a:cubicBezTo>
                  <a:pt x="119" y="25"/>
                  <a:pt x="84" y="25"/>
                  <a:pt x="7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7" name="Google Shape;4470;p8">
            <a:extLst>
              <a:ext uri="{FF2B5EF4-FFF2-40B4-BE49-F238E27FC236}">
                <a16:creationId xmlns:a16="http://schemas.microsoft.com/office/drawing/2014/main" id="{A3F94D63-BB54-ABF0-EEF0-7B232730331A}"/>
              </a:ext>
            </a:extLst>
          </p:cNvPr>
          <p:cNvSpPr/>
          <p:nvPr/>
        </p:nvSpPr>
        <p:spPr>
          <a:xfrm>
            <a:off x="1218571" y="1481188"/>
            <a:ext cx="20078" cy="19238"/>
          </a:xfrm>
          <a:custGeom>
            <a:avLst/>
            <a:gdLst/>
            <a:ahLst/>
            <a:cxnLst/>
            <a:rect l="l" t="t" r="r" b="b"/>
            <a:pathLst>
              <a:path w="263" h="252" extrusionOk="0">
                <a:moveTo>
                  <a:pt x="143" y="0"/>
                </a:moveTo>
                <a:cubicBezTo>
                  <a:pt x="103" y="0"/>
                  <a:pt x="64" y="27"/>
                  <a:pt x="36" y="61"/>
                </a:cubicBezTo>
                <a:cubicBezTo>
                  <a:pt x="0" y="85"/>
                  <a:pt x="24" y="168"/>
                  <a:pt x="24" y="252"/>
                </a:cubicBezTo>
                <a:cubicBezTo>
                  <a:pt x="107" y="228"/>
                  <a:pt x="179" y="240"/>
                  <a:pt x="226" y="204"/>
                </a:cubicBezTo>
                <a:cubicBezTo>
                  <a:pt x="262" y="180"/>
                  <a:pt x="262" y="85"/>
                  <a:pt x="226" y="49"/>
                </a:cubicBezTo>
                <a:cubicBezTo>
                  <a:pt x="201" y="14"/>
                  <a:pt x="172" y="0"/>
                  <a:pt x="14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8" name="Google Shape;4471;p8">
            <a:extLst>
              <a:ext uri="{FF2B5EF4-FFF2-40B4-BE49-F238E27FC236}">
                <a16:creationId xmlns:a16="http://schemas.microsoft.com/office/drawing/2014/main" id="{47520DA1-B198-8EA6-25B0-2A2E74C60134}"/>
              </a:ext>
            </a:extLst>
          </p:cNvPr>
          <p:cNvSpPr/>
          <p:nvPr/>
        </p:nvSpPr>
        <p:spPr>
          <a:xfrm>
            <a:off x="1036723" y="939537"/>
            <a:ext cx="13742" cy="18246"/>
          </a:xfrm>
          <a:custGeom>
            <a:avLst/>
            <a:gdLst/>
            <a:ahLst/>
            <a:cxnLst/>
            <a:rect l="l" t="t" r="r" b="b"/>
            <a:pathLst>
              <a:path w="180" h="239" extrusionOk="0">
                <a:moveTo>
                  <a:pt x="180" y="0"/>
                </a:moveTo>
                <a:cubicBezTo>
                  <a:pt x="144" y="24"/>
                  <a:pt x="60" y="24"/>
                  <a:pt x="37" y="60"/>
                </a:cubicBezTo>
                <a:cubicBezTo>
                  <a:pt x="1" y="84"/>
                  <a:pt x="25" y="143"/>
                  <a:pt x="1" y="215"/>
                </a:cubicBezTo>
                <a:cubicBezTo>
                  <a:pt x="96" y="239"/>
                  <a:pt x="144" y="239"/>
                  <a:pt x="180" y="239"/>
                </a:cubicBezTo>
                <a:lnTo>
                  <a:pt x="180" y="0"/>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9" name="Google Shape;4472;p8">
            <a:extLst>
              <a:ext uri="{FF2B5EF4-FFF2-40B4-BE49-F238E27FC236}">
                <a16:creationId xmlns:a16="http://schemas.microsoft.com/office/drawing/2014/main" id="{F257D5E2-768F-68B7-30A6-342EA13DCAB5}"/>
              </a:ext>
            </a:extLst>
          </p:cNvPr>
          <p:cNvSpPr/>
          <p:nvPr/>
        </p:nvSpPr>
        <p:spPr>
          <a:xfrm>
            <a:off x="964045" y="903198"/>
            <a:ext cx="18246" cy="20078"/>
          </a:xfrm>
          <a:custGeom>
            <a:avLst/>
            <a:gdLst/>
            <a:ahLst/>
            <a:cxnLst/>
            <a:rect l="l" t="t" r="r" b="b"/>
            <a:pathLst>
              <a:path w="239" h="263" extrusionOk="0">
                <a:moveTo>
                  <a:pt x="179" y="0"/>
                </a:moveTo>
                <a:cubicBezTo>
                  <a:pt x="120" y="36"/>
                  <a:pt x="60" y="95"/>
                  <a:pt x="0" y="143"/>
                </a:cubicBezTo>
                <a:lnTo>
                  <a:pt x="0" y="191"/>
                </a:lnTo>
                <a:cubicBezTo>
                  <a:pt x="84" y="214"/>
                  <a:pt x="143" y="226"/>
                  <a:pt x="215" y="262"/>
                </a:cubicBezTo>
                <a:cubicBezTo>
                  <a:pt x="227" y="214"/>
                  <a:pt x="239" y="155"/>
                  <a:pt x="239" y="107"/>
                </a:cubicBezTo>
                <a:cubicBezTo>
                  <a:pt x="239" y="72"/>
                  <a:pt x="215" y="36"/>
                  <a:pt x="17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0" name="Google Shape;4473;p8">
            <a:extLst>
              <a:ext uri="{FF2B5EF4-FFF2-40B4-BE49-F238E27FC236}">
                <a16:creationId xmlns:a16="http://schemas.microsoft.com/office/drawing/2014/main" id="{F44EF51B-24F1-3428-B87A-6AADAAF8237D}"/>
              </a:ext>
            </a:extLst>
          </p:cNvPr>
          <p:cNvSpPr/>
          <p:nvPr/>
        </p:nvSpPr>
        <p:spPr>
          <a:xfrm>
            <a:off x="1394007" y="975876"/>
            <a:ext cx="18246" cy="16948"/>
          </a:xfrm>
          <a:custGeom>
            <a:avLst/>
            <a:gdLst/>
            <a:ahLst/>
            <a:cxnLst/>
            <a:rect l="l" t="t" r="r" b="b"/>
            <a:pathLst>
              <a:path w="239" h="222" extrusionOk="0">
                <a:moveTo>
                  <a:pt x="24" y="1"/>
                </a:moveTo>
                <a:cubicBezTo>
                  <a:pt x="12" y="13"/>
                  <a:pt x="0" y="24"/>
                  <a:pt x="0" y="36"/>
                </a:cubicBezTo>
                <a:cubicBezTo>
                  <a:pt x="24" y="96"/>
                  <a:pt x="24" y="155"/>
                  <a:pt x="72" y="203"/>
                </a:cubicBezTo>
                <a:cubicBezTo>
                  <a:pt x="76" y="217"/>
                  <a:pt x="94" y="222"/>
                  <a:pt x="114" y="222"/>
                </a:cubicBezTo>
                <a:cubicBezTo>
                  <a:pt x="145" y="222"/>
                  <a:pt x="183" y="210"/>
                  <a:pt x="191" y="203"/>
                </a:cubicBezTo>
                <a:cubicBezTo>
                  <a:pt x="226" y="155"/>
                  <a:pt x="238" y="72"/>
                  <a:pt x="203" y="60"/>
                </a:cubicBezTo>
                <a:cubicBezTo>
                  <a:pt x="167" y="13"/>
                  <a:pt x="83" y="13"/>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1" name="Google Shape;4474;p8">
            <a:extLst>
              <a:ext uri="{FF2B5EF4-FFF2-40B4-BE49-F238E27FC236}">
                <a16:creationId xmlns:a16="http://schemas.microsoft.com/office/drawing/2014/main" id="{BBBEA13A-9374-33CC-ECB2-2D519A8E30E5}"/>
              </a:ext>
            </a:extLst>
          </p:cNvPr>
          <p:cNvSpPr/>
          <p:nvPr/>
        </p:nvSpPr>
        <p:spPr>
          <a:xfrm>
            <a:off x="1334001" y="1518520"/>
            <a:ext cx="24582" cy="12826"/>
          </a:xfrm>
          <a:custGeom>
            <a:avLst/>
            <a:gdLst/>
            <a:ahLst/>
            <a:cxnLst/>
            <a:rect l="l" t="t" r="r" b="b"/>
            <a:pathLst>
              <a:path w="322" h="168" extrusionOk="0">
                <a:moveTo>
                  <a:pt x="84" y="1"/>
                </a:moveTo>
                <a:cubicBezTo>
                  <a:pt x="60" y="1"/>
                  <a:pt x="0" y="36"/>
                  <a:pt x="0" y="60"/>
                </a:cubicBezTo>
                <a:cubicBezTo>
                  <a:pt x="0" y="96"/>
                  <a:pt x="24" y="167"/>
                  <a:pt x="36" y="167"/>
                </a:cubicBezTo>
                <a:cubicBezTo>
                  <a:pt x="131" y="155"/>
                  <a:pt x="238" y="120"/>
                  <a:pt x="322" y="108"/>
                </a:cubicBezTo>
                <a:cubicBezTo>
                  <a:pt x="310" y="96"/>
                  <a:pt x="310" y="72"/>
                  <a:pt x="322" y="72"/>
                </a:cubicBezTo>
                <a:cubicBezTo>
                  <a:pt x="238" y="48"/>
                  <a:pt x="155" y="13"/>
                  <a:pt x="8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2" name="Google Shape;4475;p8">
            <a:extLst>
              <a:ext uri="{FF2B5EF4-FFF2-40B4-BE49-F238E27FC236}">
                <a16:creationId xmlns:a16="http://schemas.microsoft.com/office/drawing/2014/main" id="{C964201B-F402-BC63-711E-D1394CB90D43}"/>
              </a:ext>
            </a:extLst>
          </p:cNvPr>
          <p:cNvSpPr/>
          <p:nvPr/>
        </p:nvSpPr>
        <p:spPr>
          <a:xfrm>
            <a:off x="775860" y="785325"/>
            <a:ext cx="17406" cy="15192"/>
          </a:xfrm>
          <a:custGeom>
            <a:avLst/>
            <a:gdLst/>
            <a:ahLst/>
            <a:cxnLst/>
            <a:rect l="l" t="t" r="r" b="b"/>
            <a:pathLst>
              <a:path w="228" h="199" extrusionOk="0">
                <a:moveTo>
                  <a:pt x="93" y="0"/>
                </a:moveTo>
                <a:cubicBezTo>
                  <a:pt x="68" y="0"/>
                  <a:pt x="44" y="3"/>
                  <a:pt x="25" y="8"/>
                </a:cubicBezTo>
                <a:cubicBezTo>
                  <a:pt x="1" y="20"/>
                  <a:pt x="1" y="127"/>
                  <a:pt x="13" y="139"/>
                </a:cubicBezTo>
                <a:cubicBezTo>
                  <a:pt x="60" y="187"/>
                  <a:pt x="132" y="187"/>
                  <a:pt x="227" y="199"/>
                </a:cubicBezTo>
                <a:cubicBezTo>
                  <a:pt x="203" y="115"/>
                  <a:pt x="227" y="56"/>
                  <a:pt x="191" y="20"/>
                </a:cubicBezTo>
                <a:cubicBezTo>
                  <a:pt x="163" y="6"/>
                  <a:pt x="127" y="0"/>
                  <a:pt x="9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3" name="Google Shape;4476;p8">
            <a:extLst>
              <a:ext uri="{FF2B5EF4-FFF2-40B4-BE49-F238E27FC236}">
                <a16:creationId xmlns:a16="http://schemas.microsoft.com/office/drawing/2014/main" id="{D3DE2235-C2FA-DEA2-1365-34A2A753267B}"/>
              </a:ext>
            </a:extLst>
          </p:cNvPr>
          <p:cNvSpPr/>
          <p:nvPr/>
        </p:nvSpPr>
        <p:spPr>
          <a:xfrm>
            <a:off x="1484855" y="1107720"/>
            <a:ext cx="13742" cy="15498"/>
          </a:xfrm>
          <a:custGeom>
            <a:avLst/>
            <a:gdLst/>
            <a:ahLst/>
            <a:cxnLst/>
            <a:rect l="l" t="t" r="r" b="b"/>
            <a:pathLst>
              <a:path w="180" h="203" extrusionOk="0">
                <a:moveTo>
                  <a:pt x="25" y="0"/>
                </a:moveTo>
                <a:cubicBezTo>
                  <a:pt x="13" y="72"/>
                  <a:pt x="13" y="131"/>
                  <a:pt x="1" y="202"/>
                </a:cubicBezTo>
                <a:cubicBezTo>
                  <a:pt x="144" y="202"/>
                  <a:pt x="179" y="131"/>
                  <a:pt x="167" y="60"/>
                </a:cubicBezTo>
                <a:cubicBezTo>
                  <a:pt x="167" y="24"/>
                  <a:pt x="72" y="12"/>
                  <a:pt x="2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4" name="Google Shape;4477;p8">
            <a:extLst>
              <a:ext uri="{FF2B5EF4-FFF2-40B4-BE49-F238E27FC236}">
                <a16:creationId xmlns:a16="http://schemas.microsoft.com/office/drawing/2014/main" id="{83BB1092-4D16-7D49-E02D-6E01F7C1A336}"/>
              </a:ext>
            </a:extLst>
          </p:cNvPr>
          <p:cNvSpPr/>
          <p:nvPr/>
        </p:nvSpPr>
        <p:spPr>
          <a:xfrm>
            <a:off x="1888478" y="587750"/>
            <a:ext cx="11833" cy="12826"/>
          </a:xfrm>
          <a:custGeom>
            <a:avLst/>
            <a:gdLst/>
            <a:ahLst/>
            <a:cxnLst/>
            <a:rect l="l" t="t" r="r" b="b"/>
            <a:pathLst>
              <a:path w="155" h="168" extrusionOk="0">
                <a:moveTo>
                  <a:pt x="0" y="1"/>
                </a:moveTo>
                <a:cubicBezTo>
                  <a:pt x="0" y="60"/>
                  <a:pt x="0" y="120"/>
                  <a:pt x="24" y="155"/>
                </a:cubicBezTo>
                <a:cubicBezTo>
                  <a:pt x="60" y="167"/>
                  <a:pt x="95" y="167"/>
                  <a:pt x="143" y="167"/>
                </a:cubicBezTo>
                <a:cubicBezTo>
                  <a:pt x="143" y="120"/>
                  <a:pt x="155" y="60"/>
                  <a:pt x="143" y="36"/>
                </a:cubicBezTo>
                <a:cubicBezTo>
                  <a:pt x="131" y="1"/>
                  <a:pt x="60" y="25"/>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5" name="Google Shape;4478;p8">
            <a:extLst>
              <a:ext uri="{FF2B5EF4-FFF2-40B4-BE49-F238E27FC236}">
                <a16:creationId xmlns:a16="http://schemas.microsoft.com/office/drawing/2014/main" id="{1F1591AB-37DF-E63A-2E1D-77EEB61F7802}"/>
              </a:ext>
            </a:extLst>
          </p:cNvPr>
          <p:cNvSpPr/>
          <p:nvPr/>
        </p:nvSpPr>
        <p:spPr>
          <a:xfrm>
            <a:off x="1172155" y="922283"/>
            <a:ext cx="12826" cy="12673"/>
          </a:xfrm>
          <a:custGeom>
            <a:avLst/>
            <a:gdLst/>
            <a:ahLst/>
            <a:cxnLst/>
            <a:rect l="l" t="t" r="r" b="b"/>
            <a:pathLst>
              <a:path w="168" h="166" extrusionOk="0">
                <a:moveTo>
                  <a:pt x="1" y="0"/>
                </a:moveTo>
                <a:cubicBezTo>
                  <a:pt x="13" y="72"/>
                  <a:pt x="13" y="119"/>
                  <a:pt x="37" y="143"/>
                </a:cubicBezTo>
                <a:cubicBezTo>
                  <a:pt x="47" y="159"/>
                  <a:pt x="73" y="166"/>
                  <a:pt x="97" y="166"/>
                </a:cubicBezTo>
                <a:cubicBezTo>
                  <a:pt x="127" y="166"/>
                  <a:pt x="156" y="156"/>
                  <a:pt x="156" y="143"/>
                </a:cubicBezTo>
                <a:cubicBezTo>
                  <a:pt x="168" y="107"/>
                  <a:pt x="168" y="48"/>
                  <a:pt x="156" y="12"/>
                </a:cubicBezTo>
                <a:cubicBezTo>
                  <a:pt x="132" y="0"/>
                  <a:pt x="72" y="0"/>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6" name="Google Shape;4479;p8">
            <a:extLst>
              <a:ext uri="{FF2B5EF4-FFF2-40B4-BE49-F238E27FC236}">
                <a16:creationId xmlns:a16="http://schemas.microsoft.com/office/drawing/2014/main" id="{59214471-5091-D3BB-A9D4-D237642F224B}"/>
              </a:ext>
            </a:extLst>
          </p:cNvPr>
          <p:cNvSpPr/>
          <p:nvPr/>
        </p:nvSpPr>
        <p:spPr>
          <a:xfrm>
            <a:off x="1617615" y="1412480"/>
            <a:ext cx="12749" cy="13436"/>
          </a:xfrm>
          <a:custGeom>
            <a:avLst/>
            <a:gdLst/>
            <a:ahLst/>
            <a:cxnLst/>
            <a:rect l="l" t="t" r="r" b="b"/>
            <a:pathLst>
              <a:path w="167" h="176" extrusionOk="0">
                <a:moveTo>
                  <a:pt x="63" y="1"/>
                </a:moveTo>
                <a:cubicBezTo>
                  <a:pt x="45" y="1"/>
                  <a:pt x="27" y="5"/>
                  <a:pt x="12" y="20"/>
                </a:cubicBezTo>
                <a:cubicBezTo>
                  <a:pt x="0" y="56"/>
                  <a:pt x="0" y="116"/>
                  <a:pt x="0" y="175"/>
                </a:cubicBezTo>
                <a:cubicBezTo>
                  <a:pt x="71" y="175"/>
                  <a:pt x="131" y="175"/>
                  <a:pt x="131" y="140"/>
                </a:cubicBezTo>
                <a:cubicBezTo>
                  <a:pt x="167" y="116"/>
                  <a:pt x="131" y="44"/>
                  <a:pt x="131" y="9"/>
                </a:cubicBezTo>
                <a:cubicBezTo>
                  <a:pt x="111" y="9"/>
                  <a:pt x="86" y="1"/>
                  <a:pt x="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7" name="Google Shape;4480;p8">
            <a:extLst>
              <a:ext uri="{FF2B5EF4-FFF2-40B4-BE49-F238E27FC236}">
                <a16:creationId xmlns:a16="http://schemas.microsoft.com/office/drawing/2014/main" id="{E3289BE3-1696-7C93-738A-6CFC652D2C45}"/>
              </a:ext>
            </a:extLst>
          </p:cNvPr>
          <p:cNvSpPr/>
          <p:nvPr/>
        </p:nvSpPr>
        <p:spPr>
          <a:xfrm>
            <a:off x="1123143" y="1259108"/>
            <a:ext cx="12749" cy="12291"/>
          </a:xfrm>
          <a:custGeom>
            <a:avLst/>
            <a:gdLst/>
            <a:ahLst/>
            <a:cxnLst/>
            <a:rect l="l" t="t" r="r" b="b"/>
            <a:pathLst>
              <a:path w="167" h="161" extrusionOk="0">
                <a:moveTo>
                  <a:pt x="84" y="0"/>
                </a:moveTo>
                <a:cubicBezTo>
                  <a:pt x="71" y="0"/>
                  <a:pt x="60" y="1"/>
                  <a:pt x="48" y="5"/>
                </a:cubicBezTo>
                <a:cubicBezTo>
                  <a:pt x="24" y="41"/>
                  <a:pt x="24" y="77"/>
                  <a:pt x="0" y="160"/>
                </a:cubicBezTo>
                <a:cubicBezTo>
                  <a:pt x="83" y="160"/>
                  <a:pt x="143" y="160"/>
                  <a:pt x="155" y="136"/>
                </a:cubicBezTo>
                <a:cubicBezTo>
                  <a:pt x="167" y="113"/>
                  <a:pt x="167" y="53"/>
                  <a:pt x="167" y="5"/>
                </a:cubicBezTo>
                <a:cubicBezTo>
                  <a:pt x="135" y="5"/>
                  <a:pt x="109" y="0"/>
                  <a:pt x="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8" name="Google Shape;4481;p8">
            <a:extLst>
              <a:ext uri="{FF2B5EF4-FFF2-40B4-BE49-F238E27FC236}">
                <a16:creationId xmlns:a16="http://schemas.microsoft.com/office/drawing/2014/main" id="{20D362F3-04CE-BABE-2D6F-135C9A26846C}"/>
              </a:ext>
            </a:extLst>
          </p:cNvPr>
          <p:cNvSpPr/>
          <p:nvPr/>
        </p:nvSpPr>
        <p:spPr>
          <a:xfrm>
            <a:off x="1807555" y="1324533"/>
            <a:ext cx="12826" cy="13207"/>
          </a:xfrm>
          <a:custGeom>
            <a:avLst/>
            <a:gdLst/>
            <a:ahLst/>
            <a:cxnLst/>
            <a:rect l="l" t="t" r="r" b="b"/>
            <a:pathLst>
              <a:path w="168" h="173" extrusionOk="0">
                <a:moveTo>
                  <a:pt x="81" y="1"/>
                </a:moveTo>
                <a:cubicBezTo>
                  <a:pt x="58" y="1"/>
                  <a:pt x="35" y="7"/>
                  <a:pt x="24" y="18"/>
                </a:cubicBezTo>
                <a:cubicBezTo>
                  <a:pt x="0" y="41"/>
                  <a:pt x="12" y="101"/>
                  <a:pt x="0" y="172"/>
                </a:cubicBezTo>
                <a:cubicBezTo>
                  <a:pt x="36" y="166"/>
                  <a:pt x="69" y="166"/>
                  <a:pt x="94" y="166"/>
                </a:cubicBezTo>
                <a:cubicBezTo>
                  <a:pt x="120" y="166"/>
                  <a:pt x="137" y="166"/>
                  <a:pt x="143" y="160"/>
                </a:cubicBezTo>
                <a:cubicBezTo>
                  <a:pt x="167" y="113"/>
                  <a:pt x="167" y="53"/>
                  <a:pt x="143" y="29"/>
                </a:cubicBezTo>
                <a:cubicBezTo>
                  <a:pt x="137" y="10"/>
                  <a:pt x="109" y="1"/>
                  <a:pt x="8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9" name="Google Shape;4482;p8">
            <a:extLst>
              <a:ext uri="{FF2B5EF4-FFF2-40B4-BE49-F238E27FC236}">
                <a16:creationId xmlns:a16="http://schemas.microsoft.com/office/drawing/2014/main" id="{09105D9C-9130-521A-C518-62AB86150F7F}"/>
              </a:ext>
            </a:extLst>
          </p:cNvPr>
          <p:cNvSpPr/>
          <p:nvPr/>
        </p:nvSpPr>
        <p:spPr>
          <a:xfrm>
            <a:off x="1113982" y="1752129"/>
            <a:ext cx="13742" cy="13589"/>
          </a:xfrm>
          <a:custGeom>
            <a:avLst/>
            <a:gdLst/>
            <a:ahLst/>
            <a:cxnLst/>
            <a:rect l="l" t="t" r="r" b="b"/>
            <a:pathLst>
              <a:path w="180" h="178" extrusionOk="0">
                <a:moveTo>
                  <a:pt x="156" y="1"/>
                </a:moveTo>
                <a:cubicBezTo>
                  <a:pt x="108" y="24"/>
                  <a:pt x="49" y="24"/>
                  <a:pt x="25" y="48"/>
                </a:cubicBezTo>
                <a:cubicBezTo>
                  <a:pt x="1" y="48"/>
                  <a:pt x="25" y="120"/>
                  <a:pt x="37" y="155"/>
                </a:cubicBezTo>
                <a:cubicBezTo>
                  <a:pt x="45" y="164"/>
                  <a:pt x="76" y="177"/>
                  <a:pt x="98" y="177"/>
                </a:cubicBezTo>
                <a:cubicBezTo>
                  <a:pt x="108" y="177"/>
                  <a:pt x="116" y="175"/>
                  <a:pt x="120" y="167"/>
                </a:cubicBezTo>
                <a:cubicBezTo>
                  <a:pt x="156" y="132"/>
                  <a:pt x="168" y="84"/>
                  <a:pt x="180" y="36"/>
                </a:cubicBezTo>
                <a:lnTo>
                  <a:pt x="156" y="1"/>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0" name="Google Shape;4483;p8">
            <a:extLst>
              <a:ext uri="{FF2B5EF4-FFF2-40B4-BE49-F238E27FC236}">
                <a16:creationId xmlns:a16="http://schemas.microsoft.com/office/drawing/2014/main" id="{345B8186-1F7D-52CC-A799-D27D81660BE9}"/>
              </a:ext>
            </a:extLst>
          </p:cNvPr>
          <p:cNvSpPr/>
          <p:nvPr/>
        </p:nvSpPr>
        <p:spPr>
          <a:xfrm>
            <a:off x="1380342" y="933888"/>
            <a:ext cx="12826" cy="15727"/>
          </a:xfrm>
          <a:custGeom>
            <a:avLst/>
            <a:gdLst/>
            <a:ahLst/>
            <a:cxnLst/>
            <a:rect l="l" t="t" r="r" b="b"/>
            <a:pathLst>
              <a:path w="168" h="206" extrusionOk="0">
                <a:moveTo>
                  <a:pt x="41" y="1"/>
                </a:moveTo>
                <a:cubicBezTo>
                  <a:pt x="35" y="1"/>
                  <a:pt x="29" y="1"/>
                  <a:pt x="24" y="3"/>
                </a:cubicBezTo>
                <a:cubicBezTo>
                  <a:pt x="12" y="3"/>
                  <a:pt x="12" y="74"/>
                  <a:pt x="1" y="110"/>
                </a:cubicBezTo>
                <a:cubicBezTo>
                  <a:pt x="1" y="146"/>
                  <a:pt x="12" y="170"/>
                  <a:pt x="12" y="205"/>
                </a:cubicBezTo>
                <a:cubicBezTo>
                  <a:pt x="60" y="182"/>
                  <a:pt x="108" y="170"/>
                  <a:pt x="131" y="146"/>
                </a:cubicBezTo>
                <a:cubicBezTo>
                  <a:pt x="167" y="110"/>
                  <a:pt x="143" y="63"/>
                  <a:pt x="167" y="27"/>
                </a:cubicBezTo>
                <a:cubicBezTo>
                  <a:pt x="126" y="27"/>
                  <a:pt x="77" y="1"/>
                  <a:pt x="4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1" name="Google Shape;4484;p8">
            <a:extLst>
              <a:ext uri="{FF2B5EF4-FFF2-40B4-BE49-F238E27FC236}">
                <a16:creationId xmlns:a16="http://schemas.microsoft.com/office/drawing/2014/main" id="{BF5CA790-EA6A-0C98-3334-1B9413004793}"/>
              </a:ext>
            </a:extLst>
          </p:cNvPr>
          <p:cNvSpPr/>
          <p:nvPr/>
        </p:nvSpPr>
        <p:spPr>
          <a:xfrm>
            <a:off x="1306747" y="841895"/>
            <a:ext cx="13665" cy="12291"/>
          </a:xfrm>
          <a:custGeom>
            <a:avLst/>
            <a:gdLst/>
            <a:ahLst/>
            <a:cxnLst/>
            <a:rect l="l" t="t" r="r" b="b"/>
            <a:pathLst>
              <a:path w="179" h="161" extrusionOk="0">
                <a:moveTo>
                  <a:pt x="57" y="1"/>
                </a:moveTo>
                <a:cubicBezTo>
                  <a:pt x="45" y="1"/>
                  <a:pt x="33" y="2"/>
                  <a:pt x="24" y="5"/>
                </a:cubicBezTo>
                <a:cubicBezTo>
                  <a:pt x="12" y="17"/>
                  <a:pt x="0" y="113"/>
                  <a:pt x="12" y="125"/>
                </a:cubicBezTo>
                <a:cubicBezTo>
                  <a:pt x="36" y="148"/>
                  <a:pt x="95" y="148"/>
                  <a:pt x="155" y="160"/>
                </a:cubicBezTo>
                <a:cubicBezTo>
                  <a:pt x="155" y="101"/>
                  <a:pt x="179" y="41"/>
                  <a:pt x="143" y="29"/>
                </a:cubicBezTo>
                <a:cubicBezTo>
                  <a:pt x="126" y="12"/>
                  <a:pt x="89" y="1"/>
                  <a:pt x="5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2" name="Google Shape;4485;p8">
            <a:extLst>
              <a:ext uri="{FF2B5EF4-FFF2-40B4-BE49-F238E27FC236}">
                <a16:creationId xmlns:a16="http://schemas.microsoft.com/office/drawing/2014/main" id="{D38A0B94-C680-2205-E351-F70E08C457FE}"/>
              </a:ext>
            </a:extLst>
          </p:cNvPr>
          <p:cNvSpPr/>
          <p:nvPr/>
        </p:nvSpPr>
        <p:spPr>
          <a:xfrm>
            <a:off x="1632120" y="1071304"/>
            <a:ext cx="12826" cy="11604"/>
          </a:xfrm>
          <a:custGeom>
            <a:avLst/>
            <a:gdLst/>
            <a:ahLst/>
            <a:cxnLst/>
            <a:rect l="l" t="t" r="r" b="b"/>
            <a:pathLst>
              <a:path w="168" h="152" extrusionOk="0">
                <a:moveTo>
                  <a:pt x="167" y="1"/>
                </a:moveTo>
                <a:lnTo>
                  <a:pt x="167" y="1"/>
                </a:lnTo>
                <a:cubicBezTo>
                  <a:pt x="96" y="13"/>
                  <a:pt x="48" y="1"/>
                  <a:pt x="24" y="25"/>
                </a:cubicBezTo>
                <a:cubicBezTo>
                  <a:pt x="1" y="37"/>
                  <a:pt x="1" y="120"/>
                  <a:pt x="24" y="132"/>
                </a:cubicBezTo>
                <a:cubicBezTo>
                  <a:pt x="31" y="146"/>
                  <a:pt x="55" y="152"/>
                  <a:pt x="78" y="152"/>
                </a:cubicBezTo>
                <a:cubicBezTo>
                  <a:pt x="94" y="152"/>
                  <a:pt x="110" y="149"/>
                  <a:pt x="120" y="144"/>
                </a:cubicBezTo>
                <a:cubicBezTo>
                  <a:pt x="155" y="120"/>
                  <a:pt x="155" y="72"/>
                  <a:pt x="16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3" name="Google Shape;4486;p8">
            <a:extLst>
              <a:ext uri="{FF2B5EF4-FFF2-40B4-BE49-F238E27FC236}">
                <a16:creationId xmlns:a16="http://schemas.microsoft.com/office/drawing/2014/main" id="{72798F7F-F401-8F56-DCAE-5D4EDC9ADFDF}"/>
              </a:ext>
            </a:extLst>
          </p:cNvPr>
          <p:cNvSpPr/>
          <p:nvPr/>
        </p:nvSpPr>
        <p:spPr>
          <a:xfrm>
            <a:off x="585004" y="1017712"/>
            <a:ext cx="14658" cy="14581"/>
          </a:xfrm>
          <a:custGeom>
            <a:avLst/>
            <a:gdLst/>
            <a:ahLst/>
            <a:cxnLst/>
            <a:rect l="l" t="t" r="r" b="b"/>
            <a:pathLst>
              <a:path w="192" h="191" extrusionOk="0">
                <a:moveTo>
                  <a:pt x="120" y="0"/>
                </a:moveTo>
                <a:cubicBezTo>
                  <a:pt x="72" y="12"/>
                  <a:pt x="48" y="48"/>
                  <a:pt x="1" y="72"/>
                </a:cubicBezTo>
                <a:cubicBezTo>
                  <a:pt x="24" y="119"/>
                  <a:pt x="72" y="143"/>
                  <a:pt x="120" y="191"/>
                </a:cubicBezTo>
                <a:cubicBezTo>
                  <a:pt x="132" y="179"/>
                  <a:pt x="167" y="167"/>
                  <a:pt x="191" y="143"/>
                </a:cubicBezTo>
                <a:cubicBezTo>
                  <a:pt x="179" y="108"/>
                  <a:pt x="143" y="48"/>
                  <a:pt x="12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4" name="Google Shape;4487;p8">
            <a:extLst>
              <a:ext uri="{FF2B5EF4-FFF2-40B4-BE49-F238E27FC236}">
                <a16:creationId xmlns:a16="http://schemas.microsoft.com/office/drawing/2014/main" id="{D7FDAB6A-3258-9F63-0E40-F4C61EF025D6}"/>
              </a:ext>
            </a:extLst>
          </p:cNvPr>
          <p:cNvSpPr/>
          <p:nvPr/>
        </p:nvSpPr>
        <p:spPr>
          <a:xfrm>
            <a:off x="1843894" y="1298577"/>
            <a:ext cx="13742" cy="11909"/>
          </a:xfrm>
          <a:custGeom>
            <a:avLst/>
            <a:gdLst/>
            <a:ahLst/>
            <a:cxnLst/>
            <a:rect l="l" t="t" r="r" b="b"/>
            <a:pathLst>
              <a:path w="180" h="156" extrusionOk="0">
                <a:moveTo>
                  <a:pt x="13" y="0"/>
                </a:moveTo>
                <a:cubicBezTo>
                  <a:pt x="13" y="36"/>
                  <a:pt x="1" y="84"/>
                  <a:pt x="13" y="119"/>
                </a:cubicBezTo>
                <a:cubicBezTo>
                  <a:pt x="36" y="143"/>
                  <a:pt x="108" y="143"/>
                  <a:pt x="179" y="155"/>
                </a:cubicBezTo>
                <a:cubicBezTo>
                  <a:pt x="167" y="84"/>
                  <a:pt x="179" y="24"/>
                  <a:pt x="144" y="12"/>
                </a:cubicBezTo>
                <a:cubicBezTo>
                  <a:pt x="120" y="0"/>
                  <a:pt x="60" y="0"/>
                  <a:pt x="1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5" name="Google Shape;4488;p8">
            <a:extLst>
              <a:ext uri="{FF2B5EF4-FFF2-40B4-BE49-F238E27FC236}">
                <a16:creationId xmlns:a16="http://schemas.microsoft.com/office/drawing/2014/main" id="{E7EE0BCE-1B92-D1F8-A1B0-6FC0B0D5318A}"/>
              </a:ext>
            </a:extLst>
          </p:cNvPr>
          <p:cNvSpPr/>
          <p:nvPr/>
        </p:nvSpPr>
        <p:spPr>
          <a:xfrm>
            <a:off x="468657" y="1558142"/>
            <a:ext cx="11909" cy="11375"/>
          </a:xfrm>
          <a:custGeom>
            <a:avLst/>
            <a:gdLst/>
            <a:ahLst/>
            <a:cxnLst/>
            <a:rect l="l" t="t" r="r" b="b"/>
            <a:pathLst>
              <a:path w="156" h="149" extrusionOk="0">
                <a:moveTo>
                  <a:pt x="58" y="0"/>
                </a:moveTo>
                <a:cubicBezTo>
                  <a:pt x="44" y="0"/>
                  <a:pt x="32" y="2"/>
                  <a:pt x="24" y="6"/>
                </a:cubicBezTo>
                <a:cubicBezTo>
                  <a:pt x="1" y="17"/>
                  <a:pt x="24" y="77"/>
                  <a:pt x="1" y="148"/>
                </a:cubicBezTo>
                <a:cubicBezTo>
                  <a:pt x="60" y="137"/>
                  <a:pt x="120" y="148"/>
                  <a:pt x="143" y="125"/>
                </a:cubicBezTo>
                <a:cubicBezTo>
                  <a:pt x="155" y="89"/>
                  <a:pt x="155" y="53"/>
                  <a:pt x="155" y="6"/>
                </a:cubicBezTo>
                <a:cubicBezTo>
                  <a:pt x="124" y="6"/>
                  <a:pt x="87" y="0"/>
                  <a:pt x="5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6" name="Google Shape;4489;p8">
            <a:extLst>
              <a:ext uri="{FF2B5EF4-FFF2-40B4-BE49-F238E27FC236}">
                <a16:creationId xmlns:a16="http://schemas.microsoft.com/office/drawing/2014/main" id="{B3FF1886-761B-8FAC-71C6-5C72781D114C}"/>
              </a:ext>
            </a:extLst>
          </p:cNvPr>
          <p:cNvSpPr/>
          <p:nvPr/>
        </p:nvSpPr>
        <p:spPr>
          <a:xfrm>
            <a:off x="1926650" y="800670"/>
            <a:ext cx="10993" cy="12597"/>
          </a:xfrm>
          <a:custGeom>
            <a:avLst/>
            <a:gdLst/>
            <a:ahLst/>
            <a:cxnLst/>
            <a:rect l="l" t="t" r="r" b="b"/>
            <a:pathLst>
              <a:path w="144" h="165" extrusionOk="0">
                <a:moveTo>
                  <a:pt x="76" y="1"/>
                </a:moveTo>
                <a:cubicBezTo>
                  <a:pt x="54" y="1"/>
                  <a:pt x="30" y="4"/>
                  <a:pt x="12" y="10"/>
                </a:cubicBezTo>
                <a:cubicBezTo>
                  <a:pt x="0" y="33"/>
                  <a:pt x="12" y="93"/>
                  <a:pt x="0" y="164"/>
                </a:cubicBezTo>
                <a:cubicBezTo>
                  <a:pt x="72" y="153"/>
                  <a:pt x="119" y="153"/>
                  <a:pt x="131" y="117"/>
                </a:cubicBezTo>
                <a:cubicBezTo>
                  <a:pt x="143" y="105"/>
                  <a:pt x="143" y="33"/>
                  <a:pt x="131" y="10"/>
                </a:cubicBezTo>
                <a:cubicBezTo>
                  <a:pt x="119" y="4"/>
                  <a:pt x="98" y="1"/>
                  <a:pt x="7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7" name="Google Shape;4490;p8">
            <a:extLst>
              <a:ext uri="{FF2B5EF4-FFF2-40B4-BE49-F238E27FC236}">
                <a16:creationId xmlns:a16="http://schemas.microsoft.com/office/drawing/2014/main" id="{7E1FB488-798E-A27D-1FD3-D2F44B0116D3}"/>
              </a:ext>
            </a:extLst>
          </p:cNvPr>
          <p:cNvSpPr/>
          <p:nvPr/>
        </p:nvSpPr>
        <p:spPr>
          <a:xfrm>
            <a:off x="1695713" y="930681"/>
            <a:ext cx="15574" cy="11680"/>
          </a:xfrm>
          <a:custGeom>
            <a:avLst/>
            <a:gdLst/>
            <a:ahLst/>
            <a:cxnLst/>
            <a:rect l="l" t="t" r="r" b="b"/>
            <a:pathLst>
              <a:path w="204" h="153" extrusionOk="0">
                <a:moveTo>
                  <a:pt x="113" y="0"/>
                </a:moveTo>
                <a:cubicBezTo>
                  <a:pt x="93" y="0"/>
                  <a:pt x="72" y="3"/>
                  <a:pt x="61" y="9"/>
                </a:cubicBezTo>
                <a:cubicBezTo>
                  <a:pt x="37" y="33"/>
                  <a:pt x="37" y="93"/>
                  <a:pt x="1" y="152"/>
                </a:cubicBezTo>
                <a:lnTo>
                  <a:pt x="203" y="152"/>
                </a:lnTo>
                <a:cubicBezTo>
                  <a:pt x="180" y="93"/>
                  <a:pt x="168" y="45"/>
                  <a:pt x="156" y="9"/>
                </a:cubicBezTo>
                <a:cubicBezTo>
                  <a:pt x="150" y="3"/>
                  <a:pt x="132" y="0"/>
                  <a:pt x="11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8" name="Google Shape;4491;p8">
            <a:extLst>
              <a:ext uri="{FF2B5EF4-FFF2-40B4-BE49-F238E27FC236}">
                <a16:creationId xmlns:a16="http://schemas.microsoft.com/office/drawing/2014/main" id="{6E65F88C-6968-427B-6278-FFB8C0996990}"/>
              </a:ext>
            </a:extLst>
          </p:cNvPr>
          <p:cNvSpPr/>
          <p:nvPr/>
        </p:nvSpPr>
        <p:spPr>
          <a:xfrm>
            <a:off x="1070390" y="1032217"/>
            <a:ext cx="10993" cy="11909"/>
          </a:xfrm>
          <a:custGeom>
            <a:avLst/>
            <a:gdLst/>
            <a:ahLst/>
            <a:cxnLst/>
            <a:rect l="l" t="t" r="r" b="b"/>
            <a:pathLst>
              <a:path w="144" h="156" extrusionOk="0">
                <a:moveTo>
                  <a:pt x="143" y="1"/>
                </a:moveTo>
                <a:cubicBezTo>
                  <a:pt x="96" y="1"/>
                  <a:pt x="36" y="13"/>
                  <a:pt x="0" y="13"/>
                </a:cubicBezTo>
                <a:cubicBezTo>
                  <a:pt x="0" y="48"/>
                  <a:pt x="0" y="108"/>
                  <a:pt x="12" y="120"/>
                </a:cubicBezTo>
                <a:cubicBezTo>
                  <a:pt x="24" y="132"/>
                  <a:pt x="84" y="132"/>
                  <a:pt x="143" y="156"/>
                </a:cubicBezTo>
                <a:lnTo>
                  <a:pt x="143" y="1"/>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9" name="Google Shape;4492;p8">
            <a:extLst>
              <a:ext uri="{FF2B5EF4-FFF2-40B4-BE49-F238E27FC236}">
                <a16:creationId xmlns:a16="http://schemas.microsoft.com/office/drawing/2014/main" id="{97A9A0E6-2682-9025-972E-3F20566AC853}"/>
              </a:ext>
            </a:extLst>
          </p:cNvPr>
          <p:cNvSpPr/>
          <p:nvPr/>
        </p:nvSpPr>
        <p:spPr>
          <a:xfrm>
            <a:off x="1398511" y="489573"/>
            <a:ext cx="13742" cy="11909"/>
          </a:xfrm>
          <a:custGeom>
            <a:avLst/>
            <a:gdLst/>
            <a:ahLst/>
            <a:cxnLst/>
            <a:rect l="l" t="t" r="r" b="b"/>
            <a:pathLst>
              <a:path w="180" h="156" extrusionOk="0">
                <a:moveTo>
                  <a:pt x="24" y="1"/>
                </a:moveTo>
                <a:cubicBezTo>
                  <a:pt x="13" y="37"/>
                  <a:pt x="13" y="84"/>
                  <a:pt x="1" y="156"/>
                </a:cubicBezTo>
                <a:cubicBezTo>
                  <a:pt x="60" y="144"/>
                  <a:pt x="120" y="144"/>
                  <a:pt x="144" y="132"/>
                </a:cubicBezTo>
                <a:cubicBezTo>
                  <a:pt x="167" y="120"/>
                  <a:pt x="179" y="37"/>
                  <a:pt x="167" y="25"/>
                </a:cubicBezTo>
                <a:cubicBezTo>
                  <a:pt x="120" y="1"/>
                  <a:pt x="72" y="13"/>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0" name="Google Shape;4493;p8">
            <a:extLst>
              <a:ext uri="{FF2B5EF4-FFF2-40B4-BE49-F238E27FC236}">
                <a16:creationId xmlns:a16="http://schemas.microsoft.com/office/drawing/2014/main" id="{646DDBE9-7F85-9EF3-BD0B-F75851F3635A}"/>
              </a:ext>
            </a:extLst>
          </p:cNvPr>
          <p:cNvSpPr/>
          <p:nvPr/>
        </p:nvSpPr>
        <p:spPr>
          <a:xfrm>
            <a:off x="1623035" y="1468516"/>
            <a:ext cx="16414" cy="12826"/>
          </a:xfrm>
          <a:custGeom>
            <a:avLst/>
            <a:gdLst/>
            <a:ahLst/>
            <a:cxnLst/>
            <a:rect l="l" t="t" r="r" b="b"/>
            <a:pathLst>
              <a:path w="215" h="168" extrusionOk="0">
                <a:moveTo>
                  <a:pt x="179" y="1"/>
                </a:moveTo>
                <a:cubicBezTo>
                  <a:pt x="120" y="13"/>
                  <a:pt x="60" y="48"/>
                  <a:pt x="0" y="60"/>
                </a:cubicBezTo>
                <a:cubicBezTo>
                  <a:pt x="24" y="96"/>
                  <a:pt x="48" y="132"/>
                  <a:pt x="60" y="168"/>
                </a:cubicBezTo>
                <a:cubicBezTo>
                  <a:pt x="108" y="132"/>
                  <a:pt x="167" y="108"/>
                  <a:pt x="215" y="72"/>
                </a:cubicBezTo>
                <a:cubicBezTo>
                  <a:pt x="203" y="48"/>
                  <a:pt x="203" y="37"/>
                  <a:pt x="17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1" name="Google Shape;4494;p8">
            <a:extLst>
              <a:ext uri="{FF2B5EF4-FFF2-40B4-BE49-F238E27FC236}">
                <a16:creationId xmlns:a16="http://schemas.microsoft.com/office/drawing/2014/main" id="{01BB2F7F-4F81-710E-D6A0-555D2D1783A0}"/>
              </a:ext>
            </a:extLst>
          </p:cNvPr>
          <p:cNvSpPr/>
          <p:nvPr/>
        </p:nvSpPr>
        <p:spPr>
          <a:xfrm>
            <a:off x="1449432" y="1337511"/>
            <a:ext cx="12826" cy="12978"/>
          </a:xfrm>
          <a:custGeom>
            <a:avLst/>
            <a:gdLst/>
            <a:ahLst/>
            <a:cxnLst/>
            <a:rect l="l" t="t" r="r" b="b"/>
            <a:pathLst>
              <a:path w="168" h="170" extrusionOk="0">
                <a:moveTo>
                  <a:pt x="62" y="0"/>
                </a:moveTo>
                <a:cubicBezTo>
                  <a:pt x="45" y="0"/>
                  <a:pt x="27" y="2"/>
                  <a:pt x="12" y="2"/>
                </a:cubicBezTo>
                <a:cubicBezTo>
                  <a:pt x="12" y="50"/>
                  <a:pt x="0" y="109"/>
                  <a:pt x="12" y="157"/>
                </a:cubicBezTo>
                <a:cubicBezTo>
                  <a:pt x="12" y="169"/>
                  <a:pt x="96" y="169"/>
                  <a:pt x="167" y="169"/>
                </a:cubicBezTo>
                <a:cubicBezTo>
                  <a:pt x="131" y="98"/>
                  <a:pt x="131" y="50"/>
                  <a:pt x="119" y="26"/>
                </a:cubicBezTo>
                <a:cubicBezTo>
                  <a:pt x="112" y="5"/>
                  <a:pt x="88" y="0"/>
                  <a:pt x="6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2" name="Google Shape;4495;p8">
            <a:extLst>
              <a:ext uri="{FF2B5EF4-FFF2-40B4-BE49-F238E27FC236}">
                <a16:creationId xmlns:a16="http://schemas.microsoft.com/office/drawing/2014/main" id="{F05E3D8F-37F3-BACF-630F-A14F3356FC9C}"/>
              </a:ext>
            </a:extLst>
          </p:cNvPr>
          <p:cNvSpPr/>
          <p:nvPr/>
        </p:nvSpPr>
        <p:spPr>
          <a:xfrm>
            <a:off x="876785" y="864568"/>
            <a:ext cx="13742" cy="12291"/>
          </a:xfrm>
          <a:custGeom>
            <a:avLst/>
            <a:gdLst/>
            <a:ahLst/>
            <a:cxnLst/>
            <a:rect l="l" t="t" r="r" b="b"/>
            <a:pathLst>
              <a:path w="180" h="161" extrusionOk="0">
                <a:moveTo>
                  <a:pt x="113" y="1"/>
                </a:moveTo>
                <a:cubicBezTo>
                  <a:pt x="81" y="1"/>
                  <a:pt x="44" y="6"/>
                  <a:pt x="12" y="6"/>
                </a:cubicBezTo>
                <a:cubicBezTo>
                  <a:pt x="12" y="54"/>
                  <a:pt x="0" y="101"/>
                  <a:pt x="36" y="125"/>
                </a:cubicBezTo>
                <a:cubicBezTo>
                  <a:pt x="60" y="161"/>
                  <a:pt x="108" y="149"/>
                  <a:pt x="179" y="161"/>
                </a:cubicBezTo>
                <a:cubicBezTo>
                  <a:pt x="179" y="89"/>
                  <a:pt x="179" y="30"/>
                  <a:pt x="155" y="6"/>
                </a:cubicBezTo>
                <a:cubicBezTo>
                  <a:pt x="143" y="2"/>
                  <a:pt x="129" y="1"/>
                  <a:pt x="11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3" name="Google Shape;4496;p8">
            <a:extLst>
              <a:ext uri="{FF2B5EF4-FFF2-40B4-BE49-F238E27FC236}">
                <a16:creationId xmlns:a16="http://schemas.microsoft.com/office/drawing/2014/main" id="{39D732A2-3199-CCB9-9AFA-93335D85219C}"/>
              </a:ext>
            </a:extLst>
          </p:cNvPr>
          <p:cNvSpPr/>
          <p:nvPr/>
        </p:nvSpPr>
        <p:spPr>
          <a:xfrm>
            <a:off x="1058557" y="1203148"/>
            <a:ext cx="12826" cy="12368"/>
          </a:xfrm>
          <a:custGeom>
            <a:avLst/>
            <a:gdLst/>
            <a:ahLst/>
            <a:cxnLst/>
            <a:rect l="l" t="t" r="r" b="b"/>
            <a:pathLst>
              <a:path w="168" h="162" extrusionOk="0">
                <a:moveTo>
                  <a:pt x="1" y="0"/>
                </a:moveTo>
                <a:cubicBezTo>
                  <a:pt x="1" y="72"/>
                  <a:pt x="1" y="119"/>
                  <a:pt x="36" y="143"/>
                </a:cubicBezTo>
                <a:cubicBezTo>
                  <a:pt x="46" y="157"/>
                  <a:pt x="61" y="162"/>
                  <a:pt x="77" y="162"/>
                </a:cubicBezTo>
                <a:cubicBezTo>
                  <a:pt x="103" y="162"/>
                  <a:pt x="134" y="150"/>
                  <a:pt x="155" y="143"/>
                </a:cubicBezTo>
                <a:cubicBezTo>
                  <a:pt x="167" y="119"/>
                  <a:pt x="167" y="36"/>
                  <a:pt x="155" y="24"/>
                </a:cubicBezTo>
                <a:cubicBezTo>
                  <a:pt x="120" y="0"/>
                  <a:pt x="72" y="12"/>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4" name="Google Shape;4497;p8">
            <a:extLst>
              <a:ext uri="{FF2B5EF4-FFF2-40B4-BE49-F238E27FC236}">
                <a16:creationId xmlns:a16="http://schemas.microsoft.com/office/drawing/2014/main" id="{99F01102-46E4-F47E-A86E-EDEAE9A9FE7D}"/>
              </a:ext>
            </a:extLst>
          </p:cNvPr>
          <p:cNvSpPr/>
          <p:nvPr/>
        </p:nvSpPr>
        <p:spPr>
          <a:xfrm>
            <a:off x="2248358" y="1187651"/>
            <a:ext cx="10077" cy="11909"/>
          </a:xfrm>
          <a:custGeom>
            <a:avLst/>
            <a:gdLst/>
            <a:ahLst/>
            <a:cxnLst/>
            <a:rect l="l" t="t" r="r" b="b"/>
            <a:pathLst>
              <a:path w="132" h="156" extrusionOk="0">
                <a:moveTo>
                  <a:pt x="1" y="1"/>
                </a:moveTo>
                <a:lnTo>
                  <a:pt x="1" y="156"/>
                </a:lnTo>
                <a:lnTo>
                  <a:pt x="132" y="156"/>
                </a:lnTo>
                <a:cubicBezTo>
                  <a:pt x="132" y="108"/>
                  <a:pt x="132" y="60"/>
                  <a:pt x="120" y="37"/>
                </a:cubicBezTo>
                <a:cubicBezTo>
                  <a:pt x="108" y="25"/>
                  <a:pt x="61" y="25"/>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5" name="Google Shape;4498;p8">
            <a:extLst>
              <a:ext uri="{FF2B5EF4-FFF2-40B4-BE49-F238E27FC236}">
                <a16:creationId xmlns:a16="http://schemas.microsoft.com/office/drawing/2014/main" id="{9F2FA610-CCE4-0741-355A-776FDA0402E6}"/>
              </a:ext>
            </a:extLst>
          </p:cNvPr>
          <p:cNvSpPr/>
          <p:nvPr/>
        </p:nvSpPr>
        <p:spPr>
          <a:xfrm>
            <a:off x="1626699" y="957096"/>
            <a:ext cx="11833" cy="11604"/>
          </a:xfrm>
          <a:custGeom>
            <a:avLst/>
            <a:gdLst/>
            <a:ahLst/>
            <a:cxnLst/>
            <a:rect l="l" t="t" r="r" b="b"/>
            <a:pathLst>
              <a:path w="155" h="152" extrusionOk="0">
                <a:moveTo>
                  <a:pt x="85" y="1"/>
                </a:moveTo>
                <a:cubicBezTo>
                  <a:pt x="58" y="1"/>
                  <a:pt x="27" y="9"/>
                  <a:pt x="0" y="9"/>
                </a:cubicBezTo>
                <a:cubicBezTo>
                  <a:pt x="0" y="44"/>
                  <a:pt x="0" y="92"/>
                  <a:pt x="12" y="128"/>
                </a:cubicBezTo>
                <a:cubicBezTo>
                  <a:pt x="36" y="151"/>
                  <a:pt x="95" y="140"/>
                  <a:pt x="155" y="151"/>
                </a:cubicBezTo>
                <a:cubicBezTo>
                  <a:pt x="131" y="92"/>
                  <a:pt x="155" y="32"/>
                  <a:pt x="131" y="20"/>
                </a:cubicBezTo>
                <a:cubicBezTo>
                  <a:pt x="121" y="5"/>
                  <a:pt x="104" y="1"/>
                  <a:pt x="8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6" name="Google Shape;4499;p8">
            <a:extLst>
              <a:ext uri="{FF2B5EF4-FFF2-40B4-BE49-F238E27FC236}">
                <a16:creationId xmlns:a16="http://schemas.microsoft.com/office/drawing/2014/main" id="{2F27586C-DAAF-1CEF-58CF-A63FB653DACF}"/>
              </a:ext>
            </a:extLst>
          </p:cNvPr>
          <p:cNvSpPr/>
          <p:nvPr/>
        </p:nvSpPr>
        <p:spPr>
          <a:xfrm>
            <a:off x="1595781" y="709135"/>
            <a:ext cx="12749" cy="12291"/>
          </a:xfrm>
          <a:custGeom>
            <a:avLst/>
            <a:gdLst/>
            <a:ahLst/>
            <a:cxnLst/>
            <a:rect l="l" t="t" r="r" b="b"/>
            <a:pathLst>
              <a:path w="167" h="161" extrusionOk="0">
                <a:moveTo>
                  <a:pt x="67" y="1"/>
                </a:moveTo>
                <a:cubicBezTo>
                  <a:pt x="55" y="1"/>
                  <a:pt x="44" y="2"/>
                  <a:pt x="36" y="6"/>
                </a:cubicBezTo>
                <a:cubicBezTo>
                  <a:pt x="0" y="42"/>
                  <a:pt x="12" y="78"/>
                  <a:pt x="0" y="161"/>
                </a:cubicBezTo>
                <a:cubicBezTo>
                  <a:pt x="84" y="137"/>
                  <a:pt x="143" y="161"/>
                  <a:pt x="155" y="125"/>
                </a:cubicBezTo>
                <a:cubicBezTo>
                  <a:pt x="167" y="101"/>
                  <a:pt x="155" y="54"/>
                  <a:pt x="155" y="6"/>
                </a:cubicBezTo>
                <a:cubicBezTo>
                  <a:pt x="123" y="6"/>
                  <a:pt x="92" y="1"/>
                  <a:pt x="6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7" name="Google Shape;4500;p8">
            <a:extLst>
              <a:ext uri="{FF2B5EF4-FFF2-40B4-BE49-F238E27FC236}">
                <a16:creationId xmlns:a16="http://schemas.microsoft.com/office/drawing/2014/main" id="{57B0DE23-EA7E-97DF-D588-E38066DE2E58}"/>
              </a:ext>
            </a:extLst>
          </p:cNvPr>
          <p:cNvSpPr/>
          <p:nvPr/>
        </p:nvSpPr>
        <p:spPr>
          <a:xfrm>
            <a:off x="1517606" y="745245"/>
            <a:ext cx="13665" cy="12597"/>
          </a:xfrm>
          <a:custGeom>
            <a:avLst/>
            <a:gdLst/>
            <a:ahLst/>
            <a:cxnLst/>
            <a:rect l="l" t="t" r="r" b="b"/>
            <a:pathLst>
              <a:path w="179" h="165" extrusionOk="0">
                <a:moveTo>
                  <a:pt x="97" y="0"/>
                </a:moveTo>
                <a:cubicBezTo>
                  <a:pt x="75" y="0"/>
                  <a:pt x="54" y="3"/>
                  <a:pt x="48" y="9"/>
                </a:cubicBezTo>
                <a:cubicBezTo>
                  <a:pt x="12" y="45"/>
                  <a:pt x="12" y="81"/>
                  <a:pt x="0" y="164"/>
                </a:cubicBezTo>
                <a:cubicBezTo>
                  <a:pt x="72" y="140"/>
                  <a:pt x="131" y="164"/>
                  <a:pt x="155" y="128"/>
                </a:cubicBezTo>
                <a:cubicBezTo>
                  <a:pt x="179" y="105"/>
                  <a:pt x="167" y="45"/>
                  <a:pt x="155" y="9"/>
                </a:cubicBezTo>
                <a:cubicBezTo>
                  <a:pt x="143" y="3"/>
                  <a:pt x="119" y="0"/>
                  <a:pt x="9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8" name="Google Shape;4501;p8">
            <a:extLst>
              <a:ext uri="{FF2B5EF4-FFF2-40B4-BE49-F238E27FC236}">
                <a16:creationId xmlns:a16="http://schemas.microsoft.com/office/drawing/2014/main" id="{E0D02439-4340-03B3-F8D6-2E2F49165668}"/>
              </a:ext>
            </a:extLst>
          </p:cNvPr>
          <p:cNvSpPr/>
          <p:nvPr/>
        </p:nvSpPr>
        <p:spPr>
          <a:xfrm>
            <a:off x="1153069" y="1917182"/>
            <a:ext cx="12826" cy="13207"/>
          </a:xfrm>
          <a:custGeom>
            <a:avLst/>
            <a:gdLst/>
            <a:ahLst/>
            <a:cxnLst/>
            <a:rect l="l" t="t" r="r" b="b"/>
            <a:pathLst>
              <a:path w="168" h="173" extrusionOk="0">
                <a:moveTo>
                  <a:pt x="98" y="0"/>
                </a:moveTo>
                <a:cubicBezTo>
                  <a:pt x="70" y="0"/>
                  <a:pt x="33" y="6"/>
                  <a:pt x="1" y="6"/>
                </a:cubicBezTo>
                <a:cubicBezTo>
                  <a:pt x="1" y="53"/>
                  <a:pt x="1" y="113"/>
                  <a:pt x="13" y="125"/>
                </a:cubicBezTo>
                <a:cubicBezTo>
                  <a:pt x="49" y="148"/>
                  <a:pt x="84" y="148"/>
                  <a:pt x="168" y="172"/>
                </a:cubicBezTo>
                <a:cubicBezTo>
                  <a:pt x="168" y="89"/>
                  <a:pt x="168" y="17"/>
                  <a:pt x="132" y="6"/>
                </a:cubicBezTo>
                <a:cubicBezTo>
                  <a:pt x="124" y="2"/>
                  <a:pt x="112" y="0"/>
                  <a:pt x="9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9" name="Google Shape;4502;p8">
            <a:extLst>
              <a:ext uri="{FF2B5EF4-FFF2-40B4-BE49-F238E27FC236}">
                <a16:creationId xmlns:a16="http://schemas.microsoft.com/office/drawing/2014/main" id="{4D32237F-784A-F6D1-A3A6-F47C323C2598}"/>
              </a:ext>
            </a:extLst>
          </p:cNvPr>
          <p:cNvSpPr/>
          <p:nvPr/>
        </p:nvSpPr>
        <p:spPr>
          <a:xfrm>
            <a:off x="981298" y="1513329"/>
            <a:ext cx="12826" cy="13436"/>
          </a:xfrm>
          <a:custGeom>
            <a:avLst/>
            <a:gdLst/>
            <a:ahLst/>
            <a:cxnLst/>
            <a:rect l="l" t="t" r="r" b="b"/>
            <a:pathLst>
              <a:path w="168" h="176" extrusionOk="0">
                <a:moveTo>
                  <a:pt x="112" y="0"/>
                </a:moveTo>
                <a:cubicBezTo>
                  <a:pt x="90" y="0"/>
                  <a:pt x="66" y="3"/>
                  <a:pt x="60" y="9"/>
                </a:cubicBezTo>
                <a:cubicBezTo>
                  <a:pt x="36" y="57"/>
                  <a:pt x="36" y="104"/>
                  <a:pt x="1" y="176"/>
                </a:cubicBezTo>
                <a:cubicBezTo>
                  <a:pt x="72" y="164"/>
                  <a:pt x="132" y="176"/>
                  <a:pt x="155" y="128"/>
                </a:cubicBezTo>
                <a:cubicBezTo>
                  <a:pt x="167" y="104"/>
                  <a:pt x="167" y="57"/>
                  <a:pt x="155" y="9"/>
                </a:cubicBezTo>
                <a:cubicBezTo>
                  <a:pt x="155" y="3"/>
                  <a:pt x="135" y="0"/>
                  <a:pt x="11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0" name="Google Shape;4503;p8">
            <a:extLst>
              <a:ext uri="{FF2B5EF4-FFF2-40B4-BE49-F238E27FC236}">
                <a16:creationId xmlns:a16="http://schemas.microsoft.com/office/drawing/2014/main" id="{AF4F32CB-8B67-C726-D725-D10E9FEA324D}"/>
              </a:ext>
            </a:extLst>
          </p:cNvPr>
          <p:cNvSpPr/>
          <p:nvPr/>
        </p:nvSpPr>
        <p:spPr>
          <a:xfrm>
            <a:off x="1861148" y="1092222"/>
            <a:ext cx="10993" cy="16414"/>
          </a:xfrm>
          <a:custGeom>
            <a:avLst/>
            <a:gdLst/>
            <a:ahLst/>
            <a:cxnLst/>
            <a:rect l="l" t="t" r="r" b="b"/>
            <a:pathLst>
              <a:path w="144" h="215" extrusionOk="0">
                <a:moveTo>
                  <a:pt x="25" y="1"/>
                </a:moveTo>
                <a:cubicBezTo>
                  <a:pt x="25" y="36"/>
                  <a:pt x="13" y="60"/>
                  <a:pt x="1" y="84"/>
                </a:cubicBezTo>
                <a:cubicBezTo>
                  <a:pt x="13" y="120"/>
                  <a:pt x="1" y="179"/>
                  <a:pt x="25" y="203"/>
                </a:cubicBezTo>
                <a:cubicBezTo>
                  <a:pt x="60" y="215"/>
                  <a:pt x="96" y="215"/>
                  <a:pt x="144" y="215"/>
                </a:cubicBezTo>
                <a:cubicBezTo>
                  <a:pt x="144" y="167"/>
                  <a:pt x="144" y="108"/>
                  <a:pt x="132" y="60"/>
                </a:cubicBezTo>
                <a:cubicBezTo>
                  <a:pt x="108" y="36"/>
                  <a:pt x="72" y="24"/>
                  <a:pt x="2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1" name="Google Shape;4504;p8">
            <a:extLst>
              <a:ext uri="{FF2B5EF4-FFF2-40B4-BE49-F238E27FC236}">
                <a16:creationId xmlns:a16="http://schemas.microsoft.com/office/drawing/2014/main" id="{E503A1DA-4835-EE05-1B41-209D2B1215E8}"/>
              </a:ext>
            </a:extLst>
          </p:cNvPr>
          <p:cNvSpPr/>
          <p:nvPr/>
        </p:nvSpPr>
        <p:spPr>
          <a:xfrm>
            <a:off x="1911152" y="1413091"/>
            <a:ext cx="11909" cy="12368"/>
          </a:xfrm>
          <a:custGeom>
            <a:avLst/>
            <a:gdLst/>
            <a:ahLst/>
            <a:cxnLst/>
            <a:rect l="l" t="t" r="r" b="b"/>
            <a:pathLst>
              <a:path w="156" h="162" extrusionOk="0">
                <a:moveTo>
                  <a:pt x="1" y="1"/>
                </a:moveTo>
                <a:cubicBezTo>
                  <a:pt x="13" y="72"/>
                  <a:pt x="13" y="120"/>
                  <a:pt x="25" y="143"/>
                </a:cubicBezTo>
                <a:cubicBezTo>
                  <a:pt x="42" y="155"/>
                  <a:pt x="69" y="161"/>
                  <a:pt x="93" y="161"/>
                </a:cubicBezTo>
                <a:cubicBezTo>
                  <a:pt x="117" y="161"/>
                  <a:pt x="138" y="155"/>
                  <a:pt x="144" y="143"/>
                </a:cubicBezTo>
                <a:cubicBezTo>
                  <a:pt x="156" y="120"/>
                  <a:pt x="156" y="60"/>
                  <a:pt x="144" y="24"/>
                </a:cubicBezTo>
                <a:cubicBezTo>
                  <a:pt x="120" y="1"/>
                  <a:pt x="72" y="12"/>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2" name="Google Shape;4505;p8">
            <a:extLst>
              <a:ext uri="{FF2B5EF4-FFF2-40B4-BE49-F238E27FC236}">
                <a16:creationId xmlns:a16="http://schemas.microsoft.com/office/drawing/2014/main" id="{2AF4EE19-8CEC-E1F9-0318-6EEBF7C08820}"/>
              </a:ext>
            </a:extLst>
          </p:cNvPr>
          <p:cNvSpPr/>
          <p:nvPr/>
        </p:nvSpPr>
        <p:spPr>
          <a:xfrm>
            <a:off x="961297" y="1378126"/>
            <a:ext cx="13742" cy="12291"/>
          </a:xfrm>
          <a:custGeom>
            <a:avLst/>
            <a:gdLst/>
            <a:ahLst/>
            <a:cxnLst/>
            <a:rect l="l" t="t" r="r" b="b"/>
            <a:pathLst>
              <a:path w="180" h="161" extrusionOk="0">
                <a:moveTo>
                  <a:pt x="75" y="1"/>
                </a:moveTo>
                <a:cubicBezTo>
                  <a:pt x="62" y="1"/>
                  <a:pt x="48" y="2"/>
                  <a:pt x="36" y="6"/>
                </a:cubicBezTo>
                <a:cubicBezTo>
                  <a:pt x="13" y="42"/>
                  <a:pt x="13" y="89"/>
                  <a:pt x="1" y="161"/>
                </a:cubicBezTo>
                <a:cubicBezTo>
                  <a:pt x="72" y="149"/>
                  <a:pt x="132" y="149"/>
                  <a:pt x="156" y="125"/>
                </a:cubicBezTo>
                <a:cubicBezTo>
                  <a:pt x="179" y="113"/>
                  <a:pt x="156" y="54"/>
                  <a:pt x="156" y="6"/>
                </a:cubicBezTo>
                <a:cubicBezTo>
                  <a:pt x="132" y="6"/>
                  <a:pt x="103" y="1"/>
                  <a:pt x="7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3" name="Google Shape;4506;p8">
            <a:extLst>
              <a:ext uri="{FF2B5EF4-FFF2-40B4-BE49-F238E27FC236}">
                <a16:creationId xmlns:a16="http://schemas.microsoft.com/office/drawing/2014/main" id="{4942477E-31BC-D0B9-A992-86963701027C}"/>
              </a:ext>
            </a:extLst>
          </p:cNvPr>
          <p:cNvSpPr/>
          <p:nvPr/>
        </p:nvSpPr>
        <p:spPr>
          <a:xfrm>
            <a:off x="2039331" y="951370"/>
            <a:ext cx="13742" cy="12215"/>
          </a:xfrm>
          <a:custGeom>
            <a:avLst/>
            <a:gdLst/>
            <a:ahLst/>
            <a:cxnLst/>
            <a:rect l="l" t="t" r="r" b="b"/>
            <a:pathLst>
              <a:path w="180" h="160" extrusionOk="0">
                <a:moveTo>
                  <a:pt x="12" y="0"/>
                </a:moveTo>
                <a:cubicBezTo>
                  <a:pt x="12" y="60"/>
                  <a:pt x="1" y="119"/>
                  <a:pt x="24" y="143"/>
                </a:cubicBezTo>
                <a:cubicBezTo>
                  <a:pt x="50" y="151"/>
                  <a:pt x="87" y="160"/>
                  <a:pt x="115" y="160"/>
                </a:cubicBezTo>
                <a:cubicBezTo>
                  <a:pt x="126" y="160"/>
                  <a:pt x="136" y="158"/>
                  <a:pt x="143" y="155"/>
                </a:cubicBezTo>
                <a:cubicBezTo>
                  <a:pt x="179" y="143"/>
                  <a:pt x="179" y="60"/>
                  <a:pt x="167" y="36"/>
                </a:cubicBezTo>
                <a:cubicBezTo>
                  <a:pt x="132" y="24"/>
                  <a:pt x="72" y="24"/>
                  <a:pt x="1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4" name="Google Shape;4507;p8">
            <a:extLst>
              <a:ext uri="{FF2B5EF4-FFF2-40B4-BE49-F238E27FC236}">
                <a16:creationId xmlns:a16="http://schemas.microsoft.com/office/drawing/2014/main" id="{ACF69A47-24E4-B323-D536-84FE2CFAAF52}"/>
              </a:ext>
            </a:extLst>
          </p:cNvPr>
          <p:cNvSpPr/>
          <p:nvPr/>
        </p:nvSpPr>
        <p:spPr>
          <a:xfrm>
            <a:off x="1862064" y="855026"/>
            <a:ext cx="10993" cy="12291"/>
          </a:xfrm>
          <a:custGeom>
            <a:avLst/>
            <a:gdLst/>
            <a:ahLst/>
            <a:cxnLst/>
            <a:rect l="l" t="t" r="r" b="b"/>
            <a:pathLst>
              <a:path w="144" h="161" extrusionOk="0">
                <a:moveTo>
                  <a:pt x="1" y="0"/>
                </a:moveTo>
                <a:cubicBezTo>
                  <a:pt x="1" y="72"/>
                  <a:pt x="1" y="155"/>
                  <a:pt x="13" y="155"/>
                </a:cubicBezTo>
                <a:cubicBezTo>
                  <a:pt x="25" y="159"/>
                  <a:pt x="39" y="160"/>
                  <a:pt x="55" y="160"/>
                </a:cubicBezTo>
                <a:cubicBezTo>
                  <a:pt x="85" y="160"/>
                  <a:pt x="120" y="155"/>
                  <a:pt x="144" y="155"/>
                </a:cubicBezTo>
                <a:cubicBezTo>
                  <a:pt x="144" y="119"/>
                  <a:pt x="144" y="60"/>
                  <a:pt x="132" y="48"/>
                </a:cubicBezTo>
                <a:cubicBezTo>
                  <a:pt x="120" y="12"/>
                  <a:pt x="60" y="12"/>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5" name="Google Shape;4508;p8">
            <a:extLst>
              <a:ext uri="{FF2B5EF4-FFF2-40B4-BE49-F238E27FC236}">
                <a16:creationId xmlns:a16="http://schemas.microsoft.com/office/drawing/2014/main" id="{54689521-95B8-A94D-BDBA-520D06A3306E}"/>
              </a:ext>
            </a:extLst>
          </p:cNvPr>
          <p:cNvSpPr/>
          <p:nvPr/>
        </p:nvSpPr>
        <p:spPr>
          <a:xfrm>
            <a:off x="885870" y="1750067"/>
            <a:ext cx="11909" cy="12138"/>
          </a:xfrm>
          <a:custGeom>
            <a:avLst/>
            <a:gdLst/>
            <a:ahLst/>
            <a:cxnLst/>
            <a:rect l="l" t="t" r="r" b="b"/>
            <a:pathLst>
              <a:path w="156" h="159" extrusionOk="0">
                <a:moveTo>
                  <a:pt x="98" y="0"/>
                </a:moveTo>
                <a:cubicBezTo>
                  <a:pt x="69" y="0"/>
                  <a:pt x="39" y="16"/>
                  <a:pt x="1" y="16"/>
                </a:cubicBezTo>
                <a:cubicBezTo>
                  <a:pt x="1" y="63"/>
                  <a:pt x="1" y="111"/>
                  <a:pt x="12" y="135"/>
                </a:cubicBezTo>
                <a:cubicBezTo>
                  <a:pt x="36" y="159"/>
                  <a:pt x="84" y="159"/>
                  <a:pt x="155" y="159"/>
                </a:cubicBezTo>
                <a:cubicBezTo>
                  <a:pt x="155" y="75"/>
                  <a:pt x="155" y="16"/>
                  <a:pt x="120" y="4"/>
                </a:cubicBezTo>
                <a:cubicBezTo>
                  <a:pt x="112" y="1"/>
                  <a:pt x="105" y="0"/>
                  <a:pt x="9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6" name="Google Shape;4509;p8">
            <a:extLst>
              <a:ext uri="{FF2B5EF4-FFF2-40B4-BE49-F238E27FC236}">
                <a16:creationId xmlns:a16="http://schemas.microsoft.com/office/drawing/2014/main" id="{D185CF0A-32AA-C101-B422-3F55977A0817}"/>
              </a:ext>
            </a:extLst>
          </p:cNvPr>
          <p:cNvSpPr/>
          <p:nvPr/>
        </p:nvSpPr>
        <p:spPr>
          <a:xfrm>
            <a:off x="1458516" y="1051761"/>
            <a:ext cx="12826" cy="12368"/>
          </a:xfrm>
          <a:custGeom>
            <a:avLst/>
            <a:gdLst/>
            <a:ahLst/>
            <a:cxnLst/>
            <a:rect l="l" t="t" r="r" b="b"/>
            <a:pathLst>
              <a:path w="168" h="162" extrusionOk="0">
                <a:moveTo>
                  <a:pt x="94" y="1"/>
                </a:moveTo>
                <a:cubicBezTo>
                  <a:pt x="75" y="1"/>
                  <a:pt x="54" y="7"/>
                  <a:pt x="48" y="19"/>
                </a:cubicBezTo>
                <a:cubicBezTo>
                  <a:pt x="12" y="43"/>
                  <a:pt x="12" y="90"/>
                  <a:pt x="0" y="162"/>
                </a:cubicBezTo>
                <a:cubicBezTo>
                  <a:pt x="60" y="150"/>
                  <a:pt x="120" y="150"/>
                  <a:pt x="143" y="114"/>
                </a:cubicBezTo>
                <a:cubicBezTo>
                  <a:pt x="167" y="102"/>
                  <a:pt x="143" y="43"/>
                  <a:pt x="131" y="19"/>
                </a:cubicBezTo>
                <a:cubicBezTo>
                  <a:pt x="131" y="7"/>
                  <a:pt x="114" y="1"/>
                  <a:pt x="9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7" name="Google Shape;4510;p8">
            <a:extLst>
              <a:ext uri="{FF2B5EF4-FFF2-40B4-BE49-F238E27FC236}">
                <a16:creationId xmlns:a16="http://schemas.microsoft.com/office/drawing/2014/main" id="{49D0869D-C40C-DF8C-B4DF-07CB50C8E354}"/>
              </a:ext>
            </a:extLst>
          </p:cNvPr>
          <p:cNvSpPr/>
          <p:nvPr/>
        </p:nvSpPr>
        <p:spPr>
          <a:xfrm>
            <a:off x="1213075" y="1226127"/>
            <a:ext cx="12826" cy="10688"/>
          </a:xfrm>
          <a:custGeom>
            <a:avLst/>
            <a:gdLst/>
            <a:ahLst/>
            <a:cxnLst/>
            <a:rect l="l" t="t" r="r" b="b"/>
            <a:pathLst>
              <a:path w="168" h="140" extrusionOk="0">
                <a:moveTo>
                  <a:pt x="82" y="1"/>
                </a:moveTo>
                <a:cubicBezTo>
                  <a:pt x="57" y="1"/>
                  <a:pt x="27" y="7"/>
                  <a:pt x="13" y="21"/>
                </a:cubicBezTo>
                <a:cubicBezTo>
                  <a:pt x="1" y="56"/>
                  <a:pt x="1" y="116"/>
                  <a:pt x="13" y="128"/>
                </a:cubicBezTo>
                <a:cubicBezTo>
                  <a:pt x="31" y="134"/>
                  <a:pt x="51" y="134"/>
                  <a:pt x="77" y="134"/>
                </a:cubicBezTo>
                <a:cubicBezTo>
                  <a:pt x="102" y="134"/>
                  <a:pt x="132" y="134"/>
                  <a:pt x="167" y="140"/>
                </a:cubicBezTo>
                <a:cubicBezTo>
                  <a:pt x="156" y="68"/>
                  <a:pt x="156" y="21"/>
                  <a:pt x="120" y="9"/>
                </a:cubicBezTo>
                <a:cubicBezTo>
                  <a:pt x="115" y="4"/>
                  <a:pt x="100" y="1"/>
                  <a:pt x="8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8" name="Google Shape;4511;p8">
            <a:extLst>
              <a:ext uri="{FF2B5EF4-FFF2-40B4-BE49-F238E27FC236}">
                <a16:creationId xmlns:a16="http://schemas.microsoft.com/office/drawing/2014/main" id="{F50B5C91-8EA0-5DDF-E2A3-710E81B8CCCF}"/>
              </a:ext>
            </a:extLst>
          </p:cNvPr>
          <p:cNvSpPr/>
          <p:nvPr/>
        </p:nvSpPr>
        <p:spPr>
          <a:xfrm>
            <a:off x="1749382" y="1243228"/>
            <a:ext cx="11909" cy="10841"/>
          </a:xfrm>
          <a:custGeom>
            <a:avLst/>
            <a:gdLst/>
            <a:ahLst/>
            <a:cxnLst/>
            <a:rect l="l" t="t" r="r" b="b"/>
            <a:pathLst>
              <a:path w="156" h="142" extrusionOk="0">
                <a:moveTo>
                  <a:pt x="87" y="0"/>
                </a:moveTo>
                <a:cubicBezTo>
                  <a:pt x="59" y="0"/>
                  <a:pt x="32" y="11"/>
                  <a:pt x="0" y="11"/>
                </a:cubicBezTo>
                <a:cubicBezTo>
                  <a:pt x="0" y="35"/>
                  <a:pt x="0" y="94"/>
                  <a:pt x="12" y="106"/>
                </a:cubicBezTo>
                <a:cubicBezTo>
                  <a:pt x="36" y="142"/>
                  <a:pt x="84" y="130"/>
                  <a:pt x="155" y="142"/>
                </a:cubicBezTo>
                <a:cubicBezTo>
                  <a:pt x="131" y="82"/>
                  <a:pt x="131" y="23"/>
                  <a:pt x="131" y="11"/>
                </a:cubicBezTo>
                <a:cubicBezTo>
                  <a:pt x="116" y="3"/>
                  <a:pt x="101" y="0"/>
                  <a:pt x="8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9" name="Google Shape;4512;p8">
            <a:extLst>
              <a:ext uri="{FF2B5EF4-FFF2-40B4-BE49-F238E27FC236}">
                <a16:creationId xmlns:a16="http://schemas.microsoft.com/office/drawing/2014/main" id="{8B660055-21FD-C83F-9F30-6D6383440E6C}"/>
              </a:ext>
            </a:extLst>
          </p:cNvPr>
          <p:cNvSpPr/>
          <p:nvPr/>
        </p:nvSpPr>
        <p:spPr>
          <a:xfrm>
            <a:off x="959464" y="661497"/>
            <a:ext cx="12826" cy="11757"/>
          </a:xfrm>
          <a:custGeom>
            <a:avLst/>
            <a:gdLst/>
            <a:ahLst/>
            <a:cxnLst/>
            <a:rect l="l" t="t" r="r" b="b"/>
            <a:pathLst>
              <a:path w="168" h="154" extrusionOk="0">
                <a:moveTo>
                  <a:pt x="101" y="1"/>
                </a:moveTo>
                <a:cubicBezTo>
                  <a:pt x="73" y="1"/>
                  <a:pt x="37" y="15"/>
                  <a:pt x="13" y="23"/>
                </a:cubicBezTo>
                <a:cubicBezTo>
                  <a:pt x="1" y="35"/>
                  <a:pt x="1" y="94"/>
                  <a:pt x="1" y="154"/>
                </a:cubicBezTo>
                <a:cubicBezTo>
                  <a:pt x="60" y="142"/>
                  <a:pt x="120" y="142"/>
                  <a:pt x="156" y="106"/>
                </a:cubicBezTo>
                <a:cubicBezTo>
                  <a:pt x="168" y="94"/>
                  <a:pt x="156" y="11"/>
                  <a:pt x="132" y="11"/>
                </a:cubicBezTo>
                <a:cubicBezTo>
                  <a:pt x="125" y="4"/>
                  <a:pt x="114" y="1"/>
                  <a:pt x="10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0" name="Google Shape;4513;p8">
            <a:extLst>
              <a:ext uri="{FF2B5EF4-FFF2-40B4-BE49-F238E27FC236}">
                <a16:creationId xmlns:a16="http://schemas.microsoft.com/office/drawing/2014/main" id="{3621DBB0-7EC2-FDB0-ED45-8D993D44FD8A}"/>
              </a:ext>
            </a:extLst>
          </p:cNvPr>
          <p:cNvSpPr/>
          <p:nvPr/>
        </p:nvSpPr>
        <p:spPr>
          <a:xfrm>
            <a:off x="2080251" y="1831754"/>
            <a:ext cx="10993" cy="10459"/>
          </a:xfrm>
          <a:custGeom>
            <a:avLst/>
            <a:gdLst/>
            <a:ahLst/>
            <a:cxnLst/>
            <a:rect l="l" t="t" r="r" b="b"/>
            <a:pathLst>
              <a:path w="144" h="137" extrusionOk="0">
                <a:moveTo>
                  <a:pt x="55" y="0"/>
                </a:moveTo>
                <a:cubicBezTo>
                  <a:pt x="42" y="0"/>
                  <a:pt x="31" y="2"/>
                  <a:pt x="24" y="5"/>
                </a:cubicBezTo>
                <a:cubicBezTo>
                  <a:pt x="12" y="17"/>
                  <a:pt x="12" y="77"/>
                  <a:pt x="0" y="136"/>
                </a:cubicBezTo>
                <a:cubicBezTo>
                  <a:pt x="24" y="132"/>
                  <a:pt x="45" y="131"/>
                  <a:pt x="63" y="131"/>
                </a:cubicBezTo>
                <a:cubicBezTo>
                  <a:pt x="100" y="131"/>
                  <a:pt x="123" y="136"/>
                  <a:pt x="131" y="136"/>
                </a:cubicBezTo>
                <a:cubicBezTo>
                  <a:pt x="143" y="112"/>
                  <a:pt x="143" y="53"/>
                  <a:pt x="131" y="17"/>
                </a:cubicBezTo>
                <a:cubicBezTo>
                  <a:pt x="123" y="9"/>
                  <a:pt x="85" y="0"/>
                  <a:pt x="5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1" name="Google Shape;4514;p8">
            <a:extLst>
              <a:ext uri="{FF2B5EF4-FFF2-40B4-BE49-F238E27FC236}">
                <a16:creationId xmlns:a16="http://schemas.microsoft.com/office/drawing/2014/main" id="{4B1EE846-33CC-87E5-5EE5-B638AAB3D548}"/>
              </a:ext>
            </a:extLst>
          </p:cNvPr>
          <p:cNvSpPr/>
          <p:nvPr/>
        </p:nvSpPr>
        <p:spPr>
          <a:xfrm>
            <a:off x="2149341" y="1018246"/>
            <a:ext cx="12749" cy="12291"/>
          </a:xfrm>
          <a:custGeom>
            <a:avLst/>
            <a:gdLst/>
            <a:ahLst/>
            <a:cxnLst/>
            <a:rect l="l" t="t" r="r" b="b"/>
            <a:pathLst>
              <a:path w="167" h="161" extrusionOk="0">
                <a:moveTo>
                  <a:pt x="59" y="0"/>
                </a:moveTo>
                <a:cubicBezTo>
                  <a:pt x="48" y="0"/>
                  <a:pt x="39" y="2"/>
                  <a:pt x="36" y="5"/>
                </a:cubicBezTo>
                <a:cubicBezTo>
                  <a:pt x="0" y="41"/>
                  <a:pt x="12" y="77"/>
                  <a:pt x="0" y="160"/>
                </a:cubicBezTo>
                <a:cubicBezTo>
                  <a:pt x="60" y="136"/>
                  <a:pt x="119" y="136"/>
                  <a:pt x="155" y="124"/>
                </a:cubicBezTo>
                <a:cubicBezTo>
                  <a:pt x="167" y="112"/>
                  <a:pt x="167" y="41"/>
                  <a:pt x="155" y="17"/>
                </a:cubicBezTo>
                <a:cubicBezTo>
                  <a:pt x="130" y="9"/>
                  <a:pt x="87" y="0"/>
                  <a:pt x="5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2" name="Google Shape;4515;p8">
            <a:extLst>
              <a:ext uri="{FF2B5EF4-FFF2-40B4-BE49-F238E27FC236}">
                <a16:creationId xmlns:a16="http://schemas.microsoft.com/office/drawing/2014/main" id="{8483E4C2-9555-F1BC-344A-491981A51075}"/>
              </a:ext>
            </a:extLst>
          </p:cNvPr>
          <p:cNvSpPr/>
          <p:nvPr/>
        </p:nvSpPr>
        <p:spPr>
          <a:xfrm>
            <a:off x="2052997" y="1104972"/>
            <a:ext cx="12749" cy="11909"/>
          </a:xfrm>
          <a:custGeom>
            <a:avLst/>
            <a:gdLst/>
            <a:ahLst/>
            <a:cxnLst/>
            <a:rect l="l" t="t" r="r" b="b"/>
            <a:pathLst>
              <a:path w="167" h="156" extrusionOk="0">
                <a:moveTo>
                  <a:pt x="143" y="0"/>
                </a:moveTo>
                <a:cubicBezTo>
                  <a:pt x="107" y="0"/>
                  <a:pt x="60" y="0"/>
                  <a:pt x="24" y="12"/>
                </a:cubicBezTo>
                <a:cubicBezTo>
                  <a:pt x="0" y="36"/>
                  <a:pt x="12" y="96"/>
                  <a:pt x="0" y="155"/>
                </a:cubicBezTo>
                <a:cubicBezTo>
                  <a:pt x="72" y="131"/>
                  <a:pt x="119" y="155"/>
                  <a:pt x="131" y="119"/>
                </a:cubicBezTo>
                <a:cubicBezTo>
                  <a:pt x="167" y="96"/>
                  <a:pt x="143" y="48"/>
                  <a:pt x="14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3" name="Google Shape;4516;p8">
            <a:extLst>
              <a:ext uri="{FF2B5EF4-FFF2-40B4-BE49-F238E27FC236}">
                <a16:creationId xmlns:a16="http://schemas.microsoft.com/office/drawing/2014/main" id="{7D7D2FBF-7D4C-3D97-C0A8-57BFA3817FBC}"/>
              </a:ext>
            </a:extLst>
          </p:cNvPr>
          <p:cNvSpPr/>
          <p:nvPr/>
        </p:nvSpPr>
        <p:spPr>
          <a:xfrm>
            <a:off x="1325833" y="1657616"/>
            <a:ext cx="10077" cy="14047"/>
          </a:xfrm>
          <a:custGeom>
            <a:avLst/>
            <a:gdLst/>
            <a:ahLst/>
            <a:cxnLst/>
            <a:rect l="l" t="t" r="r" b="b"/>
            <a:pathLst>
              <a:path w="132" h="184" extrusionOk="0">
                <a:moveTo>
                  <a:pt x="48" y="0"/>
                </a:moveTo>
                <a:cubicBezTo>
                  <a:pt x="24" y="0"/>
                  <a:pt x="12" y="0"/>
                  <a:pt x="12" y="12"/>
                </a:cubicBezTo>
                <a:cubicBezTo>
                  <a:pt x="0" y="72"/>
                  <a:pt x="0" y="119"/>
                  <a:pt x="0" y="155"/>
                </a:cubicBezTo>
                <a:cubicBezTo>
                  <a:pt x="0" y="173"/>
                  <a:pt x="32" y="184"/>
                  <a:pt x="54" y="184"/>
                </a:cubicBezTo>
                <a:cubicBezTo>
                  <a:pt x="62" y="184"/>
                  <a:pt x="68" y="182"/>
                  <a:pt x="72" y="179"/>
                </a:cubicBezTo>
                <a:cubicBezTo>
                  <a:pt x="95" y="155"/>
                  <a:pt x="131" y="119"/>
                  <a:pt x="131" y="96"/>
                </a:cubicBezTo>
                <a:cubicBezTo>
                  <a:pt x="119" y="60"/>
                  <a:pt x="72" y="24"/>
                  <a:pt x="4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4" name="Google Shape;4517;p8">
            <a:extLst>
              <a:ext uri="{FF2B5EF4-FFF2-40B4-BE49-F238E27FC236}">
                <a16:creationId xmlns:a16="http://schemas.microsoft.com/office/drawing/2014/main" id="{990BCC5F-CA0F-71D2-21DA-A3A2B97CEA16}"/>
              </a:ext>
            </a:extLst>
          </p:cNvPr>
          <p:cNvSpPr/>
          <p:nvPr/>
        </p:nvSpPr>
        <p:spPr>
          <a:xfrm>
            <a:off x="888618" y="1141311"/>
            <a:ext cx="11833" cy="11909"/>
          </a:xfrm>
          <a:custGeom>
            <a:avLst/>
            <a:gdLst/>
            <a:ahLst/>
            <a:cxnLst/>
            <a:rect l="l" t="t" r="r" b="b"/>
            <a:pathLst>
              <a:path w="155" h="156" extrusionOk="0">
                <a:moveTo>
                  <a:pt x="143" y="1"/>
                </a:moveTo>
                <a:cubicBezTo>
                  <a:pt x="95" y="1"/>
                  <a:pt x="60" y="1"/>
                  <a:pt x="24" y="12"/>
                </a:cubicBezTo>
                <a:cubicBezTo>
                  <a:pt x="0" y="36"/>
                  <a:pt x="12" y="96"/>
                  <a:pt x="0" y="155"/>
                </a:cubicBezTo>
                <a:cubicBezTo>
                  <a:pt x="72" y="132"/>
                  <a:pt x="131" y="155"/>
                  <a:pt x="143" y="120"/>
                </a:cubicBezTo>
                <a:cubicBezTo>
                  <a:pt x="155" y="108"/>
                  <a:pt x="143" y="48"/>
                  <a:pt x="14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5" name="Google Shape;4518;p8">
            <a:extLst>
              <a:ext uri="{FF2B5EF4-FFF2-40B4-BE49-F238E27FC236}">
                <a16:creationId xmlns:a16="http://schemas.microsoft.com/office/drawing/2014/main" id="{2708E833-DC94-F579-AC64-F06EAC7D428A}"/>
              </a:ext>
            </a:extLst>
          </p:cNvPr>
          <p:cNvSpPr/>
          <p:nvPr/>
        </p:nvSpPr>
        <p:spPr>
          <a:xfrm>
            <a:off x="1921153" y="2093915"/>
            <a:ext cx="10993" cy="10459"/>
          </a:xfrm>
          <a:custGeom>
            <a:avLst/>
            <a:gdLst/>
            <a:ahLst/>
            <a:cxnLst/>
            <a:rect l="l" t="t" r="r" b="b"/>
            <a:pathLst>
              <a:path w="144" h="137" extrusionOk="0">
                <a:moveTo>
                  <a:pt x="1" y="0"/>
                </a:moveTo>
                <a:cubicBezTo>
                  <a:pt x="1" y="60"/>
                  <a:pt x="1" y="119"/>
                  <a:pt x="25" y="131"/>
                </a:cubicBezTo>
                <a:cubicBezTo>
                  <a:pt x="32" y="135"/>
                  <a:pt x="43" y="136"/>
                  <a:pt x="55" y="136"/>
                </a:cubicBezTo>
                <a:cubicBezTo>
                  <a:pt x="85" y="136"/>
                  <a:pt x="123" y="128"/>
                  <a:pt x="132" y="119"/>
                </a:cubicBezTo>
                <a:cubicBezTo>
                  <a:pt x="144" y="84"/>
                  <a:pt x="144" y="36"/>
                  <a:pt x="14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6" name="Google Shape;4519;p8">
            <a:extLst>
              <a:ext uri="{FF2B5EF4-FFF2-40B4-BE49-F238E27FC236}">
                <a16:creationId xmlns:a16="http://schemas.microsoft.com/office/drawing/2014/main" id="{46068B74-A49B-A5C6-06C0-A2A4547CC217}"/>
              </a:ext>
            </a:extLst>
          </p:cNvPr>
          <p:cNvSpPr/>
          <p:nvPr/>
        </p:nvSpPr>
        <p:spPr>
          <a:xfrm>
            <a:off x="1144901" y="1789613"/>
            <a:ext cx="12826" cy="11680"/>
          </a:xfrm>
          <a:custGeom>
            <a:avLst/>
            <a:gdLst/>
            <a:ahLst/>
            <a:cxnLst/>
            <a:rect l="l" t="t" r="r" b="b"/>
            <a:pathLst>
              <a:path w="168" h="153" extrusionOk="0">
                <a:moveTo>
                  <a:pt x="98" y="1"/>
                </a:moveTo>
                <a:cubicBezTo>
                  <a:pt x="75" y="1"/>
                  <a:pt x="54" y="4"/>
                  <a:pt x="48" y="10"/>
                </a:cubicBezTo>
                <a:cubicBezTo>
                  <a:pt x="13" y="33"/>
                  <a:pt x="13" y="81"/>
                  <a:pt x="1" y="153"/>
                </a:cubicBezTo>
                <a:cubicBezTo>
                  <a:pt x="60" y="141"/>
                  <a:pt x="120" y="153"/>
                  <a:pt x="156" y="129"/>
                </a:cubicBezTo>
                <a:cubicBezTo>
                  <a:pt x="167" y="93"/>
                  <a:pt x="167" y="33"/>
                  <a:pt x="156" y="10"/>
                </a:cubicBezTo>
                <a:cubicBezTo>
                  <a:pt x="144" y="4"/>
                  <a:pt x="120" y="1"/>
                  <a:pt x="9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7" name="Google Shape;4520;p8">
            <a:extLst>
              <a:ext uri="{FF2B5EF4-FFF2-40B4-BE49-F238E27FC236}">
                <a16:creationId xmlns:a16="http://schemas.microsoft.com/office/drawing/2014/main" id="{4239BD9B-4987-608E-3799-CBA1CF8B2951}"/>
              </a:ext>
            </a:extLst>
          </p:cNvPr>
          <p:cNvSpPr/>
          <p:nvPr/>
        </p:nvSpPr>
        <p:spPr>
          <a:xfrm>
            <a:off x="993131" y="1413778"/>
            <a:ext cx="10993" cy="10306"/>
          </a:xfrm>
          <a:custGeom>
            <a:avLst/>
            <a:gdLst/>
            <a:ahLst/>
            <a:cxnLst/>
            <a:rect l="l" t="t" r="r" b="b"/>
            <a:pathLst>
              <a:path w="144" h="135" extrusionOk="0">
                <a:moveTo>
                  <a:pt x="75" y="0"/>
                </a:moveTo>
                <a:cubicBezTo>
                  <a:pt x="57" y="0"/>
                  <a:pt x="36" y="3"/>
                  <a:pt x="12" y="3"/>
                </a:cubicBezTo>
                <a:cubicBezTo>
                  <a:pt x="12" y="51"/>
                  <a:pt x="0" y="99"/>
                  <a:pt x="12" y="123"/>
                </a:cubicBezTo>
                <a:cubicBezTo>
                  <a:pt x="18" y="128"/>
                  <a:pt x="36" y="128"/>
                  <a:pt x="60" y="128"/>
                </a:cubicBezTo>
                <a:cubicBezTo>
                  <a:pt x="84" y="128"/>
                  <a:pt x="114" y="128"/>
                  <a:pt x="143" y="134"/>
                </a:cubicBezTo>
                <a:cubicBezTo>
                  <a:pt x="131" y="75"/>
                  <a:pt x="131" y="15"/>
                  <a:pt x="120" y="15"/>
                </a:cubicBezTo>
                <a:cubicBezTo>
                  <a:pt x="108" y="3"/>
                  <a:pt x="93" y="0"/>
                  <a:pt x="7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8" name="Google Shape;4521;p8">
            <a:extLst>
              <a:ext uri="{FF2B5EF4-FFF2-40B4-BE49-F238E27FC236}">
                <a16:creationId xmlns:a16="http://schemas.microsoft.com/office/drawing/2014/main" id="{A9917217-D756-80D8-6A3E-2756B925A5FA}"/>
              </a:ext>
            </a:extLst>
          </p:cNvPr>
          <p:cNvSpPr/>
          <p:nvPr/>
        </p:nvSpPr>
        <p:spPr>
          <a:xfrm>
            <a:off x="625007" y="1278575"/>
            <a:ext cx="11909" cy="10993"/>
          </a:xfrm>
          <a:custGeom>
            <a:avLst/>
            <a:gdLst/>
            <a:ahLst/>
            <a:cxnLst/>
            <a:rect l="l" t="t" r="r" b="b"/>
            <a:pathLst>
              <a:path w="156" h="144" extrusionOk="0">
                <a:moveTo>
                  <a:pt x="0" y="0"/>
                </a:moveTo>
                <a:cubicBezTo>
                  <a:pt x="12" y="36"/>
                  <a:pt x="0" y="96"/>
                  <a:pt x="12" y="108"/>
                </a:cubicBezTo>
                <a:cubicBezTo>
                  <a:pt x="36" y="119"/>
                  <a:pt x="84" y="119"/>
                  <a:pt x="155" y="143"/>
                </a:cubicBezTo>
                <a:cubicBezTo>
                  <a:pt x="143" y="60"/>
                  <a:pt x="155" y="24"/>
                  <a:pt x="119" y="12"/>
                </a:cubicBezTo>
                <a:cubicBezTo>
                  <a:pt x="84" y="0"/>
                  <a:pt x="36" y="0"/>
                  <a:pt x="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9" name="Google Shape;4522;p8">
            <a:extLst>
              <a:ext uri="{FF2B5EF4-FFF2-40B4-BE49-F238E27FC236}">
                <a16:creationId xmlns:a16="http://schemas.microsoft.com/office/drawing/2014/main" id="{07F58FCF-5DB0-5B12-4A3A-839234824A36}"/>
              </a:ext>
            </a:extLst>
          </p:cNvPr>
          <p:cNvSpPr/>
          <p:nvPr/>
        </p:nvSpPr>
        <p:spPr>
          <a:xfrm>
            <a:off x="1047640" y="1112988"/>
            <a:ext cx="10993" cy="11146"/>
          </a:xfrm>
          <a:custGeom>
            <a:avLst/>
            <a:gdLst/>
            <a:ahLst/>
            <a:cxnLst/>
            <a:rect l="l" t="t" r="r" b="b"/>
            <a:pathLst>
              <a:path w="144" h="146" extrusionOk="0">
                <a:moveTo>
                  <a:pt x="69" y="1"/>
                </a:moveTo>
                <a:cubicBezTo>
                  <a:pt x="41" y="1"/>
                  <a:pt x="13" y="8"/>
                  <a:pt x="13" y="14"/>
                </a:cubicBezTo>
                <a:cubicBezTo>
                  <a:pt x="1" y="38"/>
                  <a:pt x="1" y="98"/>
                  <a:pt x="13" y="133"/>
                </a:cubicBezTo>
                <a:cubicBezTo>
                  <a:pt x="25" y="145"/>
                  <a:pt x="84" y="145"/>
                  <a:pt x="144" y="145"/>
                </a:cubicBezTo>
                <a:cubicBezTo>
                  <a:pt x="132" y="74"/>
                  <a:pt x="132" y="26"/>
                  <a:pt x="120" y="14"/>
                </a:cubicBezTo>
                <a:cubicBezTo>
                  <a:pt x="110" y="4"/>
                  <a:pt x="89" y="1"/>
                  <a:pt x="6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0" name="Google Shape;4523;p8">
            <a:extLst>
              <a:ext uri="{FF2B5EF4-FFF2-40B4-BE49-F238E27FC236}">
                <a16:creationId xmlns:a16="http://schemas.microsoft.com/office/drawing/2014/main" id="{74C29F57-964E-0A77-E75B-B7D6B2863A18}"/>
              </a:ext>
            </a:extLst>
          </p:cNvPr>
          <p:cNvSpPr/>
          <p:nvPr/>
        </p:nvSpPr>
        <p:spPr>
          <a:xfrm>
            <a:off x="1229488" y="1245213"/>
            <a:ext cx="10917" cy="12520"/>
          </a:xfrm>
          <a:custGeom>
            <a:avLst/>
            <a:gdLst/>
            <a:ahLst/>
            <a:cxnLst/>
            <a:rect l="l" t="t" r="r" b="b"/>
            <a:pathLst>
              <a:path w="143" h="164" extrusionOk="0">
                <a:moveTo>
                  <a:pt x="65" y="1"/>
                </a:moveTo>
                <a:cubicBezTo>
                  <a:pt x="46" y="1"/>
                  <a:pt x="29" y="4"/>
                  <a:pt x="24" y="9"/>
                </a:cubicBezTo>
                <a:cubicBezTo>
                  <a:pt x="0" y="45"/>
                  <a:pt x="0" y="92"/>
                  <a:pt x="12" y="128"/>
                </a:cubicBezTo>
                <a:cubicBezTo>
                  <a:pt x="12" y="140"/>
                  <a:pt x="72" y="140"/>
                  <a:pt x="131" y="164"/>
                </a:cubicBezTo>
                <a:cubicBezTo>
                  <a:pt x="131" y="80"/>
                  <a:pt x="143" y="21"/>
                  <a:pt x="131" y="21"/>
                </a:cubicBezTo>
                <a:cubicBezTo>
                  <a:pt x="124" y="7"/>
                  <a:pt x="93" y="1"/>
                  <a:pt x="6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1" name="Google Shape;4524;p8">
            <a:extLst>
              <a:ext uri="{FF2B5EF4-FFF2-40B4-BE49-F238E27FC236}">
                <a16:creationId xmlns:a16="http://schemas.microsoft.com/office/drawing/2014/main" id="{734EBEE1-BF8F-DEE0-18E6-F195151ABD78}"/>
              </a:ext>
            </a:extLst>
          </p:cNvPr>
          <p:cNvSpPr/>
          <p:nvPr/>
        </p:nvSpPr>
        <p:spPr>
          <a:xfrm>
            <a:off x="827697" y="1217882"/>
            <a:ext cx="12826" cy="10764"/>
          </a:xfrm>
          <a:custGeom>
            <a:avLst/>
            <a:gdLst/>
            <a:ahLst/>
            <a:cxnLst/>
            <a:rect l="l" t="t" r="r" b="b"/>
            <a:pathLst>
              <a:path w="168" h="141" extrusionOk="0">
                <a:moveTo>
                  <a:pt x="85" y="1"/>
                </a:moveTo>
                <a:cubicBezTo>
                  <a:pt x="63" y="1"/>
                  <a:pt x="42" y="4"/>
                  <a:pt x="36" y="10"/>
                </a:cubicBezTo>
                <a:cubicBezTo>
                  <a:pt x="24" y="22"/>
                  <a:pt x="1" y="105"/>
                  <a:pt x="24" y="117"/>
                </a:cubicBezTo>
                <a:cubicBezTo>
                  <a:pt x="48" y="129"/>
                  <a:pt x="96" y="129"/>
                  <a:pt x="167" y="141"/>
                </a:cubicBezTo>
                <a:cubicBezTo>
                  <a:pt x="155" y="69"/>
                  <a:pt x="155" y="22"/>
                  <a:pt x="143" y="10"/>
                </a:cubicBezTo>
                <a:cubicBezTo>
                  <a:pt x="131" y="4"/>
                  <a:pt x="108" y="1"/>
                  <a:pt x="8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2" name="Google Shape;4525;p8">
            <a:extLst>
              <a:ext uri="{FF2B5EF4-FFF2-40B4-BE49-F238E27FC236}">
                <a16:creationId xmlns:a16="http://schemas.microsoft.com/office/drawing/2014/main" id="{C546F0B8-0AC4-D1FD-3CD5-AA622AA30E3E}"/>
              </a:ext>
            </a:extLst>
          </p:cNvPr>
          <p:cNvSpPr/>
          <p:nvPr/>
        </p:nvSpPr>
        <p:spPr>
          <a:xfrm>
            <a:off x="1792974" y="728220"/>
            <a:ext cx="10077" cy="11528"/>
          </a:xfrm>
          <a:custGeom>
            <a:avLst/>
            <a:gdLst/>
            <a:ahLst/>
            <a:cxnLst/>
            <a:rect l="l" t="t" r="r" b="b"/>
            <a:pathLst>
              <a:path w="132" h="151" extrusionOk="0">
                <a:moveTo>
                  <a:pt x="60" y="1"/>
                </a:moveTo>
                <a:cubicBezTo>
                  <a:pt x="49" y="1"/>
                  <a:pt x="37" y="2"/>
                  <a:pt x="25" y="6"/>
                </a:cubicBezTo>
                <a:cubicBezTo>
                  <a:pt x="13" y="42"/>
                  <a:pt x="13" y="90"/>
                  <a:pt x="1" y="149"/>
                </a:cubicBezTo>
                <a:cubicBezTo>
                  <a:pt x="25" y="149"/>
                  <a:pt x="49" y="151"/>
                  <a:pt x="69" y="151"/>
                </a:cubicBezTo>
                <a:cubicBezTo>
                  <a:pt x="99" y="151"/>
                  <a:pt x="120" y="147"/>
                  <a:pt x="120" y="125"/>
                </a:cubicBezTo>
                <a:cubicBezTo>
                  <a:pt x="132" y="101"/>
                  <a:pt x="132" y="54"/>
                  <a:pt x="132" y="6"/>
                </a:cubicBezTo>
                <a:cubicBezTo>
                  <a:pt x="108" y="6"/>
                  <a:pt x="84" y="1"/>
                  <a:pt x="6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3" name="Google Shape;4526;p8">
            <a:extLst>
              <a:ext uri="{FF2B5EF4-FFF2-40B4-BE49-F238E27FC236}">
                <a16:creationId xmlns:a16="http://schemas.microsoft.com/office/drawing/2014/main" id="{6CAABDC0-6605-3042-3AD8-083531F7CF02}"/>
              </a:ext>
            </a:extLst>
          </p:cNvPr>
          <p:cNvSpPr/>
          <p:nvPr/>
        </p:nvSpPr>
        <p:spPr>
          <a:xfrm>
            <a:off x="670431" y="1317281"/>
            <a:ext cx="10077" cy="11375"/>
          </a:xfrm>
          <a:custGeom>
            <a:avLst/>
            <a:gdLst/>
            <a:ahLst/>
            <a:cxnLst/>
            <a:rect l="l" t="t" r="r" b="b"/>
            <a:pathLst>
              <a:path w="132" h="149" extrusionOk="0">
                <a:moveTo>
                  <a:pt x="50" y="0"/>
                </a:moveTo>
                <a:cubicBezTo>
                  <a:pt x="38" y="0"/>
                  <a:pt x="29" y="1"/>
                  <a:pt x="25" y="5"/>
                </a:cubicBezTo>
                <a:cubicBezTo>
                  <a:pt x="13" y="29"/>
                  <a:pt x="13" y="89"/>
                  <a:pt x="1" y="148"/>
                </a:cubicBezTo>
                <a:cubicBezTo>
                  <a:pt x="36" y="142"/>
                  <a:pt x="69" y="142"/>
                  <a:pt x="92" y="142"/>
                </a:cubicBezTo>
                <a:cubicBezTo>
                  <a:pt x="114" y="142"/>
                  <a:pt x="126" y="142"/>
                  <a:pt x="120" y="136"/>
                </a:cubicBezTo>
                <a:cubicBezTo>
                  <a:pt x="132" y="89"/>
                  <a:pt x="132" y="41"/>
                  <a:pt x="132" y="5"/>
                </a:cubicBezTo>
                <a:cubicBezTo>
                  <a:pt x="108" y="5"/>
                  <a:pt x="73" y="0"/>
                  <a:pt x="5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4" name="Google Shape;4527;p8">
            <a:extLst>
              <a:ext uri="{FF2B5EF4-FFF2-40B4-BE49-F238E27FC236}">
                <a16:creationId xmlns:a16="http://schemas.microsoft.com/office/drawing/2014/main" id="{A749A33F-A736-E0BD-4F0B-AA762442BEC4}"/>
              </a:ext>
            </a:extLst>
          </p:cNvPr>
          <p:cNvSpPr/>
          <p:nvPr/>
        </p:nvSpPr>
        <p:spPr>
          <a:xfrm>
            <a:off x="588668" y="817694"/>
            <a:ext cx="10993" cy="10993"/>
          </a:xfrm>
          <a:custGeom>
            <a:avLst/>
            <a:gdLst/>
            <a:ahLst/>
            <a:cxnLst/>
            <a:rect l="l" t="t" r="r" b="b"/>
            <a:pathLst>
              <a:path w="144" h="144" extrusionOk="0">
                <a:moveTo>
                  <a:pt x="143" y="1"/>
                </a:moveTo>
                <a:lnTo>
                  <a:pt x="143" y="1"/>
                </a:lnTo>
                <a:cubicBezTo>
                  <a:pt x="72" y="13"/>
                  <a:pt x="24" y="13"/>
                  <a:pt x="12" y="37"/>
                </a:cubicBezTo>
                <a:cubicBezTo>
                  <a:pt x="0" y="61"/>
                  <a:pt x="0" y="108"/>
                  <a:pt x="0" y="144"/>
                </a:cubicBezTo>
                <a:cubicBezTo>
                  <a:pt x="36" y="144"/>
                  <a:pt x="84" y="144"/>
                  <a:pt x="131" y="132"/>
                </a:cubicBezTo>
                <a:cubicBezTo>
                  <a:pt x="143" y="120"/>
                  <a:pt x="143" y="72"/>
                  <a:pt x="14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5" name="Google Shape;4528;p8">
            <a:extLst>
              <a:ext uri="{FF2B5EF4-FFF2-40B4-BE49-F238E27FC236}">
                <a16:creationId xmlns:a16="http://schemas.microsoft.com/office/drawing/2014/main" id="{D4A507B6-953F-C1BA-1C1E-77751C4D0349}"/>
              </a:ext>
            </a:extLst>
          </p:cNvPr>
          <p:cNvSpPr/>
          <p:nvPr/>
        </p:nvSpPr>
        <p:spPr>
          <a:xfrm>
            <a:off x="1179484" y="710509"/>
            <a:ext cx="10993" cy="11070"/>
          </a:xfrm>
          <a:custGeom>
            <a:avLst/>
            <a:gdLst/>
            <a:ahLst/>
            <a:cxnLst/>
            <a:rect l="l" t="t" r="r" b="b"/>
            <a:pathLst>
              <a:path w="144" h="145" extrusionOk="0">
                <a:moveTo>
                  <a:pt x="0" y="0"/>
                </a:moveTo>
                <a:cubicBezTo>
                  <a:pt x="12" y="60"/>
                  <a:pt x="12" y="107"/>
                  <a:pt x="36" y="119"/>
                </a:cubicBezTo>
                <a:cubicBezTo>
                  <a:pt x="50" y="141"/>
                  <a:pt x="69" y="145"/>
                  <a:pt x="92" y="145"/>
                </a:cubicBezTo>
                <a:cubicBezTo>
                  <a:pt x="107" y="145"/>
                  <a:pt x="124" y="143"/>
                  <a:pt x="143" y="143"/>
                </a:cubicBezTo>
                <a:cubicBezTo>
                  <a:pt x="143" y="95"/>
                  <a:pt x="143" y="48"/>
                  <a:pt x="131" y="24"/>
                </a:cubicBezTo>
                <a:cubicBezTo>
                  <a:pt x="125" y="12"/>
                  <a:pt x="107" y="12"/>
                  <a:pt x="84" y="12"/>
                </a:cubicBezTo>
                <a:cubicBezTo>
                  <a:pt x="60" y="12"/>
                  <a:pt x="30" y="12"/>
                  <a:pt x="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6" name="Google Shape;4529;p8">
            <a:extLst>
              <a:ext uri="{FF2B5EF4-FFF2-40B4-BE49-F238E27FC236}">
                <a16:creationId xmlns:a16="http://schemas.microsoft.com/office/drawing/2014/main" id="{47F9EB5C-2482-6BD6-EB08-8DDB1BE98084}"/>
              </a:ext>
            </a:extLst>
          </p:cNvPr>
          <p:cNvSpPr/>
          <p:nvPr/>
        </p:nvSpPr>
        <p:spPr>
          <a:xfrm>
            <a:off x="1240329" y="1262238"/>
            <a:ext cx="11909" cy="10917"/>
          </a:xfrm>
          <a:custGeom>
            <a:avLst/>
            <a:gdLst/>
            <a:ahLst/>
            <a:cxnLst/>
            <a:rect l="l" t="t" r="r" b="b"/>
            <a:pathLst>
              <a:path w="156" h="143" extrusionOk="0">
                <a:moveTo>
                  <a:pt x="156" y="0"/>
                </a:moveTo>
                <a:lnTo>
                  <a:pt x="156" y="0"/>
                </a:lnTo>
                <a:cubicBezTo>
                  <a:pt x="96" y="12"/>
                  <a:pt x="37" y="12"/>
                  <a:pt x="13" y="24"/>
                </a:cubicBezTo>
                <a:cubicBezTo>
                  <a:pt x="1" y="60"/>
                  <a:pt x="13" y="95"/>
                  <a:pt x="13" y="143"/>
                </a:cubicBezTo>
                <a:cubicBezTo>
                  <a:pt x="49" y="143"/>
                  <a:pt x="108" y="143"/>
                  <a:pt x="120" y="131"/>
                </a:cubicBezTo>
                <a:cubicBezTo>
                  <a:pt x="156" y="95"/>
                  <a:pt x="132" y="60"/>
                  <a:pt x="15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7" name="Google Shape;4530;p8">
            <a:extLst>
              <a:ext uri="{FF2B5EF4-FFF2-40B4-BE49-F238E27FC236}">
                <a16:creationId xmlns:a16="http://schemas.microsoft.com/office/drawing/2014/main" id="{5899E536-C3B9-E721-C4DA-5553E0F02CA1}"/>
              </a:ext>
            </a:extLst>
          </p:cNvPr>
          <p:cNvSpPr/>
          <p:nvPr/>
        </p:nvSpPr>
        <p:spPr>
          <a:xfrm>
            <a:off x="1593948" y="1535773"/>
            <a:ext cx="10993" cy="10764"/>
          </a:xfrm>
          <a:custGeom>
            <a:avLst/>
            <a:gdLst/>
            <a:ahLst/>
            <a:cxnLst/>
            <a:rect l="l" t="t" r="r" b="b"/>
            <a:pathLst>
              <a:path w="144" h="141" extrusionOk="0">
                <a:moveTo>
                  <a:pt x="0" y="1"/>
                </a:moveTo>
                <a:cubicBezTo>
                  <a:pt x="12" y="60"/>
                  <a:pt x="12" y="108"/>
                  <a:pt x="48" y="132"/>
                </a:cubicBezTo>
                <a:cubicBezTo>
                  <a:pt x="54" y="138"/>
                  <a:pt x="75" y="141"/>
                  <a:pt x="94" y="141"/>
                </a:cubicBezTo>
                <a:cubicBezTo>
                  <a:pt x="114" y="141"/>
                  <a:pt x="131" y="138"/>
                  <a:pt x="131" y="132"/>
                </a:cubicBezTo>
                <a:cubicBezTo>
                  <a:pt x="143" y="108"/>
                  <a:pt x="143" y="49"/>
                  <a:pt x="131" y="13"/>
                </a:cubicBezTo>
                <a:cubicBezTo>
                  <a:pt x="126" y="7"/>
                  <a:pt x="111" y="7"/>
                  <a:pt x="88" y="7"/>
                </a:cubicBezTo>
                <a:cubicBezTo>
                  <a:pt x="66" y="7"/>
                  <a:pt x="36" y="7"/>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8" name="Google Shape;4531;p8">
            <a:extLst>
              <a:ext uri="{FF2B5EF4-FFF2-40B4-BE49-F238E27FC236}">
                <a16:creationId xmlns:a16="http://schemas.microsoft.com/office/drawing/2014/main" id="{07ECB7C2-09B6-0249-78D6-4671E3EE4D71}"/>
              </a:ext>
            </a:extLst>
          </p:cNvPr>
          <p:cNvSpPr/>
          <p:nvPr/>
        </p:nvSpPr>
        <p:spPr>
          <a:xfrm>
            <a:off x="1095812" y="1071839"/>
            <a:ext cx="11909" cy="10459"/>
          </a:xfrm>
          <a:custGeom>
            <a:avLst/>
            <a:gdLst/>
            <a:ahLst/>
            <a:cxnLst/>
            <a:rect l="l" t="t" r="r" b="b"/>
            <a:pathLst>
              <a:path w="156" h="137" extrusionOk="0">
                <a:moveTo>
                  <a:pt x="74" y="0"/>
                </a:moveTo>
                <a:cubicBezTo>
                  <a:pt x="62" y="0"/>
                  <a:pt x="52" y="2"/>
                  <a:pt x="48" y="6"/>
                </a:cubicBezTo>
                <a:cubicBezTo>
                  <a:pt x="13" y="18"/>
                  <a:pt x="13" y="77"/>
                  <a:pt x="1" y="137"/>
                </a:cubicBezTo>
                <a:cubicBezTo>
                  <a:pt x="43" y="131"/>
                  <a:pt x="72" y="131"/>
                  <a:pt x="95" y="131"/>
                </a:cubicBezTo>
                <a:cubicBezTo>
                  <a:pt x="117" y="131"/>
                  <a:pt x="132" y="131"/>
                  <a:pt x="144" y="125"/>
                </a:cubicBezTo>
                <a:cubicBezTo>
                  <a:pt x="156" y="89"/>
                  <a:pt x="156" y="53"/>
                  <a:pt x="156" y="6"/>
                </a:cubicBezTo>
                <a:cubicBezTo>
                  <a:pt x="132" y="6"/>
                  <a:pt x="97" y="0"/>
                  <a:pt x="7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9" name="Google Shape;4532;p8">
            <a:extLst>
              <a:ext uri="{FF2B5EF4-FFF2-40B4-BE49-F238E27FC236}">
                <a16:creationId xmlns:a16="http://schemas.microsoft.com/office/drawing/2014/main" id="{49086AC0-1D38-2046-C2CA-E9A11B63568A}"/>
              </a:ext>
            </a:extLst>
          </p:cNvPr>
          <p:cNvSpPr/>
          <p:nvPr/>
        </p:nvSpPr>
        <p:spPr>
          <a:xfrm>
            <a:off x="1656702" y="1765870"/>
            <a:ext cx="11833" cy="11757"/>
          </a:xfrm>
          <a:custGeom>
            <a:avLst/>
            <a:gdLst/>
            <a:ahLst/>
            <a:cxnLst/>
            <a:rect l="l" t="t" r="r" b="b"/>
            <a:pathLst>
              <a:path w="155" h="154" extrusionOk="0">
                <a:moveTo>
                  <a:pt x="68" y="1"/>
                </a:moveTo>
                <a:cubicBezTo>
                  <a:pt x="55" y="1"/>
                  <a:pt x="43" y="4"/>
                  <a:pt x="36" y="11"/>
                </a:cubicBezTo>
                <a:cubicBezTo>
                  <a:pt x="12" y="35"/>
                  <a:pt x="12" y="83"/>
                  <a:pt x="0" y="154"/>
                </a:cubicBezTo>
                <a:cubicBezTo>
                  <a:pt x="71" y="142"/>
                  <a:pt x="119" y="154"/>
                  <a:pt x="131" y="130"/>
                </a:cubicBezTo>
                <a:cubicBezTo>
                  <a:pt x="143" y="94"/>
                  <a:pt x="155" y="35"/>
                  <a:pt x="143" y="23"/>
                </a:cubicBezTo>
                <a:cubicBezTo>
                  <a:pt x="135" y="15"/>
                  <a:pt x="98" y="1"/>
                  <a:pt x="6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0" name="Google Shape;4533;p8">
            <a:extLst>
              <a:ext uri="{FF2B5EF4-FFF2-40B4-BE49-F238E27FC236}">
                <a16:creationId xmlns:a16="http://schemas.microsoft.com/office/drawing/2014/main" id="{656129C0-ECD6-0604-EDE0-7E9B9A85B9FD}"/>
              </a:ext>
            </a:extLst>
          </p:cNvPr>
          <p:cNvSpPr/>
          <p:nvPr/>
        </p:nvSpPr>
        <p:spPr>
          <a:xfrm>
            <a:off x="968549" y="1006948"/>
            <a:ext cx="12826" cy="10841"/>
          </a:xfrm>
          <a:custGeom>
            <a:avLst/>
            <a:gdLst/>
            <a:ahLst/>
            <a:cxnLst/>
            <a:rect l="l" t="t" r="r" b="b"/>
            <a:pathLst>
              <a:path w="168" h="142" extrusionOk="0">
                <a:moveTo>
                  <a:pt x="82" y="0"/>
                </a:moveTo>
                <a:cubicBezTo>
                  <a:pt x="71" y="0"/>
                  <a:pt x="60" y="3"/>
                  <a:pt x="49" y="10"/>
                </a:cubicBezTo>
                <a:cubicBezTo>
                  <a:pt x="25" y="22"/>
                  <a:pt x="25" y="82"/>
                  <a:pt x="1" y="141"/>
                </a:cubicBezTo>
                <a:cubicBezTo>
                  <a:pt x="43" y="135"/>
                  <a:pt x="72" y="135"/>
                  <a:pt x="96" y="135"/>
                </a:cubicBezTo>
                <a:cubicBezTo>
                  <a:pt x="120" y="135"/>
                  <a:pt x="138" y="135"/>
                  <a:pt x="156" y="129"/>
                </a:cubicBezTo>
                <a:cubicBezTo>
                  <a:pt x="168" y="106"/>
                  <a:pt x="168" y="46"/>
                  <a:pt x="168" y="22"/>
                </a:cubicBezTo>
                <a:cubicBezTo>
                  <a:pt x="135" y="14"/>
                  <a:pt x="108" y="0"/>
                  <a:pt x="8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1" name="Google Shape;4534;p8">
            <a:extLst>
              <a:ext uri="{FF2B5EF4-FFF2-40B4-BE49-F238E27FC236}">
                <a16:creationId xmlns:a16="http://schemas.microsoft.com/office/drawing/2014/main" id="{8EA91411-4FDD-D956-D77F-CC73DA16E8AA}"/>
              </a:ext>
            </a:extLst>
          </p:cNvPr>
          <p:cNvSpPr/>
          <p:nvPr/>
        </p:nvSpPr>
        <p:spPr>
          <a:xfrm>
            <a:off x="872205" y="1094589"/>
            <a:ext cx="13742" cy="10459"/>
          </a:xfrm>
          <a:custGeom>
            <a:avLst/>
            <a:gdLst/>
            <a:ahLst/>
            <a:cxnLst/>
            <a:rect l="l" t="t" r="r" b="b"/>
            <a:pathLst>
              <a:path w="180" h="137" extrusionOk="0">
                <a:moveTo>
                  <a:pt x="79" y="0"/>
                </a:moveTo>
                <a:cubicBezTo>
                  <a:pt x="67" y="0"/>
                  <a:pt x="56" y="1"/>
                  <a:pt x="49" y="5"/>
                </a:cubicBezTo>
                <a:cubicBezTo>
                  <a:pt x="13" y="17"/>
                  <a:pt x="13" y="65"/>
                  <a:pt x="1" y="136"/>
                </a:cubicBezTo>
                <a:cubicBezTo>
                  <a:pt x="72" y="124"/>
                  <a:pt x="120" y="136"/>
                  <a:pt x="168" y="113"/>
                </a:cubicBezTo>
                <a:cubicBezTo>
                  <a:pt x="180" y="89"/>
                  <a:pt x="168" y="53"/>
                  <a:pt x="168" y="5"/>
                </a:cubicBezTo>
                <a:cubicBezTo>
                  <a:pt x="136" y="5"/>
                  <a:pt x="104" y="0"/>
                  <a:pt x="7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2" name="Google Shape;4535;p8">
            <a:extLst>
              <a:ext uri="{FF2B5EF4-FFF2-40B4-BE49-F238E27FC236}">
                <a16:creationId xmlns:a16="http://schemas.microsoft.com/office/drawing/2014/main" id="{4DFC3D0B-F0FB-6848-B5E4-E7DAB82C2E0F}"/>
              </a:ext>
            </a:extLst>
          </p:cNvPr>
          <p:cNvSpPr/>
          <p:nvPr/>
        </p:nvSpPr>
        <p:spPr>
          <a:xfrm>
            <a:off x="1190401" y="781584"/>
            <a:ext cx="12749" cy="12597"/>
          </a:xfrm>
          <a:custGeom>
            <a:avLst/>
            <a:gdLst/>
            <a:ahLst/>
            <a:cxnLst/>
            <a:rect l="l" t="t" r="r" b="b"/>
            <a:pathLst>
              <a:path w="167" h="165" extrusionOk="0">
                <a:moveTo>
                  <a:pt x="83" y="1"/>
                </a:moveTo>
                <a:cubicBezTo>
                  <a:pt x="63" y="1"/>
                  <a:pt x="42" y="4"/>
                  <a:pt x="36" y="10"/>
                </a:cubicBezTo>
                <a:cubicBezTo>
                  <a:pt x="12" y="45"/>
                  <a:pt x="12" y="81"/>
                  <a:pt x="0" y="164"/>
                </a:cubicBezTo>
                <a:cubicBezTo>
                  <a:pt x="72" y="141"/>
                  <a:pt x="131" y="141"/>
                  <a:pt x="155" y="117"/>
                </a:cubicBezTo>
                <a:cubicBezTo>
                  <a:pt x="167" y="105"/>
                  <a:pt x="155" y="22"/>
                  <a:pt x="131" y="10"/>
                </a:cubicBezTo>
                <a:cubicBezTo>
                  <a:pt x="125" y="4"/>
                  <a:pt x="104" y="1"/>
                  <a:pt x="8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3" name="Google Shape;4536;p8">
            <a:extLst>
              <a:ext uri="{FF2B5EF4-FFF2-40B4-BE49-F238E27FC236}">
                <a16:creationId xmlns:a16="http://schemas.microsoft.com/office/drawing/2014/main" id="{86C15C05-1A88-DA21-B841-6A90195A8558}"/>
              </a:ext>
            </a:extLst>
          </p:cNvPr>
          <p:cNvSpPr/>
          <p:nvPr/>
        </p:nvSpPr>
        <p:spPr>
          <a:xfrm>
            <a:off x="888618" y="788989"/>
            <a:ext cx="10993" cy="10612"/>
          </a:xfrm>
          <a:custGeom>
            <a:avLst/>
            <a:gdLst/>
            <a:ahLst/>
            <a:cxnLst/>
            <a:rect l="l" t="t" r="r" b="b"/>
            <a:pathLst>
              <a:path w="144" h="139" extrusionOk="0">
                <a:moveTo>
                  <a:pt x="78" y="0"/>
                </a:moveTo>
                <a:cubicBezTo>
                  <a:pt x="57" y="0"/>
                  <a:pt x="33" y="8"/>
                  <a:pt x="12" y="8"/>
                </a:cubicBezTo>
                <a:cubicBezTo>
                  <a:pt x="12" y="44"/>
                  <a:pt x="0" y="91"/>
                  <a:pt x="12" y="127"/>
                </a:cubicBezTo>
                <a:cubicBezTo>
                  <a:pt x="24" y="139"/>
                  <a:pt x="84" y="139"/>
                  <a:pt x="143" y="139"/>
                </a:cubicBezTo>
                <a:cubicBezTo>
                  <a:pt x="131" y="79"/>
                  <a:pt x="131" y="32"/>
                  <a:pt x="119" y="20"/>
                </a:cubicBezTo>
                <a:cubicBezTo>
                  <a:pt x="109" y="4"/>
                  <a:pt x="95" y="0"/>
                  <a:pt x="7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4" name="Google Shape;4537;p8">
            <a:extLst>
              <a:ext uri="{FF2B5EF4-FFF2-40B4-BE49-F238E27FC236}">
                <a16:creationId xmlns:a16="http://schemas.microsoft.com/office/drawing/2014/main" id="{111BA35A-5AD0-1A9D-3D1B-915E40B26FB1}"/>
              </a:ext>
            </a:extLst>
          </p:cNvPr>
          <p:cNvSpPr/>
          <p:nvPr/>
        </p:nvSpPr>
        <p:spPr>
          <a:xfrm>
            <a:off x="1144901" y="899533"/>
            <a:ext cx="11909" cy="13360"/>
          </a:xfrm>
          <a:custGeom>
            <a:avLst/>
            <a:gdLst/>
            <a:ahLst/>
            <a:cxnLst/>
            <a:rect l="l" t="t" r="r" b="b"/>
            <a:pathLst>
              <a:path w="156" h="175" extrusionOk="0">
                <a:moveTo>
                  <a:pt x="1" y="1"/>
                </a:moveTo>
                <a:cubicBezTo>
                  <a:pt x="1" y="72"/>
                  <a:pt x="1" y="120"/>
                  <a:pt x="13" y="143"/>
                </a:cubicBezTo>
                <a:cubicBezTo>
                  <a:pt x="28" y="166"/>
                  <a:pt x="57" y="174"/>
                  <a:pt x="83" y="174"/>
                </a:cubicBezTo>
                <a:cubicBezTo>
                  <a:pt x="98" y="174"/>
                  <a:pt x="111" y="172"/>
                  <a:pt x="120" y="167"/>
                </a:cubicBezTo>
                <a:cubicBezTo>
                  <a:pt x="132" y="143"/>
                  <a:pt x="156" y="72"/>
                  <a:pt x="132" y="60"/>
                </a:cubicBezTo>
                <a:cubicBezTo>
                  <a:pt x="120" y="24"/>
                  <a:pt x="60" y="24"/>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5" name="Google Shape;4538;p8">
            <a:extLst>
              <a:ext uri="{FF2B5EF4-FFF2-40B4-BE49-F238E27FC236}">
                <a16:creationId xmlns:a16="http://schemas.microsoft.com/office/drawing/2014/main" id="{186FC44F-4405-E73D-A3C5-643CD4F801A8}"/>
              </a:ext>
            </a:extLst>
          </p:cNvPr>
          <p:cNvSpPr/>
          <p:nvPr/>
        </p:nvSpPr>
        <p:spPr>
          <a:xfrm>
            <a:off x="1538524" y="917703"/>
            <a:ext cx="10993" cy="10993"/>
          </a:xfrm>
          <a:custGeom>
            <a:avLst/>
            <a:gdLst/>
            <a:ahLst/>
            <a:cxnLst/>
            <a:rect l="l" t="t" r="r" b="b"/>
            <a:pathLst>
              <a:path w="144" h="144" extrusionOk="0">
                <a:moveTo>
                  <a:pt x="131" y="1"/>
                </a:moveTo>
                <a:lnTo>
                  <a:pt x="131" y="1"/>
                </a:lnTo>
                <a:cubicBezTo>
                  <a:pt x="107" y="7"/>
                  <a:pt x="84" y="7"/>
                  <a:pt x="63" y="7"/>
                </a:cubicBezTo>
                <a:cubicBezTo>
                  <a:pt x="42" y="7"/>
                  <a:pt x="24" y="7"/>
                  <a:pt x="12" y="13"/>
                </a:cubicBezTo>
                <a:cubicBezTo>
                  <a:pt x="0" y="24"/>
                  <a:pt x="0" y="84"/>
                  <a:pt x="0" y="144"/>
                </a:cubicBezTo>
                <a:cubicBezTo>
                  <a:pt x="60" y="132"/>
                  <a:pt x="119" y="132"/>
                  <a:pt x="119" y="120"/>
                </a:cubicBezTo>
                <a:cubicBezTo>
                  <a:pt x="143" y="84"/>
                  <a:pt x="131" y="48"/>
                  <a:pt x="13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6" name="Google Shape;4539;p8">
            <a:extLst>
              <a:ext uri="{FF2B5EF4-FFF2-40B4-BE49-F238E27FC236}">
                <a16:creationId xmlns:a16="http://schemas.microsoft.com/office/drawing/2014/main" id="{22AD0FC9-0696-FCB4-8403-E8DE9D65B167}"/>
              </a:ext>
            </a:extLst>
          </p:cNvPr>
          <p:cNvSpPr/>
          <p:nvPr/>
        </p:nvSpPr>
        <p:spPr>
          <a:xfrm>
            <a:off x="909536" y="1373316"/>
            <a:ext cx="11833" cy="12597"/>
          </a:xfrm>
          <a:custGeom>
            <a:avLst/>
            <a:gdLst/>
            <a:ahLst/>
            <a:cxnLst/>
            <a:rect l="l" t="t" r="r" b="b"/>
            <a:pathLst>
              <a:path w="155" h="165" extrusionOk="0">
                <a:moveTo>
                  <a:pt x="72" y="1"/>
                </a:moveTo>
                <a:cubicBezTo>
                  <a:pt x="51" y="1"/>
                  <a:pt x="30" y="4"/>
                  <a:pt x="24" y="10"/>
                </a:cubicBezTo>
                <a:cubicBezTo>
                  <a:pt x="0" y="45"/>
                  <a:pt x="24" y="93"/>
                  <a:pt x="0" y="164"/>
                </a:cubicBezTo>
                <a:cubicBezTo>
                  <a:pt x="60" y="152"/>
                  <a:pt x="119" y="152"/>
                  <a:pt x="119" y="129"/>
                </a:cubicBezTo>
                <a:cubicBezTo>
                  <a:pt x="155" y="105"/>
                  <a:pt x="143" y="45"/>
                  <a:pt x="119" y="10"/>
                </a:cubicBezTo>
                <a:cubicBezTo>
                  <a:pt x="113" y="4"/>
                  <a:pt x="92" y="1"/>
                  <a:pt x="7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7" name="Google Shape;4540;p8">
            <a:extLst>
              <a:ext uri="{FF2B5EF4-FFF2-40B4-BE49-F238E27FC236}">
                <a16:creationId xmlns:a16="http://schemas.microsoft.com/office/drawing/2014/main" id="{9F505CB0-B4DF-1401-3B95-C503A9019EC1}"/>
              </a:ext>
            </a:extLst>
          </p:cNvPr>
          <p:cNvSpPr/>
          <p:nvPr/>
        </p:nvSpPr>
        <p:spPr>
          <a:xfrm>
            <a:off x="1517606" y="1042676"/>
            <a:ext cx="10077" cy="11451"/>
          </a:xfrm>
          <a:custGeom>
            <a:avLst/>
            <a:gdLst/>
            <a:ahLst/>
            <a:cxnLst/>
            <a:rect l="l" t="t" r="r" b="b"/>
            <a:pathLst>
              <a:path w="132" h="150" extrusionOk="0">
                <a:moveTo>
                  <a:pt x="70" y="1"/>
                </a:moveTo>
                <a:cubicBezTo>
                  <a:pt x="48" y="1"/>
                  <a:pt x="24" y="7"/>
                  <a:pt x="12" y="19"/>
                </a:cubicBezTo>
                <a:cubicBezTo>
                  <a:pt x="0" y="31"/>
                  <a:pt x="0" y="90"/>
                  <a:pt x="12" y="114"/>
                </a:cubicBezTo>
                <a:cubicBezTo>
                  <a:pt x="12" y="138"/>
                  <a:pt x="72" y="138"/>
                  <a:pt x="131" y="150"/>
                </a:cubicBezTo>
                <a:cubicBezTo>
                  <a:pt x="119" y="78"/>
                  <a:pt x="131" y="31"/>
                  <a:pt x="119" y="19"/>
                </a:cubicBezTo>
                <a:cubicBezTo>
                  <a:pt x="113" y="7"/>
                  <a:pt x="93" y="1"/>
                  <a:pt x="7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8" name="Google Shape;4541;p8">
            <a:extLst>
              <a:ext uri="{FF2B5EF4-FFF2-40B4-BE49-F238E27FC236}">
                <a16:creationId xmlns:a16="http://schemas.microsoft.com/office/drawing/2014/main" id="{8B976721-1492-0D78-AB18-DDE875E9973C}"/>
              </a:ext>
            </a:extLst>
          </p:cNvPr>
          <p:cNvSpPr/>
          <p:nvPr/>
        </p:nvSpPr>
        <p:spPr>
          <a:xfrm>
            <a:off x="680432" y="1362857"/>
            <a:ext cx="10993" cy="10306"/>
          </a:xfrm>
          <a:custGeom>
            <a:avLst/>
            <a:gdLst/>
            <a:ahLst/>
            <a:cxnLst/>
            <a:rect l="l" t="t" r="r" b="b"/>
            <a:pathLst>
              <a:path w="144" h="135" extrusionOk="0">
                <a:moveTo>
                  <a:pt x="63" y="1"/>
                </a:moveTo>
                <a:cubicBezTo>
                  <a:pt x="45" y="1"/>
                  <a:pt x="25" y="4"/>
                  <a:pt x="1" y="4"/>
                </a:cubicBezTo>
                <a:cubicBezTo>
                  <a:pt x="13" y="51"/>
                  <a:pt x="1" y="87"/>
                  <a:pt x="13" y="123"/>
                </a:cubicBezTo>
                <a:cubicBezTo>
                  <a:pt x="25" y="135"/>
                  <a:pt x="84" y="135"/>
                  <a:pt x="144" y="135"/>
                </a:cubicBezTo>
                <a:cubicBezTo>
                  <a:pt x="132" y="75"/>
                  <a:pt x="132" y="28"/>
                  <a:pt x="108" y="16"/>
                </a:cubicBezTo>
                <a:cubicBezTo>
                  <a:pt x="96" y="4"/>
                  <a:pt x="81" y="1"/>
                  <a:pt x="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9" name="Google Shape;4542;p8">
            <a:extLst>
              <a:ext uri="{FF2B5EF4-FFF2-40B4-BE49-F238E27FC236}">
                <a16:creationId xmlns:a16="http://schemas.microsoft.com/office/drawing/2014/main" id="{B3ACC8AC-A84E-1725-DAA0-95875B065BE2}"/>
              </a:ext>
            </a:extLst>
          </p:cNvPr>
          <p:cNvSpPr/>
          <p:nvPr/>
        </p:nvSpPr>
        <p:spPr>
          <a:xfrm>
            <a:off x="1552113" y="898617"/>
            <a:ext cx="10077" cy="10993"/>
          </a:xfrm>
          <a:custGeom>
            <a:avLst/>
            <a:gdLst/>
            <a:ahLst/>
            <a:cxnLst/>
            <a:rect l="l" t="t" r="r" b="b"/>
            <a:pathLst>
              <a:path w="132" h="144" extrusionOk="0">
                <a:moveTo>
                  <a:pt x="120" y="1"/>
                </a:moveTo>
                <a:cubicBezTo>
                  <a:pt x="84" y="1"/>
                  <a:pt x="25" y="1"/>
                  <a:pt x="13" y="13"/>
                </a:cubicBezTo>
                <a:cubicBezTo>
                  <a:pt x="1" y="24"/>
                  <a:pt x="1" y="84"/>
                  <a:pt x="1" y="144"/>
                </a:cubicBezTo>
                <a:cubicBezTo>
                  <a:pt x="60" y="132"/>
                  <a:pt x="120" y="132"/>
                  <a:pt x="120" y="120"/>
                </a:cubicBezTo>
                <a:cubicBezTo>
                  <a:pt x="132" y="84"/>
                  <a:pt x="120" y="36"/>
                  <a:pt x="12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0" name="Google Shape;4543;p8">
            <a:extLst>
              <a:ext uri="{FF2B5EF4-FFF2-40B4-BE49-F238E27FC236}">
                <a16:creationId xmlns:a16="http://schemas.microsoft.com/office/drawing/2014/main" id="{6D82031F-6D5D-5982-DADB-2DE934882137}"/>
              </a:ext>
            </a:extLst>
          </p:cNvPr>
          <p:cNvSpPr/>
          <p:nvPr/>
        </p:nvSpPr>
        <p:spPr>
          <a:xfrm>
            <a:off x="1176736" y="1156885"/>
            <a:ext cx="11909" cy="11757"/>
          </a:xfrm>
          <a:custGeom>
            <a:avLst/>
            <a:gdLst/>
            <a:ahLst/>
            <a:cxnLst/>
            <a:rect l="l" t="t" r="r" b="b"/>
            <a:pathLst>
              <a:path w="156" h="154" extrusionOk="0">
                <a:moveTo>
                  <a:pt x="59" y="1"/>
                </a:moveTo>
                <a:cubicBezTo>
                  <a:pt x="48" y="1"/>
                  <a:pt x="40" y="4"/>
                  <a:pt x="36" y="11"/>
                </a:cubicBezTo>
                <a:cubicBezTo>
                  <a:pt x="1" y="23"/>
                  <a:pt x="12" y="82"/>
                  <a:pt x="1" y="154"/>
                </a:cubicBezTo>
                <a:cubicBezTo>
                  <a:pt x="72" y="142"/>
                  <a:pt x="120" y="142"/>
                  <a:pt x="131" y="130"/>
                </a:cubicBezTo>
                <a:cubicBezTo>
                  <a:pt x="155" y="94"/>
                  <a:pt x="155" y="35"/>
                  <a:pt x="131" y="23"/>
                </a:cubicBezTo>
                <a:cubicBezTo>
                  <a:pt x="115" y="15"/>
                  <a:pt x="82" y="1"/>
                  <a:pt x="5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1" name="Google Shape;4544;p8">
            <a:extLst>
              <a:ext uri="{FF2B5EF4-FFF2-40B4-BE49-F238E27FC236}">
                <a16:creationId xmlns:a16="http://schemas.microsoft.com/office/drawing/2014/main" id="{0AFE5829-8F8A-7062-2082-B4025B3A9621}"/>
              </a:ext>
            </a:extLst>
          </p:cNvPr>
          <p:cNvSpPr/>
          <p:nvPr/>
        </p:nvSpPr>
        <p:spPr>
          <a:xfrm>
            <a:off x="1024966" y="846781"/>
            <a:ext cx="10993" cy="11680"/>
          </a:xfrm>
          <a:custGeom>
            <a:avLst/>
            <a:gdLst/>
            <a:ahLst/>
            <a:cxnLst/>
            <a:rect l="l" t="t" r="r" b="b"/>
            <a:pathLst>
              <a:path w="144" h="153" extrusionOk="0">
                <a:moveTo>
                  <a:pt x="0" y="1"/>
                </a:moveTo>
                <a:lnTo>
                  <a:pt x="0" y="1"/>
                </a:lnTo>
                <a:cubicBezTo>
                  <a:pt x="12" y="61"/>
                  <a:pt x="12" y="120"/>
                  <a:pt x="36" y="144"/>
                </a:cubicBezTo>
                <a:cubicBezTo>
                  <a:pt x="48" y="150"/>
                  <a:pt x="69" y="153"/>
                  <a:pt x="88" y="153"/>
                </a:cubicBezTo>
                <a:cubicBezTo>
                  <a:pt x="107" y="153"/>
                  <a:pt x="125" y="150"/>
                  <a:pt x="131" y="144"/>
                </a:cubicBezTo>
                <a:cubicBezTo>
                  <a:pt x="143" y="108"/>
                  <a:pt x="143" y="49"/>
                  <a:pt x="131" y="37"/>
                </a:cubicBezTo>
                <a:cubicBezTo>
                  <a:pt x="119" y="1"/>
                  <a:pt x="72" y="25"/>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2" name="Google Shape;4545;p8">
            <a:extLst>
              <a:ext uri="{FF2B5EF4-FFF2-40B4-BE49-F238E27FC236}">
                <a16:creationId xmlns:a16="http://schemas.microsoft.com/office/drawing/2014/main" id="{AFFC6323-513B-4AEE-251D-1E23B44B396C}"/>
              </a:ext>
            </a:extLst>
          </p:cNvPr>
          <p:cNvSpPr/>
          <p:nvPr/>
        </p:nvSpPr>
        <p:spPr>
          <a:xfrm>
            <a:off x="1859392" y="1553561"/>
            <a:ext cx="10917" cy="10459"/>
          </a:xfrm>
          <a:custGeom>
            <a:avLst/>
            <a:gdLst/>
            <a:ahLst/>
            <a:cxnLst/>
            <a:rect l="l" t="t" r="r" b="b"/>
            <a:pathLst>
              <a:path w="143" h="137" extrusionOk="0">
                <a:moveTo>
                  <a:pt x="85" y="1"/>
                </a:moveTo>
                <a:cubicBezTo>
                  <a:pt x="64" y="1"/>
                  <a:pt x="32" y="6"/>
                  <a:pt x="0" y="6"/>
                </a:cubicBezTo>
                <a:cubicBezTo>
                  <a:pt x="0" y="54"/>
                  <a:pt x="0" y="89"/>
                  <a:pt x="24" y="125"/>
                </a:cubicBezTo>
                <a:cubicBezTo>
                  <a:pt x="36" y="137"/>
                  <a:pt x="83" y="137"/>
                  <a:pt x="143" y="137"/>
                </a:cubicBezTo>
                <a:cubicBezTo>
                  <a:pt x="143" y="77"/>
                  <a:pt x="143" y="30"/>
                  <a:pt x="107" y="6"/>
                </a:cubicBezTo>
                <a:cubicBezTo>
                  <a:pt x="103" y="2"/>
                  <a:pt x="95" y="1"/>
                  <a:pt x="8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3" name="Google Shape;4546;p8">
            <a:extLst>
              <a:ext uri="{FF2B5EF4-FFF2-40B4-BE49-F238E27FC236}">
                <a16:creationId xmlns:a16="http://schemas.microsoft.com/office/drawing/2014/main" id="{ABE544C7-494E-0F27-EAD6-6BEDF5489904}"/>
              </a:ext>
            </a:extLst>
          </p:cNvPr>
          <p:cNvSpPr/>
          <p:nvPr/>
        </p:nvSpPr>
        <p:spPr>
          <a:xfrm>
            <a:off x="1812059" y="1036416"/>
            <a:ext cx="10077" cy="10459"/>
          </a:xfrm>
          <a:custGeom>
            <a:avLst/>
            <a:gdLst/>
            <a:ahLst/>
            <a:cxnLst/>
            <a:rect l="l" t="t" r="r" b="b"/>
            <a:pathLst>
              <a:path w="132" h="137" extrusionOk="0">
                <a:moveTo>
                  <a:pt x="49" y="0"/>
                </a:moveTo>
                <a:cubicBezTo>
                  <a:pt x="37" y="0"/>
                  <a:pt x="25" y="1"/>
                  <a:pt x="13" y="5"/>
                </a:cubicBezTo>
                <a:cubicBezTo>
                  <a:pt x="1" y="17"/>
                  <a:pt x="1" y="77"/>
                  <a:pt x="1" y="136"/>
                </a:cubicBezTo>
                <a:cubicBezTo>
                  <a:pt x="61" y="124"/>
                  <a:pt x="108" y="136"/>
                  <a:pt x="120" y="113"/>
                </a:cubicBezTo>
                <a:cubicBezTo>
                  <a:pt x="132" y="101"/>
                  <a:pt x="132" y="41"/>
                  <a:pt x="132" y="5"/>
                </a:cubicBezTo>
                <a:cubicBezTo>
                  <a:pt x="100" y="5"/>
                  <a:pt x="74" y="0"/>
                  <a:pt x="4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4" name="Google Shape;4547;p8">
            <a:extLst>
              <a:ext uri="{FF2B5EF4-FFF2-40B4-BE49-F238E27FC236}">
                <a16:creationId xmlns:a16="http://schemas.microsoft.com/office/drawing/2014/main" id="{A00A457E-480D-C1C8-D5F4-1D6F0FED92DB}"/>
              </a:ext>
            </a:extLst>
          </p:cNvPr>
          <p:cNvSpPr/>
          <p:nvPr/>
        </p:nvSpPr>
        <p:spPr>
          <a:xfrm>
            <a:off x="1693957" y="1327663"/>
            <a:ext cx="9161" cy="14123"/>
          </a:xfrm>
          <a:custGeom>
            <a:avLst/>
            <a:gdLst/>
            <a:ahLst/>
            <a:cxnLst/>
            <a:rect l="l" t="t" r="r" b="b"/>
            <a:pathLst>
              <a:path w="120" h="185" extrusionOk="0">
                <a:moveTo>
                  <a:pt x="119" y="0"/>
                </a:moveTo>
                <a:cubicBezTo>
                  <a:pt x="60" y="12"/>
                  <a:pt x="0" y="12"/>
                  <a:pt x="12" y="48"/>
                </a:cubicBezTo>
                <a:cubicBezTo>
                  <a:pt x="0" y="96"/>
                  <a:pt x="0" y="131"/>
                  <a:pt x="12" y="179"/>
                </a:cubicBezTo>
                <a:cubicBezTo>
                  <a:pt x="12" y="179"/>
                  <a:pt x="44" y="184"/>
                  <a:pt x="65" y="184"/>
                </a:cubicBezTo>
                <a:cubicBezTo>
                  <a:pt x="76" y="184"/>
                  <a:pt x="84" y="183"/>
                  <a:pt x="84" y="179"/>
                </a:cubicBezTo>
                <a:cubicBezTo>
                  <a:pt x="107" y="131"/>
                  <a:pt x="107" y="72"/>
                  <a:pt x="11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5" name="Google Shape;4548;p8">
            <a:extLst>
              <a:ext uri="{FF2B5EF4-FFF2-40B4-BE49-F238E27FC236}">
                <a16:creationId xmlns:a16="http://schemas.microsoft.com/office/drawing/2014/main" id="{F04D3A00-A96F-29DF-E07B-2F462285F919}"/>
              </a:ext>
            </a:extLst>
          </p:cNvPr>
          <p:cNvSpPr/>
          <p:nvPr/>
        </p:nvSpPr>
        <p:spPr>
          <a:xfrm>
            <a:off x="1013133" y="998626"/>
            <a:ext cx="11909" cy="11146"/>
          </a:xfrm>
          <a:custGeom>
            <a:avLst/>
            <a:gdLst/>
            <a:ahLst/>
            <a:cxnLst/>
            <a:rect l="l" t="t" r="r" b="b"/>
            <a:pathLst>
              <a:path w="156" h="146" extrusionOk="0">
                <a:moveTo>
                  <a:pt x="0" y="0"/>
                </a:moveTo>
                <a:lnTo>
                  <a:pt x="0" y="0"/>
                </a:lnTo>
                <a:cubicBezTo>
                  <a:pt x="12" y="60"/>
                  <a:pt x="0" y="96"/>
                  <a:pt x="36" y="131"/>
                </a:cubicBezTo>
                <a:cubicBezTo>
                  <a:pt x="41" y="141"/>
                  <a:pt x="57" y="145"/>
                  <a:pt x="74" y="145"/>
                </a:cubicBezTo>
                <a:cubicBezTo>
                  <a:pt x="98" y="145"/>
                  <a:pt x="124" y="138"/>
                  <a:pt x="131" y="131"/>
                </a:cubicBezTo>
                <a:cubicBezTo>
                  <a:pt x="155" y="119"/>
                  <a:pt x="155" y="36"/>
                  <a:pt x="131" y="24"/>
                </a:cubicBezTo>
                <a:cubicBezTo>
                  <a:pt x="119" y="0"/>
                  <a:pt x="60" y="12"/>
                  <a:pt x="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6" name="Google Shape;4549;p8">
            <a:extLst>
              <a:ext uri="{FF2B5EF4-FFF2-40B4-BE49-F238E27FC236}">
                <a16:creationId xmlns:a16="http://schemas.microsoft.com/office/drawing/2014/main" id="{584B5C9E-050B-3DAA-D2C8-DBC8DEC4F5C5}"/>
              </a:ext>
            </a:extLst>
          </p:cNvPr>
          <p:cNvSpPr/>
          <p:nvPr/>
        </p:nvSpPr>
        <p:spPr>
          <a:xfrm>
            <a:off x="1685789" y="1272238"/>
            <a:ext cx="12749" cy="12749"/>
          </a:xfrm>
          <a:custGeom>
            <a:avLst/>
            <a:gdLst/>
            <a:ahLst/>
            <a:cxnLst/>
            <a:rect l="l" t="t" r="r" b="b"/>
            <a:pathLst>
              <a:path w="167" h="167" extrusionOk="0">
                <a:moveTo>
                  <a:pt x="119" y="0"/>
                </a:moveTo>
                <a:cubicBezTo>
                  <a:pt x="71" y="24"/>
                  <a:pt x="48" y="60"/>
                  <a:pt x="0" y="83"/>
                </a:cubicBezTo>
                <a:lnTo>
                  <a:pt x="71" y="167"/>
                </a:lnTo>
                <a:cubicBezTo>
                  <a:pt x="107" y="119"/>
                  <a:pt x="131" y="83"/>
                  <a:pt x="167" y="48"/>
                </a:cubicBezTo>
                <a:cubicBezTo>
                  <a:pt x="131" y="24"/>
                  <a:pt x="119" y="0"/>
                  <a:pt x="11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7" name="Google Shape;4550;p8">
            <a:extLst>
              <a:ext uri="{FF2B5EF4-FFF2-40B4-BE49-F238E27FC236}">
                <a16:creationId xmlns:a16="http://schemas.microsoft.com/office/drawing/2014/main" id="{8C712606-D013-FD17-3022-53308D4DAD0E}"/>
              </a:ext>
            </a:extLst>
          </p:cNvPr>
          <p:cNvSpPr/>
          <p:nvPr/>
        </p:nvSpPr>
        <p:spPr>
          <a:xfrm>
            <a:off x="1447599" y="1266131"/>
            <a:ext cx="10993" cy="10688"/>
          </a:xfrm>
          <a:custGeom>
            <a:avLst/>
            <a:gdLst/>
            <a:ahLst/>
            <a:cxnLst/>
            <a:rect l="l" t="t" r="r" b="b"/>
            <a:pathLst>
              <a:path w="144" h="140" extrusionOk="0">
                <a:moveTo>
                  <a:pt x="75" y="1"/>
                </a:moveTo>
                <a:cubicBezTo>
                  <a:pt x="51" y="1"/>
                  <a:pt x="26" y="9"/>
                  <a:pt x="12" y="9"/>
                </a:cubicBezTo>
                <a:cubicBezTo>
                  <a:pt x="12" y="32"/>
                  <a:pt x="1" y="80"/>
                  <a:pt x="12" y="104"/>
                </a:cubicBezTo>
                <a:cubicBezTo>
                  <a:pt x="24" y="128"/>
                  <a:pt x="84" y="128"/>
                  <a:pt x="143" y="140"/>
                </a:cubicBezTo>
                <a:cubicBezTo>
                  <a:pt x="143" y="80"/>
                  <a:pt x="143" y="32"/>
                  <a:pt x="120" y="21"/>
                </a:cubicBezTo>
                <a:cubicBezTo>
                  <a:pt x="109" y="5"/>
                  <a:pt x="93" y="1"/>
                  <a:pt x="7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8" name="Google Shape;4551;p8">
            <a:extLst>
              <a:ext uri="{FF2B5EF4-FFF2-40B4-BE49-F238E27FC236}">
                <a16:creationId xmlns:a16="http://schemas.microsoft.com/office/drawing/2014/main" id="{25BEBB2F-BE09-ABC4-1E63-1AECCBF72C7A}"/>
              </a:ext>
            </a:extLst>
          </p:cNvPr>
          <p:cNvSpPr/>
          <p:nvPr/>
        </p:nvSpPr>
        <p:spPr>
          <a:xfrm>
            <a:off x="961297" y="951828"/>
            <a:ext cx="11909" cy="11375"/>
          </a:xfrm>
          <a:custGeom>
            <a:avLst/>
            <a:gdLst/>
            <a:ahLst/>
            <a:cxnLst/>
            <a:rect l="l" t="t" r="r" b="b"/>
            <a:pathLst>
              <a:path w="156" h="149" extrusionOk="0">
                <a:moveTo>
                  <a:pt x="66" y="0"/>
                </a:moveTo>
                <a:cubicBezTo>
                  <a:pt x="45" y="0"/>
                  <a:pt x="25" y="6"/>
                  <a:pt x="13" y="18"/>
                </a:cubicBezTo>
                <a:cubicBezTo>
                  <a:pt x="1" y="30"/>
                  <a:pt x="1" y="101"/>
                  <a:pt x="13" y="113"/>
                </a:cubicBezTo>
                <a:cubicBezTo>
                  <a:pt x="36" y="137"/>
                  <a:pt x="84" y="137"/>
                  <a:pt x="156" y="149"/>
                </a:cubicBezTo>
                <a:cubicBezTo>
                  <a:pt x="144" y="78"/>
                  <a:pt x="144" y="30"/>
                  <a:pt x="120" y="18"/>
                </a:cubicBezTo>
                <a:cubicBezTo>
                  <a:pt x="108" y="6"/>
                  <a:pt x="87" y="0"/>
                  <a:pt x="6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 name="Google Shape;4553;p8">
            <a:extLst>
              <a:ext uri="{FF2B5EF4-FFF2-40B4-BE49-F238E27FC236}">
                <a16:creationId xmlns:a16="http://schemas.microsoft.com/office/drawing/2014/main" id="{FBD0B5D9-ADC9-38DD-D416-840BEA8696C8}"/>
              </a:ext>
            </a:extLst>
          </p:cNvPr>
          <p:cNvSpPr/>
          <p:nvPr/>
        </p:nvSpPr>
        <p:spPr>
          <a:xfrm rot="5400000" flipH="1">
            <a:off x="9005160" y="577845"/>
            <a:ext cx="102424" cy="89415"/>
          </a:xfrm>
          <a:custGeom>
            <a:avLst/>
            <a:gdLst/>
            <a:ahLst/>
            <a:cxnLst/>
            <a:rect l="l" t="t" r="r" b="b"/>
            <a:pathLst>
              <a:path w="1740" h="1519" extrusionOk="0">
                <a:moveTo>
                  <a:pt x="1549" y="1"/>
                </a:moveTo>
                <a:cubicBezTo>
                  <a:pt x="1534" y="1"/>
                  <a:pt x="1518" y="3"/>
                  <a:pt x="1501" y="6"/>
                </a:cubicBezTo>
                <a:cubicBezTo>
                  <a:pt x="1406" y="42"/>
                  <a:pt x="1441" y="149"/>
                  <a:pt x="1382" y="221"/>
                </a:cubicBezTo>
                <a:cubicBezTo>
                  <a:pt x="1358" y="209"/>
                  <a:pt x="1310" y="185"/>
                  <a:pt x="1287" y="173"/>
                </a:cubicBezTo>
                <a:cubicBezTo>
                  <a:pt x="1263" y="161"/>
                  <a:pt x="1239" y="149"/>
                  <a:pt x="1203" y="149"/>
                </a:cubicBezTo>
                <a:cubicBezTo>
                  <a:pt x="1187" y="150"/>
                  <a:pt x="1171" y="151"/>
                  <a:pt x="1155" y="151"/>
                </a:cubicBezTo>
                <a:cubicBezTo>
                  <a:pt x="1106" y="151"/>
                  <a:pt x="1056" y="147"/>
                  <a:pt x="1007" y="147"/>
                </a:cubicBezTo>
                <a:cubicBezTo>
                  <a:pt x="918" y="147"/>
                  <a:pt x="832" y="161"/>
                  <a:pt x="763" y="244"/>
                </a:cubicBezTo>
                <a:cubicBezTo>
                  <a:pt x="763" y="268"/>
                  <a:pt x="727" y="280"/>
                  <a:pt x="715" y="280"/>
                </a:cubicBezTo>
                <a:cubicBezTo>
                  <a:pt x="699" y="275"/>
                  <a:pt x="683" y="273"/>
                  <a:pt x="668" y="273"/>
                </a:cubicBezTo>
                <a:cubicBezTo>
                  <a:pt x="578" y="273"/>
                  <a:pt x="520" y="357"/>
                  <a:pt x="418" y="387"/>
                </a:cubicBezTo>
                <a:cubicBezTo>
                  <a:pt x="429" y="423"/>
                  <a:pt x="465" y="447"/>
                  <a:pt x="489" y="447"/>
                </a:cubicBezTo>
                <a:cubicBezTo>
                  <a:pt x="513" y="447"/>
                  <a:pt x="547" y="436"/>
                  <a:pt x="571" y="436"/>
                </a:cubicBezTo>
                <a:cubicBezTo>
                  <a:pt x="583" y="436"/>
                  <a:pt x="592" y="439"/>
                  <a:pt x="596" y="447"/>
                </a:cubicBezTo>
                <a:cubicBezTo>
                  <a:pt x="632" y="471"/>
                  <a:pt x="644" y="530"/>
                  <a:pt x="656" y="578"/>
                </a:cubicBezTo>
                <a:cubicBezTo>
                  <a:pt x="580" y="570"/>
                  <a:pt x="518" y="543"/>
                  <a:pt x="456" y="543"/>
                </a:cubicBezTo>
                <a:cubicBezTo>
                  <a:pt x="421" y="543"/>
                  <a:pt x="385" y="552"/>
                  <a:pt x="346" y="578"/>
                </a:cubicBezTo>
                <a:lnTo>
                  <a:pt x="298" y="887"/>
                </a:lnTo>
                <a:cubicBezTo>
                  <a:pt x="227" y="876"/>
                  <a:pt x="167" y="876"/>
                  <a:pt x="96" y="864"/>
                </a:cubicBezTo>
                <a:cubicBezTo>
                  <a:pt x="60" y="923"/>
                  <a:pt x="37" y="983"/>
                  <a:pt x="1" y="1018"/>
                </a:cubicBezTo>
                <a:cubicBezTo>
                  <a:pt x="52" y="1101"/>
                  <a:pt x="95" y="1192"/>
                  <a:pt x="190" y="1192"/>
                </a:cubicBezTo>
                <a:cubicBezTo>
                  <a:pt x="205" y="1192"/>
                  <a:pt x="221" y="1190"/>
                  <a:pt x="239" y="1185"/>
                </a:cubicBezTo>
                <a:cubicBezTo>
                  <a:pt x="370" y="1161"/>
                  <a:pt x="358" y="1042"/>
                  <a:pt x="358" y="935"/>
                </a:cubicBezTo>
                <a:cubicBezTo>
                  <a:pt x="477" y="935"/>
                  <a:pt x="477" y="935"/>
                  <a:pt x="525" y="1018"/>
                </a:cubicBezTo>
                <a:cubicBezTo>
                  <a:pt x="542" y="1023"/>
                  <a:pt x="558" y="1025"/>
                  <a:pt x="572" y="1025"/>
                </a:cubicBezTo>
                <a:cubicBezTo>
                  <a:pt x="666" y="1025"/>
                  <a:pt x="699" y="933"/>
                  <a:pt x="751" y="840"/>
                </a:cubicBezTo>
                <a:cubicBezTo>
                  <a:pt x="787" y="876"/>
                  <a:pt x="822" y="923"/>
                  <a:pt x="834" y="935"/>
                </a:cubicBezTo>
                <a:cubicBezTo>
                  <a:pt x="822" y="1102"/>
                  <a:pt x="787" y="1233"/>
                  <a:pt x="775" y="1399"/>
                </a:cubicBezTo>
                <a:cubicBezTo>
                  <a:pt x="775" y="1471"/>
                  <a:pt x="834" y="1518"/>
                  <a:pt x="906" y="1518"/>
                </a:cubicBezTo>
                <a:cubicBezTo>
                  <a:pt x="989" y="1518"/>
                  <a:pt x="1013" y="1459"/>
                  <a:pt x="1001" y="1411"/>
                </a:cubicBezTo>
                <a:cubicBezTo>
                  <a:pt x="953" y="1280"/>
                  <a:pt x="1072" y="1173"/>
                  <a:pt x="1060" y="1054"/>
                </a:cubicBezTo>
                <a:cubicBezTo>
                  <a:pt x="1322" y="947"/>
                  <a:pt x="1358" y="899"/>
                  <a:pt x="1322" y="721"/>
                </a:cubicBezTo>
                <a:lnTo>
                  <a:pt x="1561" y="721"/>
                </a:lnTo>
                <a:cubicBezTo>
                  <a:pt x="1382" y="542"/>
                  <a:pt x="1358" y="447"/>
                  <a:pt x="1489" y="244"/>
                </a:cubicBezTo>
                <a:lnTo>
                  <a:pt x="1489" y="244"/>
                </a:lnTo>
                <a:cubicBezTo>
                  <a:pt x="1531" y="252"/>
                  <a:pt x="1562" y="257"/>
                  <a:pt x="1585" y="257"/>
                </a:cubicBezTo>
                <a:cubicBezTo>
                  <a:pt x="1633" y="257"/>
                  <a:pt x="1644" y="234"/>
                  <a:pt x="1644" y="161"/>
                </a:cubicBezTo>
                <a:cubicBezTo>
                  <a:pt x="1644" y="66"/>
                  <a:pt x="1727" y="125"/>
                  <a:pt x="1739" y="66"/>
                </a:cubicBezTo>
                <a:cubicBezTo>
                  <a:pt x="1679" y="46"/>
                  <a:pt x="1628" y="1"/>
                  <a:pt x="154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4;p8">
            <a:extLst>
              <a:ext uri="{FF2B5EF4-FFF2-40B4-BE49-F238E27FC236}">
                <a16:creationId xmlns:a16="http://schemas.microsoft.com/office/drawing/2014/main" id="{72522AD1-0699-EBC7-3C96-31CAC18C663D}"/>
              </a:ext>
            </a:extLst>
          </p:cNvPr>
          <p:cNvSpPr/>
          <p:nvPr/>
        </p:nvSpPr>
        <p:spPr>
          <a:xfrm rot="5400000" flipH="1">
            <a:off x="8103977" y="1162280"/>
            <a:ext cx="92535" cy="102188"/>
          </a:xfrm>
          <a:custGeom>
            <a:avLst/>
            <a:gdLst/>
            <a:ahLst/>
            <a:cxnLst/>
            <a:rect l="l" t="t" r="r" b="b"/>
            <a:pathLst>
              <a:path w="1572" h="1736" extrusionOk="0">
                <a:moveTo>
                  <a:pt x="334" y="0"/>
                </a:moveTo>
                <a:cubicBezTo>
                  <a:pt x="313" y="0"/>
                  <a:pt x="289" y="3"/>
                  <a:pt x="262" y="9"/>
                </a:cubicBezTo>
                <a:cubicBezTo>
                  <a:pt x="191" y="140"/>
                  <a:pt x="119" y="307"/>
                  <a:pt x="36" y="461"/>
                </a:cubicBezTo>
                <a:cubicBezTo>
                  <a:pt x="0" y="580"/>
                  <a:pt x="24" y="723"/>
                  <a:pt x="119" y="819"/>
                </a:cubicBezTo>
                <a:cubicBezTo>
                  <a:pt x="156" y="856"/>
                  <a:pt x="198" y="874"/>
                  <a:pt x="242" y="874"/>
                </a:cubicBezTo>
                <a:cubicBezTo>
                  <a:pt x="268" y="874"/>
                  <a:pt x="295" y="868"/>
                  <a:pt x="322" y="854"/>
                </a:cubicBezTo>
                <a:cubicBezTo>
                  <a:pt x="405" y="842"/>
                  <a:pt x="405" y="771"/>
                  <a:pt x="405" y="711"/>
                </a:cubicBezTo>
                <a:cubicBezTo>
                  <a:pt x="405" y="652"/>
                  <a:pt x="405" y="592"/>
                  <a:pt x="417" y="497"/>
                </a:cubicBezTo>
                <a:cubicBezTo>
                  <a:pt x="548" y="616"/>
                  <a:pt x="667" y="723"/>
                  <a:pt x="786" y="842"/>
                </a:cubicBezTo>
                <a:cubicBezTo>
                  <a:pt x="774" y="866"/>
                  <a:pt x="750" y="902"/>
                  <a:pt x="738" y="961"/>
                </a:cubicBezTo>
                <a:cubicBezTo>
                  <a:pt x="643" y="902"/>
                  <a:pt x="548" y="854"/>
                  <a:pt x="429" y="795"/>
                </a:cubicBezTo>
                <a:lnTo>
                  <a:pt x="429" y="795"/>
                </a:lnTo>
                <a:cubicBezTo>
                  <a:pt x="441" y="938"/>
                  <a:pt x="429" y="1033"/>
                  <a:pt x="524" y="1128"/>
                </a:cubicBezTo>
                <a:cubicBezTo>
                  <a:pt x="611" y="1091"/>
                  <a:pt x="680" y="1074"/>
                  <a:pt x="742" y="1074"/>
                </a:cubicBezTo>
                <a:cubicBezTo>
                  <a:pt x="859" y="1074"/>
                  <a:pt x="947" y="1134"/>
                  <a:pt x="1072" y="1235"/>
                </a:cubicBezTo>
                <a:cubicBezTo>
                  <a:pt x="1131" y="1295"/>
                  <a:pt x="1203" y="1319"/>
                  <a:pt x="1298" y="1378"/>
                </a:cubicBezTo>
                <a:lnTo>
                  <a:pt x="1286" y="1592"/>
                </a:lnTo>
                <a:cubicBezTo>
                  <a:pt x="1286" y="1664"/>
                  <a:pt x="1334" y="1723"/>
                  <a:pt x="1429" y="1735"/>
                </a:cubicBezTo>
                <a:cubicBezTo>
                  <a:pt x="1453" y="1735"/>
                  <a:pt x="1524" y="1723"/>
                  <a:pt x="1524" y="1688"/>
                </a:cubicBezTo>
                <a:cubicBezTo>
                  <a:pt x="1560" y="1628"/>
                  <a:pt x="1572" y="1545"/>
                  <a:pt x="1548" y="1497"/>
                </a:cubicBezTo>
                <a:cubicBezTo>
                  <a:pt x="1465" y="1378"/>
                  <a:pt x="1381" y="1271"/>
                  <a:pt x="1381" y="1128"/>
                </a:cubicBezTo>
                <a:cubicBezTo>
                  <a:pt x="1381" y="1116"/>
                  <a:pt x="1381" y="1116"/>
                  <a:pt x="1369" y="1092"/>
                </a:cubicBezTo>
                <a:cubicBezTo>
                  <a:pt x="1274" y="1021"/>
                  <a:pt x="1203" y="914"/>
                  <a:pt x="1096" y="890"/>
                </a:cubicBezTo>
                <a:cubicBezTo>
                  <a:pt x="1000" y="854"/>
                  <a:pt x="941" y="771"/>
                  <a:pt x="881" y="700"/>
                </a:cubicBezTo>
                <a:cubicBezTo>
                  <a:pt x="834" y="676"/>
                  <a:pt x="786" y="676"/>
                  <a:pt x="726" y="664"/>
                </a:cubicBezTo>
                <a:cubicBezTo>
                  <a:pt x="732" y="602"/>
                  <a:pt x="759" y="588"/>
                  <a:pt x="791" y="588"/>
                </a:cubicBezTo>
                <a:cubicBezTo>
                  <a:pt x="817" y="588"/>
                  <a:pt x="846" y="597"/>
                  <a:pt x="870" y="597"/>
                </a:cubicBezTo>
                <a:cubicBezTo>
                  <a:pt x="879" y="597"/>
                  <a:pt x="886" y="596"/>
                  <a:pt x="893" y="592"/>
                </a:cubicBezTo>
                <a:cubicBezTo>
                  <a:pt x="929" y="414"/>
                  <a:pt x="1012" y="247"/>
                  <a:pt x="965" y="57"/>
                </a:cubicBezTo>
                <a:cubicBezTo>
                  <a:pt x="909" y="35"/>
                  <a:pt x="857" y="18"/>
                  <a:pt x="806" y="18"/>
                </a:cubicBezTo>
                <a:cubicBezTo>
                  <a:pt x="746" y="18"/>
                  <a:pt x="689" y="40"/>
                  <a:pt x="631" y="104"/>
                </a:cubicBezTo>
                <a:cubicBezTo>
                  <a:pt x="617" y="118"/>
                  <a:pt x="599" y="125"/>
                  <a:pt x="580" y="125"/>
                </a:cubicBezTo>
                <a:cubicBezTo>
                  <a:pt x="550" y="125"/>
                  <a:pt x="517" y="109"/>
                  <a:pt x="488" y="80"/>
                </a:cubicBezTo>
                <a:cubicBezTo>
                  <a:pt x="444" y="27"/>
                  <a:pt x="399" y="0"/>
                  <a:pt x="33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5;p8">
            <a:extLst>
              <a:ext uri="{FF2B5EF4-FFF2-40B4-BE49-F238E27FC236}">
                <a16:creationId xmlns:a16="http://schemas.microsoft.com/office/drawing/2014/main" id="{F029721C-7EE6-F564-42DB-0E8E7224A378}"/>
              </a:ext>
            </a:extLst>
          </p:cNvPr>
          <p:cNvSpPr/>
          <p:nvPr/>
        </p:nvSpPr>
        <p:spPr>
          <a:xfrm rot="5400000" flipH="1">
            <a:off x="8687558" y="438543"/>
            <a:ext cx="71520" cy="93300"/>
          </a:xfrm>
          <a:custGeom>
            <a:avLst/>
            <a:gdLst/>
            <a:ahLst/>
            <a:cxnLst/>
            <a:rect l="l" t="t" r="r" b="b"/>
            <a:pathLst>
              <a:path w="1215" h="1585" extrusionOk="0">
                <a:moveTo>
                  <a:pt x="359" y="1"/>
                </a:moveTo>
                <a:cubicBezTo>
                  <a:pt x="333" y="1"/>
                  <a:pt x="312" y="13"/>
                  <a:pt x="298" y="61"/>
                </a:cubicBezTo>
                <a:cubicBezTo>
                  <a:pt x="298" y="84"/>
                  <a:pt x="250" y="84"/>
                  <a:pt x="238" y="96"/>
                </a:cubicBezTo>
                <a:cubicBezTo>
                  <a:pt x="155" y="156"/>
                  <a:pt x="143" y="239"/>
                  <a:pt x="203" y="299"/>
                </a:cubicBezTo>
                <a:cubicBezTo>
                  <a:pt x="262" y="370"/>
                  <a:pt x="262" y="430"/>
                  <a:pt x="203" y="489"/>
                </a:cubicBezTo>
                <a:cubicBezTo>
                  <a:pt x="155" y="537"/>
                  <a:pt x="143" y="573"/>
                  <a:pt x="179" y="632"/>
                </a:cubicBezTo>
                <a:cubicBezTo>
                  <a:pt x="203" y="692"/>
                  <a:pt x="215" y="775"/>
                  <a:pt x="238" y="835"/>
                </a:cubicBezTo>
                <a:cubicBezTo>
                  <a:pt x="96" y="977"/>
                  <a:pt x="60" y="1073"/>
                  <a:pt x="72" y="1192"/>
                </a:cubicBezTo>
                <a:cubicBezTo>
                  <a:pt x="84" y="1275"/>
                  <a:pt x="60" y="1335"/>
                  <a:pt x="0" y="1394"/>
                </a:cubicBezTo>
                <a:cubicBezTo>
                  <a:pt x="60" y="1466"/>
                  <a:pt x="84" y="1513"/>
                  <a:pt x="143" y="1585"/>
                </a:cubicBezTo>
                <a:cubicBezTo>
                  <a:pt x="179" y="1549"/>
                  <a:pt x="203" y="1513"/>
                  <a:pt x="215" y="1489"/>
                </a:cubicBezTo>
                <a:cubicBezTo>
                  <a:pt x="235" y="1492"/>
                  <a:pt x="255" y="1493"/>
                  <a:pt x="275" y="1493"/>
                </a:cubicBezTo>
                <a:cubicBezTo>
                  <a:pt x="426" y="1493"/>
                  <a:pt x="553" y="1416"/>
                  <a:pt x="679" y="1311"/>
                </a:cubicBezTo>
                <a:cubicBezTo>
                  <a:pt x="619" y="1227"/>
                  <a:pt x="560" y="1168"/>
                  <a:pt x="536" y="1108"/>
                </a:cubicBezTo>
                <a:cubicBezTo>
                  <a:pt x="500" y="1049"/>
                  <a:pt x="500" y="977"/>
                  <a:pt x="489" y="894"/>
                </a:cubicBezTo>
                <a:lnTo>
                  <a:pt x="489" y="894"/>
                </a:lnTo>
                <a:cubicBezTo>
                  <a:pt x="552" y="915"/>
                  <a:pt x="597" y="955"/>
                  <a:pt x="623" y="955"/>
                </a:cubicBezTo>
                <a:cubicBezTo>
                  <a:pt x="626" y="955"/>
                  <a:pt x="629" y="955"/>
                  <a:pt x="631" y="954"/>
                </a:cubicBezTo>
                <a:cubicBezTo>
                  <a:pt x="655" y="947"/>
                  <a:pt x="676" y="943"/>
                  <a:pt x="694" y="943"/>
                </a:cubicBezTo>
                <a:cubicBezTo>
                  <a:pt x="768" y="943"/>
                  <a:pt x="800" y="999"/>
                  <a:pt x="810" y="1085"/>
                </a:cubicBezTo>
                <a:cubicBezTo>
                  <a:pt x="1012" y="1025"/>
                  <a:pt x="1012" y="1025"/>
                  <a:pt x="989" y="787"/>
                </a:cubicBezTo>
                <a:cubicBezTo>
                  <a:pt x="977" y="680"/>
                  <a:pt x="893" y="692"/>
                  <a:pt x="834" y="680"/>
                </a:cubicBezTo>
                <a:cubicBezTo>
                  <a:pt x="870" y="668"/>
                  <a:pt x="905" y="656"/>
                  <a:pt x="929" y="656"/>
                </a:cubicBezTo>
                <a:cubicBezTo>
                  <a:pt x="965" y="394"/>
                  <a:pt x="929" y="394"/>
                  <a:pt x="1215" y="394"/>
                </a:cubicBezTo>
                <a:lnTo>
                  <a:pt x="1215" y="275"/>
                </a:lnTo>
                <a:cubicBezTo>
                  <a:pt x="1167" y="299"/>
                  <a:pt x="1155" y="311"/>
                  <a:pt x="1131" y="311"/>
                </a:cubicBezTo>
                <a:cubicBezTo>
                  <a:pt x="1096" y="311"/>
                  <a:pt x="1072" y="323"/>
                  <a:pt x="1048" y="323"/>
                </a:cubicBezTo>
                <a:cubicBezTo>
                  <a:pt x="1036" y="311"/>
                  <a:pt x="1036" y="299"/>
                  <a:pt x="1024" y="299"/>
                </a:cubicBezTo>
                <a:cubicBezTo>
                  <a:pt x="989" y="263"/>
                  <a:pt x="953" y="204"/>
                  <a:pt x="905" y="204"/>
                </a:cubicBezTo>
                <a:cubicBezTo>
                  <a:pt x="846" y="204"/>
                  <a:pt x="810" y="263"/>
                  <a:pt x="810" y="323"/>
                </a:cubicBezTo>
                <a:cubicBezTo>
                  <a:pt x="810" y="358"/>
                  <a:pt x="810" y="370"/>
                  <a:pt x="798" y="394"/>
                </a:cubicBezTo>
                <a:cubicBezTo>
                  <a:pt x="773" y="451"/>
                  <a:pt x="750" y="475"/>
                  <a:pt x="721" y="475"/>
                </a:cubicBezTo>
                <a:cubicBezTo>
                  <a:pt x="695" y="475"/>
                  <a:pt x="664" y="457"/>
                  <a:pt x="619" y="430"/>
                </a:cubicBezTo>
                <a:cubicBezTo>
                  <a:pt x="500" y="358"/>
                  <a:pt x="500" y="263"/>
                  <a:pt x="500" y="144"/>
                </a:cubicBezTo>
                <a:cubicBezTo>
                  <a:pt x="500" y="84"/>
                  <a:pt x="489" y="25"/>
                  <a:pt x="429" y="13"/>
                </a:cubicBezTo>
                <a:cubicBezTo>
                  <a:pt x="403" y="8"/>
                  <a:pt x="380" y="1"/>
                  <a:pt x="35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6;p8">
            <a:extLst>
              <a:ext uri="{FF2B5EF4-FFF2-40B4-BE49-F238E27FC236}">
                <a16:creationId xmlns:a16="http://schemas.microsoft.com/office/drawing/2014/main" id="{47E45BDD-5AC8-2B9F-FEC5-4DEAC22CA9D6}"/>
              </a:ext>
            </a:extLst>
          </p:cNvPr>
          <p:cNvSpPr/>
          <p:nvPr/>
        </p:nvSpPr>
        <p:spPr>
          <a:xfrm rot="5400000" flipH="1">
            <a:off x="8840546" y="945482"/>
            <a:ext cx="68047" cy="61337"/>
          </a:xfrm>
          <a:custGeom>
            <a:avLst/>
            <a:gdLst/>
            <a:ahLst/>
            <a:cxnLst/>
            <a:rect l="l" t="t" r="r" b="b"/>
            <a:pathLst>
              <a:path w="1156" h="1042" extrusionOk="0">
                <a:moveTo>
                  <a:pt x="376" y="0"/>
                </a:moveTo>
                <a:cubicBezTo>
                  <a:pt x="260" y="0"/>
                  <a:pt x="236" y="111"/>
                  <a:pt x="179" y="168"/>
                </a:cubicBezTo>
                <a:cubicBezTo>
                  <a:pt x="132" y="216"/>
                  <a:pt x="167" y="275"/>
                  <a:pt x="191" y="311"/>
                </a:cubicBezTo>
                <a:cubicBezTo>
                  <a:pt x="203" y="335"/>
                  <a:pt x="191" y="346"/>
                  <a:pt x="191" y="370"/>
                </a:cubicBezTo>
                <a:cubicBezTo>
                  <a:pt x="179" y="430"/>
                  <a:pt x="179" y="513"/>
                  <a:pt x="167" y="573"/>
                </a:cubicBezTo>
                <a:cubicBezTo>
                  <a:pt x="167" y="585"/>
                  <a:pt x="156" y="585"/>
                  <a:pt x="156" y="597"/>
                </a:cubicBezTo>
                <a:cubicBezTo>
                  <a:pt x="108" y="585"/>
                  <a:pt x="72" y="585"/>
                  <a:pt x="48" y="585"/>
                </a:cubicBezTo>
                <a:cubicBezTo>
                  <a:pt x="1" y="716"/>
                  <a:pt x="96" y="751"/>
                  <a:pt x="167" y="787"/>
                </a:cubicBezTo>
                <a:cubicBezTo>
                  <a:pt x="179" y="787"/>
                  <a:pt x="179" y="775"/>
                  <a:pt x="191" y="775"/>
                </a:cubicBezTo>
                <a:cubicBezTo>
                  <a:pt x="179" y="751"/>
                  <a:pt x="167" y="716"/>
                  <a:pt x="132" y="668"/>
                </a:cubicBezTo>
                <a:lnTo>
                  <a:pt x="132" y="668"/>
                </a:lnTo>
                <a:cubicBezTo>
                  <a:pt x="191" y="692"/>
                  <a:pt x="239" y="692"/>
                  <a:pt x="239" y="704"/>
                </a:cubicBezTo>
                <a:cubicBezTo>
                  <a:pt x="251" y="823"/>
                  <a:pt x="418" y="882"/>
                  <a:pt x="370" y="1013"/>
                </a:cubicBezTo>
                <a:cubicBezTo>
                  <a:pt x="429" y="1013"/>
                  <a:pt x="489" y="1013"/>
                  <a:pt x="548" y="1025"/>
                </a:cubicBezTo>
                <a:cubicBezTo>
                  <a:pt x="586" y="1036"/>
                  <a:pt x="623" y="1041"/>
                  <a:pt x="658" y="1041"/>
                </a:cubicBezTo>
                <a:cubicBezTo>
                  <a:pt x="777" y="1041"/>
                  <a:pt x="877" y="981"/>
                  <a:pt x="941" y="870"/>
                </a:cubicBezTo>
                <a:lnTo>
                  <a:pt x="1156" y="466"/>
                </a:lnTo>
                <a:cubicBezTo>
                  <a:pt x="1017" y="362"/>
                  <a:pt x="913" y="191"/>
                  <a:pt x="722" y="191"/>
                </a:cubicBezTo>
                <a:cubicBezTo>
                  <a:pt x="716" y="191"/>
                  <a:pt x="710" y="191"/>
                  <a:pt x="703" y="192"/>
                </a:cubicBezTo>
                <a:cubicBezTo>
                  <a:pt x="691" y="132"/>
                  <a:pt x="668" y="96"/>
                  <a:pt x="656" y="96"/>
                </a:cubicBezTo>
                <a:cubicBezTo>
                  <a:pt x="623" y="56"/>
                  <a:pt x="591" y="27"/>
                  <a:pt x="552" y="27"/>
                </a:cubicBezTo>
                <a:cubicBezTo>
                  <a:pt x="533" y="27"/>
                  <a:pt x="512" y="33"/>
                  <a:pt x="489" y="49"/>
                </a:cubicBezTo>
                <a:cubicBezTo>
                  <a:pt x="429" y="96"/>
                  <a:pt x="429" y="132"/>
                  <a:pt x="465" y="192"/>
                </a:cubicBezTo>
                <a:cubicBezTo>
                  <a:pt x="465" y="227"/>
                  <a:pt x="489" y="239"/>
                  <a:pt x="501" y="275"/>
                </a:cubicBezTo>
                <a:cubicBezTo>
                  <a:pt x="453" y="346"/>
                  <a:pt x="394" y="418"/>
                  <a:pt x="334" y="477"/>
                </a:cubicBezTo>
                <a:cubicBezTo>
                  <a:pt x="227" y="406"/>
                  <a:pt x="215" y="370"/>
                  <a:pt x="298" y="335"/>
                </a:cubicBezTo>
                <a:cubicBezTo>
                  <a:pt x="334" y="311"/>
                  <a:pt x="394" y="287"/>
                  <a:pt x="394" y="251"/>
                </a:cubicBezTo>
                <a:cubicBezTo>
                  <a:pt x="406" y="180"/>
                  <a:pt x="394" y="96"/>
                  <a:pt x="394" y="1"/>
                </a:cubicBezTo>
                <a:cubicBezTo>
                  <a:pt x="388" y="1"/>
                  <a:pt x="382" y="0"/>
                  <a:pt x="37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7;p8">
            <a:extLst>
              <a:ext uri="{FF2B5EF4-FFF2-40B4-BE49-F238E27FC236}">
                <a16:creationId xmlns:a16="http://schemas.microsoft.com/office/drawing/2014/main" id="{5E9FE6D6-7815-1F75-780C-6D8EFB4B97E4}"/>
              </a:ext>
            </a:extLst>
          </p:cNvPr>
          <p:cNvSpPr/>
          <p:nvPr/>
        </p:nvSpPr>
        <p:spPr>
          <a:xfrm rot="5400000" flipH="1">
            <a:off x="7910637" y="437748"/>
            <a:ext cx="56098" cy="93477"/>
          </a:xfrm>
          <a:custGeom>
            <a:avLst/>
            <a:gdLst/>
            <a:ahLst/>
            <a:cxnLst/>
            <a:rect l="l" t="t" r="r" b="b"/>
            <a:pathLst>
              <a:path w="953" h="1588" extrusionOk="0">
                <a:moveTo>
                  <a:pt x="422" y="1"/>
                </a:moveTo>
                <a:cubicBezTo>
                  <a:pt x="394" y="1"/>
                  <a:pt x="362" y="27"/>
                  <a:pt x="298" y="80"/>
                </a:cubicBezTo>
                <a:cubicBezTo>
                  <a:pt x="298" y="175"/>
                  <a:pt x="488" y="151"/>
                  <a:pt x="453" y="294"/>
                </a:cubicBezTo>
                <a:cubicBezTo>
                  <a:pt x="429" y="294"/>
                  <a:pt x="417" y="318"/>
                  <a:pt x="393" y="318"/>
                </a:cubicBezTo>
                <a:lnTo>
                  <a:pt x="274" y="318"/>
                </a:lnTo>
                <a:cubicBezTo>
                  <a:pt x="226" y="389"/>
                  <a:pt x="155" y="758"/>
                  <a:pt x="155" y="925"/>
                </a:cubicBezTo>
                <a:cubicBezTo>
                  <a:pt x="131" y="925"/>
                  <a:pt x="119" y="937"/>
                  <a:pt x="95" y="937"/>
                </a:cubicBezTo>
                <a:cubicBezTo>
                  <a:pt x="24" y="961"/>
                  <a:pt x="0" y="972"/>
                  <a:pt x="24" y="1032"/>
                </a:cubicBezTo>
                <a:cubicBezTo>
                  <a:pt x="37" y="1058"/>
                  <a:pt x="53" y="1069"/>
                  <a:pt x="73" y="1069"/>
                </a:cubicBezTo>
                <a:cubicBezTo>
                  <a:pt x="90" y="1069"/>
                  <a:pt x="109" y="1060"/>
                  <a:pt x="131" y="1044"/>
                </a:cubicBezTo>
                <a:cubicBezTo>
                  <a:pt x="167" y="1020"/>
                  <a:pt x="191" y="996"/>
                  <a:pt x="203" y="984"/>
                </a:cubicBezTo>
                <a:cubicBezTo>
                  <a:pt x="286" y="1020"/>
                  <a:pt x="357" y="1044"/>
                  <a:pt x="417" y="1080"/>
                </a:cubicBezTo>
                <a:cubicBezTo>
                  <a:pt x="405" y="1103"/>
                  <a:pt x="393" y="1115"/>
                  <a:pt x="393" y="1139"/>
                </a:cubicBezTo>
                <a:cubicBezTo>
                  <a:pt x="310" y="1306"/>
                  <a:pt x="357" y="1449"/>
                  <a:pt x="512" y="1556"/>
                </a:cubicBezTo>
                <a:cubicBezTo>
                  <a:pt x="531" y="1575"/>
                  <a:pt x="557" y="1587"/>
                  <a:pt x="586" y="1587"/>
                </a:cubicBezTo>
                <a:cubicBezTo>
                  <a:pt x="612" y="1587"/>
                  <a:pt x="639" y="1578"/>
                  <a:pt x="667" y="1556"/>
                </a:cubicBezTo>
                <a:cubicBezTo>
                  <a:pt x="703" y="1520"/>
                  <a:pt x="750" y="1496"/>
                  <a:pt x="774" y="1496"/>
                </a:cubicBezTo>
                <a:cubicBezTo>
                  <a:pt x="792" y="1500"/>
                  <a:pt x="808" y="1502"/>
                  <a:pt x="822" y="1502"/>
                </a:cubicBezTo>
                <a:cubicBezTo>
                  <a:pt x="901" y="1502"/>
                  <a:pt x="922" y="1448"/>
                  <a:pt x="953" y="1377"/>
                </a:cubicBezTo>
                <a:cubicBezTo>
                  <a:pt x="846" y="1318"/>
                  <a:pt x="798" y="1223"/>
                  <a:pt x="846" y="1139"/>
                </a:cubicBezTo>
                <a:cubicBezTo>
                  <a:pt x="893" y="1032"/>
                  <a:pt x="869" y="961"/>
                  <a:pt x="822" y="865"/>
                </a:cubicBezTo>
                <a:lnTo>
                  <a:pt x="810" y="853"/>
                </a:lnTo>
                <a:cubicBezTo>
                  <a:pt x="727" y="830"/>
                  <a:pt x="667" y="830"/>
                  <a:pt x="584" y="818"/>
                </a:cubicBezTo>
                <a:cubicBezTo>
                  <a:pt x="584" y="699"/>
                  <a:pt x="655" y="591"/>
                  <a:pt x="572" y="472"/>
                </a:cubicBezTo>
                <a:cubicBezTo>
                  <a:pt x="548" y="461"/>
                  <a:pt x="584" y="401"/>
                  <a:pt x="607" y="365"/>
                </a:cubicBezTo>
                <a:cubicBezTo>
                  <a:pt x="667" y="270"/>
                  <a:pt x="667" y="258"/>
                  <a:pt x="596" y="175"/>
                </a:cubicBezTo>
                <a:cubicBezTo>
                  <a:pt x="572" y="151"/>
                  <a:pt x="536" y="115"/>
                  <a:pt x="524" y="91"/>
                </a:cubicBezTo>
                <a:cubicBezTo>
                  <a:pt x="475" y="30"/>
                  <a:pt x="451" y="1"/>
                  <a:pt x="42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8;p8">
            <a:extLst>
              <a:ext uri="{FF2B5EF4-FFF2-40B4-BE49-F238E27FC236}">
                <a16:creationId xmlns:a16="http://schemas.microsoft.com/office/drawing/2014/main" id="{BBCF135A-0656-119D-6217-FAF6DDDB56FD}"/>
              </a:ext>
            </a:extLst>
          </p:cNvPr>
          <p:cNvSpPr/>
          <p:nvPr/>
        </p:nvSpPr>
        <p:spPr>
          <a:xfrm rot="5400000" flipH="1">
            <a:off x="8294962" y="1138822"/>
            <a:ext cx="49093" cy="77642"/>
          </a:xfrm>
          <a:custGeom>
            <a:avLst/>
            <a:gdLst/>
            <a:ahLst/>
            <a:cxnLst/>
            <a:rect l="l" t="t" r="r" b="b"/>
            <a:pathLst>
              <a:path w="834" h="1319" extrusionOk="0">
                <a:moveTo>
                  <a:pt x="790" y="0"/>
                </a:moveTo>
                <a:cubicBezTo>
                  <a:pt x="725" y="0"/>
                  <a:pt x="691" y="63"/>
                  <a:pt x="632" y="92"/>
                </a:cubicBezTo>
                <a:cubicBezTo>
                  <a:pt x="579" y="29"/>
                  <a:pt x="525" y="4"/>
                  <a:pt x="468" y="4"/>
                </a:cubicBezTo>
                <a:cubicBezTo>
                  <a:pt x="409" y="4"/>
                  <a:pt x="347" y="32"/>
                  <a:pt x="286" y="68"/>
                </a:cubicBezTo>
                <a:cubicBezTo>
                  <a:pt x="239" y="92"/>
                  <a:pt x="215" y="116"/>
                  <a:pt x="167" y="128"/>
                </a:cubicBezTo>
                <a:cubicBezTo>
                  <a:pt x="0" y="188"/>
                  <a:pt x="0" y="188"/>
                  <a:pt x="36" y="390"/>
                </a:cubicBezTo>
                <a:cubicBezTo>
                  <a:pt x="108" y="414"/>
                  <a:pt x="167" y="449"/>
                  <a:pt x="251" y="473"/>
                </a:cubicBezTo>
                <a:cubicBezTo>
                  <a:pt x="203" y="580"/>
                  <a:pt x="143" y="688"/>
                  <a:pt x="60" y="795"/>
                </a:cubicBezTo>
                <a:cubicBezTo>
                  <a:pt x="48" y="902"/>
                  <a:pt x="286" y="950"/>
                  <a:pt x="179" y="1081"/>
                </a:cubicBezTo>
                <a:cubicBezTo>
                  <a:pt x="239" y="1140"/>
                  <a:pt x="274" y="1200"/>
                  <a:pt x="322" y="1247"/>
                </a:cubicBezTo>
                <a:cubicBezTo>
                  <a:pt x="346" y="1235"/>
                  <a:pt x="358" y="1200"/>
                  <a:pt x="393" y="1176"/>
                </a:cubicBezTo>
                <a:cubicBezTo>
                  <a:pt x="465" y="1211"/>
                  <a:pt x="536" y="1259"/>
                  <a:pt x="620" y="1319"/>
                </a:cubicBezTo>
                <a:cubicBezTo>
                  <a:pt x="643" y="1259"/>
                  <a:pt x="679" y="1211"/>
                  <a:pt x="679" y="1176"/>
                </a:cubicBezTo>
                <a:cubicBezTo>
                  <a:pt x="691" y="1128"/>
                  <a:pt x="679" y="1081"/>
                  <a:pt x="655" y="1021"/>
                </a:cubicBezTo>
                <a:lnTo>
                  <a:pt x="751" y="890"/>
                </a:lnTo>
                <a:cubicBezTo>
                  <a:pt x="834" y="723"/>
                  <a:pt x="822" y="700"/>
                  <a:pt x="691" y="557"/>
                </a:cubicBezTo>
                <a:cubicBezTo>
                  <a:pt x="643" y="521"/>
                  <a:pt x="596" y="461"/>
                  <a:pt x="572" y="414"/>
                </a:cubicBezTo>
                <a:cubicBezTo>
                  <a:pt x="655" y="283"/>
                  <a:pt x="679" y="128"/>
                  <a:pt x="822" y="68"/>
                </a:cubicBezTo>
                <a:cubicBezTo>
                  <a:pt x="834" y="68"/>
                  <a:pt x="834" y="33"/>
                  <a:pt x="834" y="9"/>
                </a:cubicBezTo>
                <a:cubicBezTo>
                  <a:pt x="818" y="3"/>
                  <a:pt x="803" y="0"/>
                  <a:pt x="79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9;p8">
            <a:extLst>
              <a:ext uri="{FF2B5EF4-FFF2-40B4-BE49-F238E27FC236}">
                <a16:creationId xmlns:a16="http://schemas.microsoft.com/office/drawing/2014/main" id="{1281E9B9-42CA-1A7C-15F7-8BAEC4F8F5FD}"/>
              </a:ext>
            </a:extLst>
          </p:cNvPr>
          <p:cNvSpPr/>
          <p:nvPr/>
        </p:nvSpPr>
        <p:spPr>
          <a:xfrm rot="5400000" flipH="1">
            <a:off x="8202457" y="1304731"/>
            <a:ext cx="70166" cy="61219"/>
          </a:xfrm>
          <a:custGeom>
            <a:avLst/>
            <a:gdLst/>
            <a:ahLst/>
            <a:cxnLst/>
            <a:rect l="l" t="t" r="r" b="b"/>
            <a:pathLst>
              <a:path w="1192" h="1040" extrusionOk="0">
                <a:moveTo>
                  <a:pt x="358" y="1"/>
                </a:moveTo>
                <a:cubicBezTo>
                  <a:pt x="334" y="60"/>
                  <a:pt x="299" y="84"/>
                  <a:pt x="275" y="108"/>
                </a:cubicBezTo>
                <a:cubicBezTo>
                  <a:pt x="299" y="180"/>
                  <a:pt x="239" y="215"/>
                  <a:pt x="203" y="251"/>
                </a:cubicBezTo>
                <a:cubicBezTo>
                  <a:pt x="61" y="322"/>
                  <a:pt x="96" y="501"/>
                  <a:pt x="1" y="608"/>
                </a:cubicBezTo>
                <a:cubicBezTo>
                  <a:pt x="61" y="632"/>
                  <a:pt x="108" y="680"/>
                  <a:pt x="168" y="727"/>
                </a:cubicBezTo>
                <a:cubicBezTo>
                  <a:pt x="180" y="739"/>
                  <a:pt x="180" y="751"/>
                  <a:pt x="203" y="751"/>
                </a:cubicBezTo>
                <a:cubicBezTo>
                  <a:pt x="275" y="799"/>
                  <a:pt x="334" y="870"/>
                  <a:pt x="418" y="906"/>
                </a:cubicBezTo>
                <a:cubicBezTo>
                  <a:pt x="501" y="918"/>
                  <a:pt x="549" y="942"/>
                  <a:pt x="620" y="1001"/>
                </a:cubicBezTo>
                <a:cubicBezTo>
                  <a:pt x="642" y="1028"/>
                  <a:pt x="663" y="1039"/>
                  <a:pt x="682" y="1039"/>
                </a:cubicBezTo>
                <a:cubicBezTo>
                  <a:pt x="713" y="1039"/>
                  <a:pt x="741" y="1006"/>
                  <a:pt x="763" y="953"/>
                </a:cubicBezTo>
                <a:cubicBezTo>
                  <a:pt x="775" y="918"/>
                  <a:pt x="763" y="882"/>
                  <a:pt x="763" y="846"/>
                </a:cubicBezTo>
                <a:lnTo>
                  <a:pt x="763" y="846"/>
                </a:lnTo>
                <a:cubicBezTo>
                  <a:pt x="823" y="851"/>
                  <a:pt x="882" y="861"/>
                  <a:pt x="935" y="861"/>
                </a:cubicBezTo>
                <a:cubicBezTo>
                  <a:pt x="1018" y="861"/>
                  <a:pt x="1088" y="836"/>
                  <a:pt x="1132" y="727"/>
                </a:cubicBezTo>
                <a:cubicBezTo>
                  <a:pt x="1192" y="608"/>
                  <a:pt x="1120" y="525"/>
                  <a:pt x="1061" y="418"/>
                </a:cubicBezTo>
                <a:cubicBezTo>
                  <a:pt x="977" y="477"/>
                  <a:pt x="894" y="537"/>
                  <a:pt x="823" y="596"/>
                </a:cubicBezTo>
                <a:cubicBezTo>
                  <a:pt x="811" y="441"/>
                  <a:pt x="680" y="322"/>
                  <a:pt x="703" y="168"/>
                </a:cubicBezTo>
                <a:cubicBezTo>
                  <a:pt x="703" y="108"/>
                  <a:pt x="656" y="84"/>
                  <a:pt x="596" y="84"/>
                </a:cubicBezTo>
                <a:cubicBezTo>
                  <a:pt x="561" y="108"/>
                  <a:pt x="513" y="120"/>
                  <a:pt x="453" y="144"/>
                </a:cubicBezTo>
                <a:cubicBezTo>
                  <a:pt x="442" y="120"/>
                  <a:pt x="406" y="72"/>
                  <a:pt x="35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0;p8">
            <a:extLst>
              <a:ext uri="{FF2B5EF4-FFF2-40B4-BE49-F238E27FC236}">
                <a16:creationId xmlns:a16="http://schemas.microsoft.com/office/drawing/2014/main" id="{6E2961C1-8781-E310-A590-856D9B17EB63}"/>
              </a:ext>
            </a:extLst>
          </p:cNvPr>
          <p:cNvSpPr/>
          <p:nvPr/>
        </p:nvSpPr>
        <p:spPr>
          <a:xfrm rot="5400000" flipH="1">
            <a:off x="8180354" y="528517"/>
            <a:ext cx="88355" cy="50741"/>
          </a:xfrm>
          <a:custGeom>
            <a:avLst/>
            <a:gdLst/>
            <a:ahLst/>
            <a:cxnLst/>
            <a:rect l="l" t="t" r="r" b="b"/>
            <a:pathLst>
              <a:path w="1501" h="862" extrusionOk="0">
                <a:moveTo>
                  <a:pt x="251" y="1"/>
                </a:moveTo>
                <a:cubicBezTo>
                  <a:pt x="251" y="72"/>
                  <a:pt x="275" y="143"/>
                  <a:pt x="251" y="179"/>
                </a:cubicBezTo>
                <a:cubicBezTo>
                  <a:pt x="215" y="227"/>
                  <a:pt x="144" y="203"/>
                  <a:pt x="96" y="227"/>
                </a:cubicBezTo>
                <a:cubicBezTo>
                  <a:pt x="72" y="227"/>
                  <a:pt x="60" y="227"/>
                  <a:pt x="36" y="239"/>
                </a:cubicBezTo>
                <a:cubicBezTo>
                  <a:pt x="24" y="274"/>
                  <a:pt x="1" y="310"/>
                  <a:pt x="1" y="346"/>
                </a:cubicBezTo>
                <a:cubicBezTo>
                  <a:pt x="13" y="370"/>
                  <a:pt x="60" y="405"/>
                  <a:pt x="84" y="417"/>
                </a:cubicBezTo>
                <a:cubicBezTo>
                  <a:pt x="87" y="421"/>
                  <a:pt x="94" y="422"/>
                  <a:pt x="102" y="422"/>
                </a:cubicBezTo>
                <a:cubicBezTo>
                  <a:pt x="121" y="422"/>
                  <a:pt x="147" y="414"/>
                  <a:pt x="155" y="405"/>
                </a:cubicBezTo>
                <a:cubicBezTo>
                  <a:pt x="194" y="376"/>
                  <a:pt x="229" y="365"/>
                  <a:pt x="263" y="365"/>
                </a:cubicBezTo>
                <a:cubicBezTo>
                  <a:pt x="313" y="365"/>
                  <a:pt x="361" y="389"/>
                  <a:pt x="417" y="417"/>
                </a:cubicBezTo>
                <a:cubicBezTo>
                  <a:pt x="477" y="453"/>
                  <a:pt x="536" y="477"/>
                  <a:pt x="608" y="524"/>
                </a:cubicBezTo>
                <a:cubicBezTo>
                  <a:pt x="620" y="572"/>
                  <a:pt x="620" y="608"/>
                  <a:pt x="632" y="643"/>
                </a:cubicBezTo>
                <a:cubicBezTo>
                  <a:pt x="656" y="763"/>
                  <a:pt x="727" y="834"/>
                  <a:pt x="846" y="858"/>
                </a:cubicBezTo>
                <a:cubicBezTo>
                  <a:pt x="857" y="860"/>
                  <a:pt x="868" y="862"/>
                  <a:pt x="878" y="862"/>
                </a:cubicBezTo>
                <a:cubicBezTo>
                  <a:pt x="961" y="862"/>
                  <a:pt x="998" y="779"/>
                  <a:pt x="1072" y="715"/>
                </a:cubicBezTo>
                <a:cubicBezTo>
                  <a:pt x="989" y="643"/>
                  <a:pt x="929" y="596"/>
                  <a:pt x="858" y="524"/>
                </a:cubicBezTo>
                <a:cubicBezTo>
                  <a:pt x="870" y="477"/>
                  <a:pt x="906" y="441"/>
                  <a:pt x="965" y="358"/>
                </a:cubicBezTo>
                <a:cubicBezTo>
                  <a:pt x="989" y="441"/>
                  <a:pt x="1025" y="489"/>
                  <a:pt x="1037" y="536"/>
                </a:cubicBezTo>
                <a:cubicBezTo>
                  <a:pt x="1096" y="417"/>
                  <a:pt x="989" y="322"/>
                  <a:pt x="1108" y="262"/>
                </a:cubicBezTo>
                <a:cubicBezTo>
                  <a:pt x="1144" y="286"/>
                  <a:pt x="1191" y="310"/>
                  <a:pt x="1215" y="322"/>
                </a:cubicBezTo>
                <a:cubicBezTo>
                  <a:pt x="1346" y="262"/>
                  <a:pt x="1465" y="191"/>
                  <a:pt x="1501" y="24"/>
                </a:cubicBezTo>
                <a:cubicBezTo>
                  <a:pt x="1471" y="13"/>
                  <a:pt x="1449" y="8"/>
                  <a:pt x="1430" y="8"/>
                </a:cubicBezTo>
                <a:cubicBezTo>
                  <a:pt x="1389" y="8"/>
                  <a:pt x="1367" y="35"/>
                  <a:pt x="1334" y="84"/>
                </a:cubicBezTo>
                <a:cubicBezTo>
                  <a:pt x="1294" y="156"/>
                  <a:pt x="1259" y="185"/>
                  <a:pt x="1211" y="185"/>
                </a:cubicBezTo>
                <a:cubicBezTo>
                  <a:pt x="1188" y="185"/>
                  <a:pt x="1163" y="179"/>
                  <a:pt x="1132" y="167"/>
                </a:cubicBezTo>
                <a:cubicBezTo>
                  <a:pt x="1096" y="143"/>
                  <a:pt x="1072" y="131"/>
                  <a:pt x="1048" y="120"/>
                </a:cubicBezTo>
                <a:cubicBezTo>
                  <a:pt x="973" y="188"/>
                  <a:pt x="921" y="221"/>
                  <a:pt x="865" y="221"/>
                </a:cubicBezTo>
                <a:cubicBezTo>
                  <a:pt x="813" y="221"/>
                  <a:pt x="758" y="194"/>
                  <a:pt x="679" y="143"/>
                </a:cubicBezTo>
                <a:cubicBezTo>
                  <a:pt x="656" y="120"/>
                  <a:pt x="596" y="108"/>
                  <a:pt x="536" y="108"/>
                </a:cubicBezTo>
                <a:cubicBezTo>
                  <a:pt x="519" y="108"/>
                  <a:pt x="501" y="108"/>
                  <a:pt x="483" y="108"/>
                </a:cubicBezTo>
                <a:cubicBezTo>
                  <a:pt x="395" y="108"/>
                  <a:pt x="310" y="100"/>
                  <a:pt x="25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1;p8">
            <a:extLst>
              <a:ext uri="{FF2B5EF4-FFF2-40B4-BE49-F238E27FC236}">
                <a16:creationId xmlns:a16="http://schemas.microsoft.com/office/drawing/2014/main" id="{8C443A90-41E0-A77D-2FB5-8F52A679F05F}"/>
              </a:ext>
            </a:extLst>
          </p:cNvPr>
          <p:cNvSpPr/>
          <p:nvPr/>
        </p:nvSpPr>
        <p:spPr>
          <a:xfrm rot="5400000" flipH="1">
            <a:off x="8884253" y="570546"/>
            <a:ext cx="48445" cy="55686"/>
          </a:xfrm>
          <a:custGeom>
            <a:avLst/>
            <a:gdLst/>
            <a:ahLst/>
            <a:cxnLst/>
            <a:rect l="l" t="t" r="r" b="b"/>
            <a:pathLst>
              <a:path w="823" h="946" extrusionOk="0">
                <a:moveTo>
                  <a:pt x="294" y="0"/>
                </a:moveTo>
                <a:cubicBezTo>
                  <a:pt x="231" y="0"/>
                  <a:pt x="168" y="25"/>
                  <a:pt x="108" y="65"/>
                </a:cubicBezTo>
                <a:cubicBezTo>
                  <a:pt x="13" y="148"/>
                  <a:pt x="1" y="243"/>
                  <a:pt x="25" y="351"/>
                </a:cubicBezTo>
                <a:cubicBezTo>
                  <a:pt x="60" y="422"/>
                  <a:pt x="96" y="505"/>
                  <a:pt x="144" y="577"/>
                </a:cubicBezTo>
                <a:cubicBezTo>
                  <a:pt x="191" y="648"/>
                  <a:pt x="275" y="696"/>
                  <a:pt x="239" y="815"/>
                </a:cubicBezTo>
                <a:cubicBezTo>
                  <a:pt x="215" y="863"/>
                  <a:pt x="263" y="946"/>
                  <a:pt x="334" y="946"/>
                </a:cubicBezTo>
                <a:cubicBezTo>
                  <a:pt x="430" y="946"/>
                  <a:pt x="441" y="886"/>
                  <a:pt x="430" y="815"/>
                </a:cubicBezTo>
                <a:cubicBezTo>
                  <a:pt x="430" y="815"/>
                  <a:pt x="441" y="803"/>
                  <a:pt x="441" y="779"/>
                </a:cubicBezTo>
                <a:cubicBezTo>
                  <a:pt x="501" y="755"/>
                  <a:pt x="572" y="744"/>
                  <a:pt x="632" y="708"/>
                </a:cubicBezTo>
                <a:cubicBezTo>
                  <a:pt x="680" y="744"/>
                  <a:pt x="703" y="755"/>
                  <a:pt x="751" y="779"/>
                </a:cubicBezTo>
                <a:cubicBezTo>
                  <a:pt x="739" y="696"/>
                  <a:pt x="727" y="624"/>
                  <a:pt x="692" y="529"/>
                </a:cubicBezTo>
                <a:lnTo>
                  <a:pt x="692" y="529"/>
                </a:lnTo>
                <a:cubicBezTo>
                  <a:pt x="751" y="541"/>
                  <a:pt x="799" y="541"/>
                  <a:pt x="822" y="565"/>
                </a:cubicBezTo>
                <a:cubicBezTo>
                  <a:pt x="692" y="422"/>
                  <a:pt x="608" y="279"/>
                  <a:pt x="668" y="65"/>
                </a:cubicBezTo>
                <a:lnTo>
                  <a:pt x="668" y="65"/>
                </a:lnTo>
                <a:cubicBezTo>
                  <a:pt x="623" y="87"/>
                  <a:pt x="586" y="99"/>
                  <a:pt x="552" y="99"/>
                </a:cubicBezTo>
                <a:cubicBezTo>
                  <a:pt x="514" y="99"/>
                  <a:pt x="479" y="84"/>
                  <a:pt x="441" y="53"/>
                </a:cubicBezTo>
                <a:cubicBezTo>
                  <a:pt x="394" y="16"/>
                  <a:pt x="344" y="0"/>
                  <a:pt x="29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2;p8">
            <a:extLst>
              <a:ext uri="{FF2B5EF4-FFF2-40B4-BE49-F238E27FC236}">
                <a16:creationId xmlns:a16="http://schemas.microsoft.com/office/drawing/2014/main" id="{FB3DF0C5-78A7-55D3-E86F-F123E941ABF4}"/>
              </a:ext>
            </a:extLst>
          </p:cNvPr>
          <p:cNvSpPr/>
          <p:nvPr/>
        </p:nvSpPr>
        <p:spPr>
          <a:xfrm rot="5400000" flipH="1">
            <a:off x="8277421" y="919965"/>
            <a:ext cx="50506" cy="54214"/>
          </a:xfrm>
          <a:custGeom>
            <a:avLst/>
            <a:gdLst/>
            <a:ahLst/>
            <a:cxnLst/>
            <a:rect l="l" t="t" r="r" b="b"/>
            <a:pathLst>
              <a:path w="858" h="921" extrusionOk="0">
                <a:moveTo>
                  <a:pt x="406" y="0"/>
                </a:moveTo>
                <a:cubicBezTo>
                  <a:pt x="358" y="48"/>
                  <a:pt x="310" y="95"/>
                  <a:pt x="310" y="107"/>
                </a:cubicBezTo>
                <a:cubicBezTo>
                  <a:pt x="370" y="226"/>
                  <a:pt x="263" y="322"/>
                  <a:pt x="310" y="417"/>
                </a:cubicBezTo>
                <a:cubicBezTo>
                  <a:pt x="239" y="405"/>
                  <a:pt x="167" y="393"/>
                  <a:pt x="120" y="393"/>
                </a:cubicBezTo>
                <a:cubicBezTo>
                  <a:pt x="108" y="441"/>
                  <a:pt x="84" y="476"/>
                  <a:pt x="60" y="512"/>
                </a:cubicBezTo>
                <a:cubicBezTo>
                  <a:pt x="1" y="560"/>
                  <a:pt x="1" y="631"/>
                  <a:pt x="25" y="691"/>
                </a:cubicBezTo>
                <a:cubicBezTo>
                  <a:pt x="79" y="810"/>
                  <a:pt x="312" y="920"/>
                  <a:pt x="461" y="920"/>
                </a:cubicBezTo>
                <a:cubicBezTo>
                  <a:pt x="475" y="920"/>
                  <a:pt x="488" y="919"/>
                  <a:pt x="501" y="917"/>
                </a:cubicBezTo>
                <a:cubicBezTo>
                  <a:pt x="584" y="893"/>
                  <a:pt x="834" y="691"/>
                  <a:pt x="858" y="619"/>
                </a:cubicBezTo>
                <a:lnTo>
                  <a:pt x="846" y="596"/>
                </a:lnTo>
                <a:lnTo>
                  <a:pt x="703" y="596"/>
                </a:lnTo>
                <a:cubicBezTo>
                  <a:pt x="775" y="560"/>
                  <a:pt x="810" y="524"/>
                  <a:pt x="858" y="500"/>
                </a:cubicBezTo>
                <a:cubicBezTo>
                  <a:pt x="810" y="393"/>
                  <a:pt x="763" y="322"/>
                  <a:pt x="667" y="286"/>
                </a:cubicBezTo>
                <a:cubicBezTo>
                  <a:pt x="548" y="262"/>
                  <a:pt x="429" y="179"/>
                  <a:pt x="40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3;p8">
            <a:extLst>
              <a:ext uri="{FF2B5EF4-FFF2-40B4-BE49-F238E27FC236}">
                <a16:creationId xmlns:a16="http://schemas.microsoft.com/office/drawing/2014/main" id="{8597DAAD-1808-3004-9EA9-6DAB9FC0CA72}"/>
              </a:ext>
            </a:extLst>
          </p:cNvPr>
          <p:cNvSpPr/>
          <p:nvPr/>
        </p:nvSpPr>
        <p:spPr>
          <a:xfrm rot="5400000" flipH="1">
            <a:off x="8389028" y="434393"/>
            <a:ext cx="35083" cy="58099"/>
          </a:xfrm>
          <a:custGeom>
            <a:avLst/>
            <a:gdLst/>
            <a:ahLst/>
            <a:cxnLst/>
            <a:rect l="l" t="t" r="r" b="b"/>
            <a:pathLst>
              <a:path w="596" h="987" extrusionOk="0">
                <a:moveTo>
                  <a:pt x="107" y="0"/>
                </a:moveTo>
                <a:cubicBezTo>
                  <a:pt x="36" y="72"/>
                  <a:pt x="36" y="72"/>
                  <a:pt x="0" y="417"/>
                </a:cubicBezTo>
                <a:cubicBezTo>
                  <a:pt x="95" y="512"/>
                  <a:pt x="179" y="584"/>
                  <a:pt x="274" y="667"/>
                </a:cubicBezTo>
                <a:cubicBezTo>
                  <a:pt x="250" y="703"/>
                  <a:pt x="226" y="715"/>
                  <a:pt x="214" y="750"/>
                </a:cubicBezTo>
                <a:cubicBezTo>
                  <a:pt x="191" y="762"/>
                  <a:pt x="179" y="786"/>
                  <a:pt x="167" y="822"/>
                </a:cubicBezTo>
                <a:cubicBezTo>
                  <a:pt x="131" y="893"/>
                  <a:pt x="155" y="953"/>
                  <a:pt x="238" y="965"/>
                </a:cubicBezTo>
                <a:cubicBezTo>
                  <a:pt x="273" y="978"/>
                  <a:pt x="306" y="986"/>
                  <a:pt x="337" y="986"/>
                </a:cubicBezTo>
                <a:cubicBezTo>
                  <a:pt x="391" y="986"/>
                  <a:pt x="439" y="961"/>
                  <a:pt x="476" y="893"/>
                </a:cubicBezTo>
                <a:cubicBezTo>
                  <a:pt x="512" y="834"/>
                  <a:pt x="548" y="774"/>
                  <a:pt x="595" y="715"/>
                </a:cubicBezTo>
                <a:cubicBezTo>
                  <a:pt x="536" y="667"/>
                  <a:pt x="488" y="643"/>
                  <a:pt x="452" y="608"/>
                </a:cubicBezTo>
                <a:cubicBezTo>
                  <a:pt x="488" y="548"/>
                  <a:pt x="524" y="524"/>
                  <a:pt x="536" y="489"/>
                </a:cubicBezTo>
                <a:cubicBezTo>
                  <a:pt x="572" y="453"/>
                  <a:pt x="583" y="417"/>
                  <a:pt x="583" y="369"/>
                </a:cubicBezTo>
                <a:cubicBezTo>
                  <a:pt x="583" y="220"/>
                  <a:pt x="462" y="71"/>
                  <a:pt x="304" y="71"/>
                </a:cubicBezTo>
                <a:cubicBezTo>
                  <a:pt x="298" y="71"/>
                  <a:pt x="292" y="71"/>
                  <a:pt x="286" y="72"/>
                </a:cubicBezTo>
                <a:cubicBezTo>
                  <a:pt x="268" y="76"/>
                  <a:pt x="253" y="78"/>
                  <a:pt x="239" y="78"/>
                </a:cubicBezTo>
                <a:cubicBezTo>
                  <a:pt x="177" y="78"/>
                  <a:pt x="146" y="39"/>
                  <a:pt x="10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4;p8">
            <a:extLst>
              <a:ext uri="{FF2B5EF4-FFF2-40B4-BE49-F238E27FC236}">
                <a16:creationId xmlns:a16="http://schemas.microsoft.com/office/drawing/2014/main" id="{D03A0606-885B-7FA1-3B18-D9875BE46752}"/>
              </a:ext>
            </a:extLst>
          </p:cNvPr>
          <p:cNvSpPr/>
          <p:nvPr/>
        </p:nvSpPr>
        <p:spPr>
          <a:xfrm rot="5400000" flipH="1">
            <a:off x="8156366" y="1117425"/>
            <a:ext cx="68754" cy="37673"/>
          </a:xfrm>
          <a:custGeom>
            <a:avLst/>
            <a:gdLst/>
            <a:ahLst/>
            <a:cxnLst/>
            <a:rect l="l" t="t" r="r" b="b"/>
            <a:pathLst>
              <a:path w="1168" h="640" extrusionOk="0">
                <a:moveTo>
                  <a:pt x="513" y="1"/>
                </a:moveTo>
                <a:cubicBezTo>
                  <a:pt x="471" y="1"/>
                  <a:pt x="426" y="12"/>
                  <a:pt x="381" y="30"/>
                </a:cubicBezTo>
                <a:cubicBezTo>
                  <a:pt x="298" y="54"/>
                  <a:pt x="238" y="78"/>
                  <a:pt x="155" y="101"/>
                </a:cubicBezTo>
                <a:cubicBezTo>
                  <a:pt x="155" y="113"/>
                  <a:pt x="143" y="149"/>
                  <a:pt x="119" y="173"/>
                </a:cubicBezTo>
                <a:cubicBezTo>
                  <a:pt x="84" y="149"/>
                  <a:pt x="48" y="149"/>
                  <a:pt x="0" y="113"/>
                </a:cubicBezTo>
                <a:lnTo>
                  <a:pt x="0" y="113"/>
                </a:lnTo>
                <a:cubicBezTo>
                  <a:pt x="24" y="220"/>
                  <a:pt x="36" y="304"/>
                  <a:pt x="36" y="375"/>
                </a:cubicBezTo>
                <a:cubicBezTo>
                  <a:pt x="60" y="387"/>
                  <a:pt x="96" y="399"/>
                  <a:pt x="107" y="399"/>
                </a:cubicBezTo>
                <a:cubicBezTo>
                  <a:pt x="133" y="385"/>
                  <a:pt x="155" y="379"/>
                  <a:pt x="176" y="379"/>
                </a:cubicBezTo>
                <a:cubicBezTo>
                  <a:pt x="243" y="379"/>
                  <a:pt x="288" y="442"/>
                  <a:pt x="334" y="506"/>
                </a:cubicBezTo>
                <a:cubicBezTo>
                  <a:pt x="400" y="599"/>
                  <a:pt x="436" y="640"/>
                  <a:pt x="487" y="640"/>
                </a:cubicBezTo>
                <a:cubicBezTo>
                  <a:pt x="527" y="640"/>
                  <a:pt x="576" y="613"/>
                  <a:pt x="655" y="566"/>
                </a:cubicBezTo>
                <a:cubicBezTo>
                  <a:pt x="691" y="554"/>
                  <a:pt x="703" y="542"/>
                  <a:pt x="715" y="518"/>
                </a:cubicBezTo>
                <a:cubicBezTo>
                  <a:pt x="762" y="542"/>
                  <a:pt x="810" y="578"/>
                  <a:pt x="822" y="578"/>
                </a:cubicBezTo>
                <a:cubicBezTo>
                  <a:pt x="848" y="561"/>
                  <a:pt x="870" y="555"/>
                  <a:pt x="889" y="555"/>
                </a:cubicBezTo>
                <a:cubicBezTo>
                  <a:pt x="939" y="555"/>
                  <a:pt x="969" y="599"/>
                  <a:pt x="1012" y="625"/>
                </a:cubicBezTo>
                <a:cubicBezTo>
                  <a:pt x="1030" y="631"/>
                  <a:pt x="1054" y="634"/>
                  <a:pt x="1075" y="634"/>
                </a:cubicBezTo>
                <a:cubicBezTo>
                  <a:pt x="1096" y="634"/>
                  <a:pt x="1113" y="631"/>
                  <a:pt x="1119" y="625"/>
                </a:cubicBezTo>
                <a:cubicBezTo>
                  <a:pt x="1167" y="566"/>
                  <a:pt x="1119" y="518"/>
                  <a:pt x="1072" y="506"/>
                </a:cubicBezTo>
                <a:lnTo>
                  <a:pt x="762" y="375"/>
                </a:lnTo>
                <a:cubicBezTo>
                  <a:pt x="774" y="328"/>
                  <a:pt x="810" y="280"/>
                  <a:pt x="822" y="232"/>
                </a:cubicBezTo>
                <a:cubicBezTo>
                  <a:pt x="774" y="220"/>
                  <a:pt x="750" y="208"/>
                  <a:pt x="738" y="197"/>
                </a:cubicBezTo>
                <a:cubicBezTo>
                  <a:pt x="715" y="173"/>
                  <a:pt x="703" y="149"/>
                  <a:pt x="691" y="113"/>
                </a:cubicBezTo>
                <a:cubicBezTo>
                  <a:pt x="646" y="32"/>
                  <a:pt x="583" y="1"/>
                  <a:pt x="51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5;p8">
            <a:extLst>
              <a:ext uri="{FF2B5EF4-FFF2-40B4-BE49-F238E27FC236}">
                <a16:creationId xmlns:a16="http://schemas.microsoft.com/office/drawing/2014/main" id="{B5D0526B-721F-760B-AE78-B44E6D31FDCE}"/>
              </a:ext>
            </a:extLst>
          </p:cNvPr>
          <p:cNvSpPr/>
          <p:nvPr/>
        </p:nvSpPr>
        <p:spPr>
          <a:xfrm rot="5400000" flipH="1">
            <a:off x="7835615" y="421354"/>
            <a:ext cx="33023" cy="63868"/>
          </a:xfrm>
          <a:custGeom>
            <a:avLst/>
            <a:gdLst/>
            <a:ahLst/>
            <a:cxnLst/>
            <a:rect l="l" t="t" r="r" b="b"/>
            <a:pathLst>
              <a:path w="561" h="1085" extrusionOk="0">
                <a:moveTo>
                  <a:pt x="286" y="1"/>
                </a:moveTo>
                <a:cubicBezTo>
                  <a:pt x="274" y="60"/>
                  <a:pt x="239" y="108"/>
                  <a:pt x="227" y="155"/>
                </a:cubicBezTo>
                <a:cubicBezTo>
                  <a:pt x="227" y="179"/>
                  <a:pt x="227" y="227"/>
                  <a:pt x="215" y="263"/>
                </a:cubicBezTo>
                <a:cubicBezTo>
                  <a:pt x="108" y="393"/>
                  <a:pt x="120" y="513"/>
                  <a:pt x="215" y="644"/>
                </a:cubicBezTo>
                <a:cubicBezTo>
                  <a:pt x="24" y="644"/>
                  <a:pt x="24" y="644"/>
                  <a:pt x="1" y="822"/>
                </a:cubicBezTo>
                <a:lnTo>
                  <a:pt x="1" y="917"/>
                </a:lnTo>
                <a:cubicBezTo>
                  <a:pt x="1" y="1036"/>
                  <a:pt x="36" y="1060"/>
                  <a:pt x="155" y="1084"/>
                </a:cubicBezTo>
                <a:lnTo>
                  <a:pt x="358" y="1084"/>
                </a:lnTo>
                <a:cubicBezTo>
                  <a:pt x="441" y="1001"/>
                  <a:pt x="536" y="929"/>
                  <a:pt x="477" y="858"/>
                </a:cubicBezTo>
                <a:cubicBezTo>
                  <a:pt x="441" y="703"/>
                  <a:pt x="501" y="584"/>
                  <a:pt x="524" y="465"/>
                </a:cubicBezTo>
                <a:cubicBezTo>
                  <a:pt x="560" y="346"/>
                  <a:pt x="501" y="334"/>
                  <a:pt x="417" y="286"/>
                </a:cubicBezTo>
                <a:cubicBezTo>
                  <a:pt x="453" y="155"/>
                  <a:pt x="405" y="84"/>
                  <a:pt x="28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6;p8">
            <a:extLst>
              <a:ext uri="{FF2B5EF4-FFF2-40B4-BE49-F238E27FC236}">
                <a16:creationId xmlns:a16="http://schemas.microsoft.com/office/drawing/2014/main" id="{3D980EBE-C053-DF0A-BA18-32C010C39A48}"/>
              </a:ext>
            </a:extLst>
          </p:cNvPr>
          <p:cNvSpPr/>
          <p:nvPr/>
        </p:nvSpPr>
        <p:spPr>
          <a:xfrm rot="5400000" flipH="1">
            <a:off x="8608591" y="305951"/>
            <a:ext cx="52625" cy="52213"/>
          </a:xfrm>
          <a:custGeom>
            <a:avLst/>
            <a:gdLst/>
            <a:ahLst/>
            <a:cxnLst/>
            <a:rect l="l" t="t" r="r" b="b"/>
            <a:pathLst>
              <a:path w="894" h="887" extrusionOk="0">
                <a:moveTo>
                  <a:pt x="98" y="0"/>
                </a:moveTo>
                <a:cubicBezTo>
                  <a:pt x="83" y="0"/>
                  <a:pt x="66" y="3"/>
                  <a:pt x="48" y="7"/>
                </a:cubicBezTo>
                <a:cubicBezTo>
                  <a:pt x="48" y="186"/>
                  <a:pt x="1" y="365"/>
                  <a:pt x="167" y="484"/>
                </a:cubicBezTo>
                <a:cubicBezTo>
                  <a:pt x="232" y="435"/>
                  <a:pt x="302" y="376"/>
                  <a:pt x="381" y="376"/>
                </a:cubicBezTo>
                <a:cubicBezTo>
                  <a:pt x="419" y="376"/>
                  <a:pt x="458" y="390"/>
                  <a:pt x="501" y="424"/>
                </a:cubicBezTo>
                <a:lnTo>
                  <a:pt x="501" y="769"/>
                </a:lnTo>
                <a:cubicBezTo>
                  <a:pt x="489" y="781"/>
                  <a:pt x="441" y="805"/>
                  <a:pt x="417" y="853"/>
                </a:cubicBezTo>
                <a:cubicBezTo>
                  <a:pt x="466" y="874"/>
                  <a:pt x="514" y="886"/>
                  <a:pt x="553" y="886"/>
                </a:cubicBezTo>
                <a:cubicBezTo>
                  <a:pt x="581" y="886"/>
                  <a:pt x="605" y="880"/>
                  <a:pt x="620" y="865"/>
                </a:cubicBezTo>
                <a:cubicBezTo>
                  <a:pt x="727" y="805"/>
                  <a:pt x="810" y="722"/>
                  <a:pt x="894" y="650"/>
                </a:cubicBezTo>
                <a:cubicBezTo>
                  <a:pt x="882" y="615"/>
                  <a:pt x="882" y="603"/>
                  <a:pt x="870" y="591"/>
                </a:cubicBezTo>
                <a:cubicBezTo>
                  <a:pt x="786" y="508"/>
                  <a:pt x="751" y="472"/>
                  <a:pt x="846" y="377"/>
                </a:cubicBezTo>
                <a:cubicBezTo>
                  <a:pt x="894" y="353"/>
                  <a:pt x="870" y="210"/>
                  <a:pt x="810" y="186"/>
                </a:cubicBezTo>
                <a:cubicBezTo>
                  <a:pt x="775" y="198"/>
                  <a:pt x="727" y="210"/>
                  <a:pt x="703" y="234"/>
                </a:cubicBezTo>
                <a:cubicBezTo>
                  <a:pt x="558" y="143"/>
                  <a:pt x="510" y="122"/>
                  <a:pt x="401" y="122"/>
                </a:cubicBezTo>
                <a:cubicBezTo>
                  <a:pt x="366" y="122"/>
                  <a:pt x="326" y="124"/>
                  <a:pt x="274" y="127"/>
                </a:cubicBezTo>
                <a:cubicBezTo>
                  <a:pt x="223" y="86"/>
                  <a:pt x="190" y="0"/>
                  <a:pt x="9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7;p8">
            <a:extLst>
              <a:ext uri="{FF2B5EF4-FFF2-40B4-BE49-F238E27FC236}">
                <a16:creationId xmlns:a16="http://schemas.microsoft.com/office/drawing/2014/main" id="{19726C03-ED82-1A00-3B35-FD107F017A29}"/>
              </a:ext>
            </a:extLst>
          </p:cNvPr>
          <p:cNvSpPr/>
          <p:nvPr/>
        </p:nvSpPr>
        <p:spPr>
          <a:xfrm rot="5400000" flipH="1">
            <a:off x="7935507" y="1007643"/>
            <a:ext cx="68754" cy="42853"/>
          </a:xfrm>
          <a:custGeom>
            <a:avLst/>
            <a:gdLst/>
            <a:ahLst/>
            <a:cxnLst/>
            <a:rect l="l" t="t" r="r" b="b"/>
            <a:pathLst>
              <a:path w="1168" h="728" extrusionOk="0">
                <a:moveTo>
                  <a:pt x="870" y="1"/>
                </a:moveTo>
                <a:cubicBezTo>
                  <a:pt x="787" y="108"/>
                  <a:pt x="715" y="203"/>
                  <a:pt x="620" y="322"/>
                </a:cubicBezTo>
                <a:cubicBezTo>
                  <a:pt x="572" y="322"/>
                  <a:pt x="501" y="310"/>
                  <a:pt x="441" y="299"/>
                </a:cubicBezTo>
                <a:cubicBezTo>
                  <a:pt x="358" y="263"/>
                  <a:pt x="275" y="227"/>
                  <a:pt x="191" y="191"/>
                </a:cubicBezTo>
                <a:cubicBezTo>
                  <a:pt x="173" y="185"/>
                  <a:pt x="153" y="182"/>
                  <a:pt x="133" y="182"/>
                </a:cubicBezTo>
                <a:cubicBezTo>
                  <a:pt x="76" y="182"/>
                  <a:pt x="22" y="207"/>
                  <a:pt x="13" y="251"/>
                </a:cubicBezTo>
                <a:cubicBezTo>
                  <a:pt x="1" y="334"/>
                  <a:pt x="37" y="370"/>
                  <a:pt x="120" y="370"/>
                </a:cubicBezTo>
                <a:cubicBezTo>
                  <a:pt x="132" y="370"/>
                  <a:pt x="144" y="382"/>
                  <a:pt x="156" y="382"/>
                </a:cubicBezTo>
                <a:cubicBezTo>
                  <a:pt x="215" y="632"/>
                  <a:pt x="322" y="715"/>
                  <a:pt x="608" y="727"/>
                </a:cubicBezTo>
                <a:cubicBezTo>
                  <a:pt x="596" y="596"/>
                  <a:pt x="596" y="489"/>
                  <a:pt x="680" y="382"/>
                </a:cubicBezTo>
                <a:cubicBezTo>
                  <a:pt x="769" y="449"/>
                  <a:pt x="843" y="482"/>
                  <a:pt x="907" y="482"/>
                </a:cubicBezTo>
                <a:cubicBezTo>
                  <a:pt x="1014" y="482"/>
                  <a:pt x="1093" y="389"/>
                  <a:pt x="1168" y="203"/>
                </a:cubicBezTo>
                <a:lnTo>
                  <a:pt x="953" y="168"/>
                </a:lnTo>
                <a:cubicBezTo>
                  <a:pt x="942" y="120"/>
                  <a:pt x="906" y="72"/>
                  <a:pt x="87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8;p8">
            <a:extLst>
              <a:ext uri="{FF2B5EF4-FFF2-40B4-BE49-F238E27FC236}">
                <a16:creationId xmlns:a16="http://schemas.microsoft.com/office/drawing/2014/main" id="{03DDF032-7B7E-1618-DEA6-C817F8DCB94F}"/>
              </a:ext>
            </a:extLst>
          </p:cNvPr>
          <p:cNvSpPr/>
          <p:nvPr/>
        </p:nvSpPr>
        <p:spPr>
          <a:xfrm rot="5400000" flipH="1">
            <a:off x="9272610" y="967556"/>
            <a:ext cx="35083" cy="55686"/>
          </a:xfrm>
          <a:custGeom>
            <a:avLst/>
            <a:gdLst/>
            <a:ahLst/>
            <a:cxnLst/>
            <a:rect l="l" t="t" r="r" b="b"/>
            <a:pathLst>
              <a:path w="596" h="946" extrusionOk="0">
                <a:moveTo>
                  <a:pt x="155" y="0"/>
                </a:moveTo>
                <a:cubicBezTo>
                  <a:pt x="107" y="84"/>
                  <a:pt x="60" y="96"/>
                  <a:pt x="48" y="143"/>
                </a:cubicBezTo>
                <a:cubicBezTo>
                  <a:pt x="36" y="203"/>
                  <a:pt x="36" y="274"/>
                  <a:pt x="36" y="346"/>
                </a:cubicBezTo>
                <a:cubicBezTo>
                  <a:pt x="36" y="524"/>
                  <a:pt x="107" y="691"/>
                  <a:pt x="0" y="870"/>
                </a:cubicBezTo>
                <a:cubicBezTo>
                  <a:pt x="100" y="919"/>
                  <a:pt x="184" y="946"/>
                  <a:pt x="255" y="946"/>
                </a:cubicBezTo>
                <a:cubicBezTo>
                  <a:pt x="337" y="946"/>
                  <a:pt x="402" y="910"/>
                  <a:pt x="453" y="834"/>
                </a:cubicBezTo>
                <a:cubicBezTo>
                  <a:pt x="572" y="679"/>
                  <a:pt x="595" y="560"/>
                  <a:pt x="476" y="381"/>
                </a:cubicBezTo>
                <a:cubicBezTo>
                  <a:pt x="429" y="322"/>
                  <a:pt x="369" y="274"/>
                  <a:pt x="298" y="227"/>
                </a:cubicBezTo>
                <a:cubicBezTo>
                  <a:pt x="226" y="179"/>
                  <a:pt x="167" y="119"/>
                  <a:pt x="15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9;p8">
            <a:extLst>
              <a:ext uri="{FF2B5EF4-FFF2-40B4-BE49-F238E27FC236}">
                <a16:creationId xmlns:a16="http://schemas.microsoft.com/office/drawing/2014/main" id="{BB179563-57E9-DC74-CBEB-72B9A50E7A18}"/>
              </a:ext>
            </a:extLst>
          </p:cNvPr>
          <p:cNvSpPr/>
          <p:nvPr/>
        </p:nvSpPr>
        <p:spPr>
          <a:xfrm rot="5400000" flipH="1">
            <a:off x="8661717" y="251531"/>
            <a:ext cx="42088" cy="51035"/>
          </a:xfrm>
          <a:custGeom>
            <a:avLst/>
            <a:gdLst/>
            <a:ahLst/>
            <a:cxnLst/>
            <a:rect l="l" t="t" r="r" b="b"/>
            <a:pathLst>
              <a:path w="715" h="867" extrusionOk="0">
                <a:moveTo>
                  <a:pt x="239" y="1"/>
                </a:moveTo>
                <a:cubicBezTo>
                  <a:pt x="203" y="96"/>
                  <a:pt x="179" y="144"/>
                  <a:pt x="155" y="168"/>
                </a:cubicBezTo>
                <a:cubicBezTo>
                  <a:pt x="1" y="334"/>
                  <a:pt x="191" y="453"/>
                  <a:pt x="191" y="596"/>
                </a:cubicBezTo>
                <a:cubicBezTo>
                  <a:pt x="191" y="644"/>
                  <a:pt x="274" y="703"/>
                  <a:pt x="322" y="751"/>
                </a:cubicBezTo>
                <a:cubicBezTo>
                  <a:pt x="358" y="775"/>
                  <a:pt x="417" y="810"/>
                  <a:pt x="465" y="834"/>
                </a:cubicBezTo>
                <a:cubicBezTo>
                  <a:pt x="487" y="856"/>
                  <a:pt x="509" y="867"/>
                  <a:pt x="528" y="867"/>
                </a:cubicBezTo>
                <a:cubicBezTo>
                  <a:pt x="562" y="867"/>
                  <a:pt x="588" y="835"/>
                  <a:pt x="596" y="775"/>
                </a:cubicBezTo>
                <a:cubicBezTo>
                  <a:pt x="632" y="644"/>
                  <a:pt x="643" y="513"/>
                  <a:pt x="679" y="382"/>
                </a:cubicBezTo>
                <a:cubicBezTo>
                  <a:pt x="715" y="215"/>
                  <a:pt x="703" y="156"/>
                  <a:pt x="524" y="48"/>
                </a:cubicBezTo>
                <a:lnTo>
                  <a:pt x="346" y="179"/>
                </a:lnTo>
                <a:cubicBezTo>
                  <a:pt x="322" y="120"/>
                  <a:pt x="286" y="84"/>
                  <a:pt x="23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0;p8">
            <a:extLst>
              <a:ext uri="{FF2B5EF4-FFF2-40B4-BE49-F238E27FC236}">
                <a16:creationId xmlns:a16="http://schemas.microsoft.com/office/drawing/2014/main" id="{FE6F080B-6715-E81C-5DC9-4924844E8487}"/>
              </a:ext>
            </a:extLst>
          </p:cNvPr>
          <p:cNvSpPr/>
          <p:nvPr/>
        </p:nvSpPr>
        <p:spPr>
          <a:xfrm rot="5400000" flipH="1">
            <a:off x="9138517" y="708024"/>
            <a:ext cx="44207" cy="48445"/>
          </a:xfrm>
          <a:custGeom>
            <a:avLst/>
            <a:gdLst/>
            <a:ahLst/>
            <a:cxnLst/>
            <a:rect l="l" t="t" r="r" b="b"/>
            <a:pathLst>
              <a:path w="751" h="823" extrusionOk="0">
                <a:moveTo>
                  <a:pt x="215" y="1"/>
                </a:moveTo>
                <a:cubicBezTo>
                  <a:pt x="132" y="120"/>
                  <a:pt x="72" y="227"/>
                  <a:pt x="1" y="334"/>
                </a:cubicBezTo>
                <a:cubicBezTo>
                  <a:pt x="48" y="358"/>
                  <a:pt x="96" y="394"/>
                  <a:pt x="132" y="405"/>
                </a:cubicBezTo>
                <a:cubicBezTo>
                  <a:pt x="108" y="501"/>
                  <a:pt x="96" y="584"/>
                  <a:pt x="60" y="679"/>
                </a:cubicBezTo>
                <a:cubicBezTo>
                  <a:pt x="274" y="739"/>
                  <a:pt x="465" y="775"/>
                  <a:pt x="644" y="822"/>
                </a:cubicBezTo>
                <a:cubicBezTo>
                  <a:pt x="667" y="751"/>
                  <a:pt x="751" y="679"/>
                  <a:pt x="727" y="596"/>
                </a:cubicBezTo>
                <a:cubicBezTo>
                  <a:pt x="715" y="465"/>
                  <a:pt x="667" y="346"/>
                  <a:pt x="524" y="274"/>
                </a:cubicBezTo>
                <a:cubicBezTo>
                  <a:pt x="405" y="215"/>
                  <a:pt x="274" y="167"/>
                  <a:pt x="21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71;p8">
            <a:extLst>
              <a:ext uri="{FF2B5EF4-FFF2-40B4-BE49-F238E27FC236}">
                <a16:creationId xmlns:a16="http://schemas.microsoft.com/office/drawing/2014/main" id="{F19C0FF4-7B67-5295-10AA-384558F28BFC}"/>
              </a:ext>
            </a:extLst>
          </p:cNvPr>
          <p:cNvSpPr/>
          <p:nvPr/>
        </p:nvSpPr>
        <p:spPr>
          <a:xfrm rot="5400000" flipH="1">
            <a:off x="8552553" y="155847"/>
            <a:ext cx="60336" cy="46150"/>
          </a:xfrm>
          <a:custGeom>
            <a:avLst/>
            <a:gdLst/>
            <a:ahLst/>
            <a:cxnLst/>
            <a:rect l="l" t="t" r="r" b="b"/>
            <a:pathLst>
              <a:path w="1025" h="784" extrusionOk="0">
                <a:moveTo>
                  <a:pt x="788" y="1"/>
                </a:moveTo>
                <a:cubicBezTo>
                  <a:pt x="732" y="1"/>
                  <a:pt x="675" y="37"/>
                  <a:pt x="632" y="105"/>
                </a:cubicBezTo>
                <a:cubicBezTo>
                  <a:pt x="596" y="189"/>
                  <a:pt x="560" y="272"/>
                  <a:pt x="536" y="343"/>
                </a:cubicBezTo>
                <a:cubicBezTo>
                  <a:pt x="471" y="335"/>
                  <a:pt x="411" y="321"/>
                  <a:pt x="364" y="321"/>
                </a:cubicBezTo>
                <a:cubicBezTo>
                  <a:pt x="343" y="321"/>
                  <a:pt x="325" y="324"/>
                  <a:pt x="310" y="332"/>
                </a:cubicBezTo>
                <a:cubicBezTo>
                  <a:pt x="282" y="347"/>
                  <a:pt x="258" y="353"/>
                  <a:pt x="236" y="353"/>
                </a:cubicBezTo>
                <a:cubicBezTo>
                  <a:pt x="176" y="353"/>
                  <a:pt x="137" y="308"/>
                  <a:pt x="84" y="308"/>
                </a:cubicBezTo>
                <a:cubicBezTo>
                  <a:pt x="60" y="379"/>
                  <a:pt x="24" y="439"/>
                  <a:pt x="1" y="498"/>
                </a:cubicBezTo>
                <a:cubicBezTo>
                  <a:pt x="22" y="515"/>
                  <a:pt x="40" y="521"/>
                  <a:pt x="56" y="521"/>
                </a:cubicBezTo>
                <a:cubicBezTo>
                  <a:pt x="107" y="521"/>
                  <a:pt x="128" y="448"/>
                  <a:pt x="155" y="439"/>
                </a:cubicBezTo>
                <a:cubicBezTo>
                  <a:pt x="251" y="439"/>
                  <a:pt x="310" y="439"/>
                  <a:pt x="370" y="463"/>
                </a:cubicBezTo>
                <a:cubicBezTo>
                  <a:pt x="453" y="486"/>
                  <a:pt x="525" y="498"/>
                  <a:pt x="572" y="593"/>
                </a:cubicBezTo>
                <a:cubicBezTo>
                  <a:pt x="620" y="724"/>
                  <a:pt x="727" y="748"/>
                  <a:pt x="858" y="784"/>
                </a:cubicBezTo>
                <a:cubicBezTo>
                  <a:pt x="906" y="629"/>
                  <a:pt x="965" y="498"/>
                  <a:pt x="989" y="367"/>
                </a:cubicBezTo>
                <a:cubicBezTo>
                  <a:pt x="1025" y="260"/>
                  <a:pt x="989" y="165"/>
                  <a:pt x="929" y="93"/>
                </a:cubicBezTo>
                <a:cubicBezTo>
                  <a:pt x="890" y="31"/>
                  <a:pt x="839" y="1"/>
                  <a:pt x="78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72;p8">
            <a:extLst>
              <a:ext uri="{FF2B5EF4-FFF2-40B4-BE49-F238E27FC236}">
                <a16:creationId xmlns:a16="http://schemas.microsoft.com/office/drawing/2014/main" id="{4DFCCD6E-F044-9F00-BD90-FEA6792007BB}"/>
              </a:ext>
            </a:extLst>
          </p:cNvPr>
          <p:cNvSpPr/>
          <p:nvPr/>
        </p:nvSpPr>
        <p:spPr>
          <a:xfrm rot="5400000" flipH="1">
            <a:off x="8746746" y="749376"/>
            <a:ext cx="48386" cy="61042"/>
          </a:xfrm>
          <a:custGeom>
            <a:avLst/>
            <a:gdLst/>
            <a:ahLst/>
            <a:cxnLst/>
            <a:rect l="l" t="t" r="r" b="b"/>
            <a:pathLst>
              <a:path w="822" h="1037" extrusionOk="0">
                <a:moveTo>
                  <a:pt x="238" y="0"/>
                </a:moveTo>
                <a:cubicBezTo>
                  <a:pt x="215" y="12"/>
                  <a:pt x="203" y="12"/>
                  <a:pt x="203" y="24"/>
                </a:cubicBezTo>
                <a:cubicBezTo>
                  <a:pt x="191" y="60"/>
                  <a:pt x="203" y="72"/>
                  <a:pt x="191" y="84"/>
                </a:cubicBezTo>
                <a:cubicBezTo>
                  <a:pt x="84" y="191"/>
                  <a:pt x="0" y="310"/>
                  <a:pt x="119" y="453"/>
                </a:cubicBezTo>
                <a:cubicBezTo>
                  <a:pt x="131" y="477"/>
                  <a:pt x="119" y="500"/>
                  <a:pt x="119" y="512"/>
                </a:cubicBezTo>
                <a:cubicBezTo>
                  <a:pt x="107" y="608"/>
                  <a:pt x="119" y="679"/>
                  <a:pt x="238" y="691"/>
                </a:cubicBezTo>
                <a:cubicBezTo>
                  <a:pt x="262" y="691"/>
                  <a:pt x="298" y="727"/>
                  <a:pt x="310" y="739"/>
                </a:cubicBezTo>
                <a:lnTo>
                  <a:pt x="500" y="929"/>
                </a:lnTo>
                <a:cubicBezTo>
                  <a:pt x="500" y="965"/>
                  <a:pt x="476" y="1036"/>
                  <a:pt x="560" y="1036"/>
                </a:cubicBezTo>
                <a:cubicBezTo>
                  <a:pt x="619" y="1024"/>
                  <a:pt x="607" y="965"/>
                  <a:pt x="596" y="917"/>
                </a:cubicBezTo>
                <a:cubicBezTo>
                  <a:pt x="586" y="848"/>
                  <a:pt x="625" y="804"/>
                  <a:pt x="712" y="804"/>
                </a:cubicBezTo>
                <a:cubicBezTo>
                  <a:pt x="731" y="804"/>
                  <a:pt x="751" y="806"/>
                  <a:pt x="774" y="810"/>
                </a:cubicBezTo>
                <a:cubicBezTo>
                  <a:pt x="822" y="691"/>
                  <a:pt x="738" y="619"/>
                  <a:pt x="691" y="536"/>
                </a:cubicBezTo>
                <a:cubicBezTo>
                  <a:pt x="647" y="481"/>
                  <a:pt x="598" y="464"/>
                  <a:pt x="543" y="464"/>
                </a:cubicBezTo>
                <a:cubicBezTo>
                  <a:pt x="478" y="464"/>
                  <a:pt x="405" y="488"/>
                  <a:pt x="322" y="500"/>
                </a:cubicBezTo>
                <a:cubicBezTo>
                  <a:pt x="357" y="417"/>
                  <a:pt x="381" y="369"/>
                  <a:pt x="393" y="322"/>
                </a:cubicBezTo>
                <a:cubicBezTo>
                  <a:pt x="476" y="143"/>
                  <a:pt x="429" y="36"/>
                  <a:pt x="23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73;p8">
            <a:extLst>
              <a:ext uri="{FF2B5EF4-FFF2-40B4-BE49-F238E27FC236}">
                <a16:creationId xmlns:a16="http://schemas.microsoft.com/office/drawing/2014/main" id="{E3212DE7-D46B-E3FA-D234-B6E9AC58A6C4}"/>
              </a:ext>
            </a:extLst>
          </p:cNvPr>
          <p:cNvSpPr/>
          <p:nvPr/>
        </p:nvSpPr>
        <p:spPr>
          <a:xfrm rot="5400000" flipH="1">
            <a:off x="8306382" y="963348"/>
            <a:ext cx="51918" cy="45855"/>
          </a:xfrm>
          <a:custGeom>
            <a:avLst/>
            <a:gdLst/>
            <a:ahLst/>
            <a:cxnLst/>
            <a:rect l="l" t="t" r="r" b="b"/>
            <a:pathLst>
              <a:path w="882" h="779" extrusionOk="0">
                <a:moveTo>
                  <a:pt x="179" y="0"/>
                </a:moveTo>
                <a:cubicBezTo>
                  <a:pt x="162" y="0"/>
                  <a:pt x="146" y="2"/>
                  <a:pt x="131" y="5"/>
                </a:cubicBezTo>
                <a:cubicBezTo>
                  <a:pt x="95" y="16"/>
                  <a:pt x="72" y="76"/>
                  <a:pt x="36" y="112"/>
                </a:cubicBezTo>
                <a:cubicBezTo>
                  <a:pt x="83" y="124"/>
                  <a:pt x="107" y="136"/>
                  <a:pt x="143" y="159"/>
                </a:cubicBezTo>
                <a:cubicBezTo>
                  <a:pt x="167" y="278"/>
                  <a:pt x="72" y="255"/>
                  <a:pt x="0" y="302"/>
                </a:cubicBezTo>
                <a:cubicBezTo>
                  <a:pt x="48" y="350"/>
                  <a:pt x="95" y="397"/>
                  <a:pt x="131" y="433"/>
                </a:cubicBezTo>
                <a:cubicBezTo>
                  <a:pt x="286" y="469"/>
                  <a:pt x="488" y="397"/>
                  <a:pt x="607" y="576"/>
                </a:cubicBezTo>
                <a:cubicBezTo>
                  <a:pt x="572" y="588"/>
                  <a:pt x="548" y="588"/>
                  <a:pt x="524" y="612"/>
                </a:cubicBezTo>
                <a:cubicBezTo>
                  <a:pt x="512" y="659"/>
                  <a:pt x="500" y="707"/>
                  <a:pt x="512" y="731"/>
                </a:cubicBezTo>
                <a:cubicBezTo>
                  <a:pt x="524" y="767"/>
                  <a:pt x="572" y="778"/>
                  <a:pt x="607" y="778"/>
                </a:cubicBezTo>
                <a:cubicBezTo>
                  <a:pt x="631" y="767"/>
                  <a:pt x="667" y="731"/>
                  <a:pt x="691" y="707"/>
                </a:cubicBezTo>
                <a:cubicBezTo>
                  <a:pt x="703" y="695"/>
                  <a:pt x="703" y="659"/>
                  <a:pt x="703" y="648"/>
                </a:cubicBezTo>
                <a:cubicBezTo>
                  <a:pt x="750" y="481"/>
                  <a:pt x="738" y="302"/>
                  <a:pt x="857" y="159"/>
                </a:cubicBezTo>
                <a:cubicBezTo>
                  <a:pt x="881" y="124"/>
                  <a:pt x="869" y="52"/>
                  <a:pt x="798" y="16"/>
                </a:cubicBezTo>
                <a:cubicBezTo>
                  <a:pt x="717" y="103"/>
                  <a:pt x="637" y="145"/>
                  <a:pt x="555" y="145"/>
                </a:cubicBezTo>
                <a:cubicBezTo>
                  <a:pt x="479" y="145"/>
                  <a:pt x="402" y="109"/>
                  <a:pt x="322" y="40"/>
                </a:cubicBezTo>
                <a:cubicBezTo>
                  <a:pt x="286" y="14"/>
                  <a:pt x="230" y="0"/>
                  <a:pt x="17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74;p8">
            <a:extLst>
              <a:ext uri="{FF2B5EF4-FFF2-40B4-BE49-F238E27FC236}">
                <a16:creationId xmlns:a16="http://schemas.microsoft.com/office/drawing/2014/main" id="{42740504-FC09-08D4-D1B5-A7A210C46A25}"/>
              </a:ext>
            </a:extLst>
          </p:cNvPr>
          <p:cNvSpPr/>
          <p:nvPr/>
        </p:nvSpPr>
        <p:spPr>
          <a:xfrm rot="5400000" flipH="1">
            <a:off x="8760520" y="549885"/>
            <a:ext cx="64986" cy="42088"/>
          </a:xfrm>
          <a:custGeom>
            <a:avLst/>
            <a:gdLst/>
            <a:ahLst/>
            <a:cxnLst/>
            <a:rect l="l" t="t" r="r" b="b"/>
            <a:pathLst>
              <a:path w="1104" h="715" extrusionOk="0">
                <a:moveTo>
                  <a:pt x="282" y="0"/>
                </a:moveTo>
                <a:cubicBezTo>
                  <a:pt x="241" y="10"/>
                  <a:pt x="200" y="38"/>
                  <a:pt x="167" y="38"/>
                </a:cubicBezTo>
                <a:cubicBezTo>
                  <a:pt x="161" y="38"/>
                  <a:pt x="156" y="37"/>
                  <a:pt x="151" y="36"/>
                </a:cubicBezTo>
                <a:cubicBezTo>
                  <a:pt x="102" y="21"/>
                  <a:pt x="68" y="11"/>
                  <a:pt x="47" y="11"/>
                </a:cubicBezTo>
                <a:cubicBezTo>
                  <a:pt x="0" y="11"/>
                  <a:pt x="8" y="53"/>
                  <a:pt x="32" y="167"/>
                </a:cubicBezTo>
                <a:lnTo>
                  <a:pt x="115" y="119"/>
                </a:lnTo>
                <a:cubicBezTo>
                  <a:pt x="115" y="155"/>
                  <a:pt x="127" y="179"/>
                  <a:pt x="127" y="214"/>
                </a:cubicBezTo>
                <a:lnTo>
                  <a:pt x="270" y="214"/>
                </a:lnTo>
                <a:lnTo>
                  <a:pt x="270" y="405"/>
                </a:lnTo>
                <a:cubicBezTo>
                  <a:pt x="311" y="439"/>
                  <a:pt x="347" y="452"/>
                  <a:pt x="380" y="452"/>
                </a:cubicBezTo>
                <a:cubicBezTo>
                  <a:pt x="473" y="452"/>
                  <a:pt x="539" y="348"/>
                  <a:pt x="592" y="321"/>
                </a:cubicBezTo>
                <a:cubicBezTo>
                  <a:pt x="604" y="286"/>
                  <a:pt x="604" y="250"/>
                  <a:pt x="604" y="226"/>
                </a:cubicBezTo>
                <a:cubicBezTo>
                  <a:pt x="663" y="286"/>
                  <a:pt x="699" y="321"/>
                  <a:pt x="711" y="381"/>
                </a:cubicBezTo>
                <a:cubicBezTo>
                  <a:pt x="747" y="441"/>
                  <a:pt x="758" y="524"/>
                  <a:pt x="770" y="583"/>
                </a:cubicBezTo>
                <a:cubicBezTo>
                  <a:pt x="806" y="667"/>
                  <a:pt x="866" y="714"/>
                  <a:pt x="937" y="714"/>
                </a:cubicBezTo>
                <a:cubicBezTo>
                  <a:pt x="985" y="714"/>
                  <a:pt x="1044" y="679"/>
                  <a:pt x="1056" y="655"/>
                </a:cubicBezTo>
                <a:cubicBezTo>
                  <a:pt x="1104" y="583"/>
                  <a:pt x="1068" y="500"/>
                  <a:pt x="1020" y="441"/>
                </a:cubicBezTo>
                <a:cubicBezTo>
                  <a:pt x="1008" y="429"/>
                  <a:pt x="985" y="417"/>
                  <a:pt x="961" y="405"/>
                </a:cubicBezTo>
                <a:cubicBezTo>
                  <a:pt x="925" y="357"/>
                  <a:pt x="889" y="310"/>
                  <a:pt x="842" y="250"/>
                </a:cubicBezTo>
                <a:cubicBezTo>
                  <a:pt x="830" y="238"/>
                  <a:pt x="830" y="202"/>
                  <a:pt x="830" y="179"/>
                </a:cubicBezTo>
                <a:cubicBezTo>
                  <a:pt x="821" y="180"/>
                  <a:pt x="812" y="181"/>
                  <a:pt x="804" y="181"/>
                </a:cubicBezTo>
                <a:cubicBezTo>
                  <a:pt x="710" y="181"/>
                  <a:pt x="704" y="59"/>
                  <a:pt x="627" y="48"/>
                </a:cubicBezTo>
                <a:cubicBezTo>
                  <a:pt x="573" y="69"/>
                  <a:pt x="522" y="78"/>
                  <a:pt x="475" y="78"/>
                </a:cubicBezTo>
                <a:cubicBezTo>
                  <a:pt x="390" y="78"/>
                  <a:pt x="321" y="46"/>
                  <a:pt x="28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5;p8">
            <a:extLst>
              <a:ext uri="{FF2B5EF4-FFF2-40B4-BE49-F238E27FC236}">
                <a16:creationId xmlns:a16="http://schemas.microsoft.com/office/drawing/2014/main" id="{AD35ADDC-D15B-9179-CC56-64CECD44D2F1}"/>
              </a:ext>
            </a:extLst>
          </p:cNvPr>
          <p:cNvSpPr/>
          <p:nvPr/>
        </p:nvSpPr>
        <p:spPr>
          <a:xfrm rot="5400000" flipH="1">
            <a:off x="7959848" y="564130"/>
            <a:ext cx="49093" cy="42559"/>
          </a:xfrm>
          <a:custGeom>
            <a:avLst/>
            <a:gdLst/>
            <a:ahLst/>
            <a:cxnLst/>
            <a:rect l="l" t="t" r="r" b="b"/>
            <a:pathLst>
              <a:path w="834" h="723" extrusionOk="0">
                <a:moveTo>
                  <a:pt x="270" y="1"/>
                </a:moveTo>
                <a:cubicBezTo>
                  <a:pt x="182" y="1"/>
                  <a:pt x="87" y="45"/>
                  <a:pt x="0" y="138"/>
                </a:cubicBezTo>
                <a:cubicBezTo>
                  <a:pt x="143" y="209"/>
                  <a:pt x="143" y="209"/>
                  <a:pt x="96" y="304"/>
                </a:cubicBezTo>
                <a:cubicBezTo>
                  <a:pt x="48" y="424"/>
                  <a:pt x="84" y="507"/>
                  <a:pt x="215" y="507"/>
                </a:cubicBezTo>
                <a:cubicBezTo>
                  <a:pt x="274" y="507"/>
                  <a:pt x="346" y="495"/>
                  <a:pt x="405" y="459"/>
                </a:cubicBezTo>
                <a:cubicBezTo>
                  <a:pt x="428" y="450"/>
                  <a:pt x="449" y="444"/>
                  <a:pt x="470" y="444"/>
                </a:cubicBezTo>
                <a:cubicBezTo>
                  <a:pt x="501" y="444"/>
                  <a:pt x="531" y="458"/>
                  <a:pt x="560" y="495"/>
                </a:cubicBezTo>
                <a:cubicBezTo>
                  <a:pt x="560" y="543"/>
                  <a:pt x="524" y="566"/>
                  <a:pt x="524" y="614"/>
                </a:cubicBezTo>
                <a:cubicBezTo>
                  <a:pt x="513" y="678"/>
                  <a:pt x="551" y="723"/>
                  <a:pt x="610" y="723"/>
                </a:cubicBezTo>
                <a:cubicBezTo>
                  <a:pt x="617" y="723"/>
                  <a:pt x="624" y="722"/>
                  <a:pt x="631" y="721"/>
                </a:cubicBezTo>
                <a:cubicBezTo>
                  <a:pt x="655" y="721"/>
                  <a:pt x="703" y="709"/>
                  <a:pt x="738" y="685"/>
                </a:cubicBezTo>
                <a:cubicBezTo>
                  <a:pt x="834" y="650"/>
                  <a:pt x="834" y="554"/>
                  <a:pt x="750" y="495"/>
                </a:cubicBezTo>
                <a:cubicBezTo>
                  <a:pt x="679" y="447"/>
                  <a:pt x="584" y="412"/>
                  <a:pt x="500" y="364"/>
                </a:cubicBezTo>
                <a:cubicBezTo>
                  <a:pt x="560" y="233"/>
                  <a:pt x="560" y="233"/>
                  <a:pt x="512" y="150"/>
                </a:cubicBezTo>
                <a:cubicBezTo>
                  <a:pt x="451" y="51"/>
                  <a:pt x="364" y="1"/>
                  <a:pt x="27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6;p8">
            <a:extLst>
              <a:ext uri="{FF2B5EF4-FFF2-40B4-BE49-F238E27FC236}">
                <a16:creationId xmlns:a16="http://schemas.microsoft.com/office/drawing/2014/main" id="{2FF25657-5217-5123-2B5E-B4F0683DFEDB}"/>
              </a:ext>
            </a:extLst>
          </p:cNvPr>
          <p:cNvSpPr/>
          <p:nvPr/>
        </p:nvSpPr>
        <p:spPr>
          <a:xfrm rot="5400000" flipH="1">
            <a:off x="8203487" y="1202984"/>
            <a:ext cx="45561" cy="36908"/>
          </a:xfrm>
          <a:custGeom>
            <a:avLst/>
            <a:gdLst/>
            <a:ahLst/>
            <a:cxnLst/>
            <a:rect l="l" t="t" r="r" b="b"/>
            <a:pathLst>
              <a:path w="774" h="627" extrusionOk="0">
                <a:moveTo>
                  <a:pt x="340" y="1"/>
                </a:moveTo>
                <a:cubicBezTo>
                  <a:pt x="273" y="1"/>
                  <a:pt x="201" y="29"/>
                  <a:pt x="179" y="67"/>
                </a:cubicBezTo>
                <a:cubicBezTo>
                  <a:pt x="155" y="151"/>
                  <a:pt x="95" y="210"/>
                  <a:pt x="24" y="258"/>
                </a:cubicBezTo>
                <a:cubicBezTo>
                  <a:pt x="0" y="258"/>
                  <a:pt x="0" y="305"/>
                  <a:pt x="0" y="317"/>
                </a:cubicBezTo>
                <a:cubicBezTo>
                  <a:pt x="155" y="341"/>
                  <a:pt x="155" y="341"/>
                  <a:pt x="107" y="508"/>
                </a:cubicBezTo>
                <a:cubicBezTo>
                  <a:pt x="95" y="567"/>
                  <a:pt x="119" y="603"/>
                  <a:pt x="203" y="627"/>
                </a:cubicBezTo>
                <a:cubicBezTo>
                  <a:pt x="230" y="572"/>
                  <a:pt x="285" y="531"/>
                  <a:pt x="358" y="531"/>
                </a:cubicBezTo>
                <a:cubicBezTo>
                  <a:pt x="380" y="531"/>
                  <a:pt x="404" y="535"/>
                  <a:pt x="429" y="544"/>
                </a:cubicBezTo>
                <a:cubicBezTo>
                  <a:pt x="512" y="555"/>
                  <a:pt x="595" y="555"/>
                  <a:pt x="691" y="555"/>
                </a:cubicBezTo>
                <a:cubicBezTo>
                  <a:pt x="714" y="555"/>
                  <a:pt x="750" y="544"/>
                  <a:pt x="762" y="520"/>
                </a:cubicBezTo>
                <a:cubicBezTo>
                  <a:pt x="774" y="508"/>
                  <a:pt x="762" y="460"/>
                  <a:pt x="750" y="460"/>
                </a:cubicBezTo>
                <a:cubicBezTo>
                  <a:pt x="655" y="424"/>
                  <a:pt x="667" y="317"/>
                  <a:pt x="631" y="258"/>
                </a:cubicBezTo>
                <a:cubicBezTo>
                  <a:pt x="572" y="163"/>
                  <a:pt x="512" y="91"/>
                  <a:pt x="441" y="32"/>
                </a:cubicBezTo>
                <a:cubicBezTo>
                  <a:pt x="415" y="10"/>
                  <a:pt x="378" y="1"/>
                  <a:pt x="34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77;p8">
            <a:extLst>
              <a:ext uri="{FF2B5EF4-FFF2-40B4-BE49-F238E27FC236}">
                <a16:creationId xmlns:a16="http://schemas.microsoft.com/office/drawing/2014/main" id="{C491E1B2-6BF4-0E1B-4BF3-2088579C9E64}"/>
              </a:ext>
            </a:extLst>
          </p:cNvPr>
          <p:cNvSpPr/>
          <p:nvPr/>
        </p:nvSpPr>
        <p:spPr>
          <a:xfrm rot="5400000" flipH="1">
            <a:off x="8157544" y="435894"/>
            <a:ext cx="36496" cy="41087"/>
          </a:xfrm>
          <a:custGeom>
            <a:avLst/>
            <a:gdLst/>
            <a:ahLst/>
            <a:cxnLst/>
            <a:rect l="l" t="t" r="r" b="b"/>
            <a:pathLst>
              <a:path w="620" h="698" extrusionOk="0">
                <a:moveTo>
                  <a:pt x="568" y="0"/>
                </a:moveTo>
                <a:cubicBezTo>
                  <a:pt x="526" y="0"/>
                  <a:pt x="522" y="91"/>
                  <a:pt x="476" y="91"/>
                </a:cubicBezTo>
                <a:cubicBezTo>
                  <a:pt x="431" y="33"/>
                  <a:pt x="383" y="14"/>
                  <a:pt x="334" y="14"/>
                </a:cubicBezTo>
                <a:cubicBezTo>
                  <a:pt x="241" y="14"/>
                  <a:pt x="145" y="83"/>
                  <a:pt x="60" y="91"/>
                </a:cubicBezTo>
                <a:cubicBezTo>
                  <a:pt x="0" y="234"/>
                  <a:pt x="12" y="353"/>
                  <a:pt x="107" y="460"/>
                </a:cubicBezTo>
                <a:cubicBezTo>
                  <a:pt x="84" y="555"/>
                  <a:pt x="72" y="615"/>
                  <a:pt x="60" y="698"/>
                </a:cubicBezTo>
                <a:cubicBezTo>
                  <a:pt x="143" y="686"/>
                  <a:pt x="226" y="674"/>
                  <a:pt x="286" y="674"/>
                </a:cubicBezTo>
                <a:cubicBezTo>
                  <a:pt x="286" y="626"/>
                  <a:pt x="298" y="615"/>
                  <a:pt x="298" y="567"/>
                </a:cubicBezTo>
                <a:cubicBezTo>
                  <a:pt x="345" y="555"/>
                  <a:pt x="381" y="555"/>
                  <a:pt x="441" y="531"/>
                </a:cubicBezTo>
                <a:cubicBezTo>
                  <a:pt x="369" y="495"/>
                  <a:pt x="310" y="460"/>
                  <a:pt x="250" y="436"/>
                </a:cubicBezTo>
                <a:cubicBezTo>
                  <a:pt x="250" y="412"/>
                  <a:pt x="262" y="400"/>
                  <a:pt x="262" y="388"/>
                </a:cubicBezTo>
                <a:cubicBezTo>
                  <a:pt x="310" y="388"/>
                  <a:pt x="369" y="400"/>
                  <a:pt x="417" y="400"/>
                </a:cubicBezTo>
                <a:cubicBezTo>
                  <a:pt x="500" y="400"/>
                  <a:pt x="619" y="341"/>
                  <a:pt x="595" y="281"/>
                </a:cubicBezTo>
                <a:cubicBezTo>
                  <a:pt x="548" y="174"/>
                  <a:pt x="619" y="103"/>
                  <a:pt x="619" y="31"/>
                </a:cubicBezTo>
                <a:cubicBezTo>
                  <a:pt x="597" y="9"/>
                  <a:pt x="580" y="0"/>
                  <a:pt x="56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78;p8">
            <a:extLst>
              <a:ext uri="{FF2B5EF4-FFF2-40B4-BE49-F238E27FC236}">
                <a16:creationId xmlns:a16="http://schemas.microsoft.com/office/drawing/2014/main" id="{8DEAE98E-B151-CC77-D3BD-C938385785AA}"/>
              </a:ext>
            </a:extLst>
          </p:cNvPr>
          <p:cNvSpPr/>
          <p:nvPr/>
        </p:nvSpPr>
        <p:spPr>
          <a:xfrm rot="5400000" flipH="1">
            <a:off x="8961924" y="574696"/>
            <a:ext cx="46091" cy="28667"/>
          </a:xfrm>
          <a:custGeom>
            <a:avLst/>
            <a:gdLst/>
            <a:ahLst/>
            <a:cxnLst/>
            <a:rect l="l" t="t" r="r" b="b"/>
            <a:pathLst>
              <a:path w="783" h="487" extrusionOk="0">
                <a:moveTo>
                  <a:pt x="671" y="1"/>
                </a:moveTo>
                <a:cubicBezTo>
                  <a:pt x="636" y="1"/>
                  <a:pt x="592" y="10"/>
                  <a:pt x="536" y="28"/>
                </a:cubicBezTo>
                <a:cubicBezTo>
                  <a:pt x="536" y="206"/>
                  <a:pt x="536" y="206"/>
                  <a:pt x="477" y="278"/>
                </a:cubicBezTo>
                <a:cubicBezTo>
                  <a:pt x="408" y="98"/>
                  <a:pt x="343" y="11"/>
                  <a:pt x="252" y="11"/>
                </a:cubicBezTo>
                <a:cubicBezTo>
                  <a:pt x="185" y="11"/>
                  <a:pt x="106" y="57"/>
                  <a:pt x="1" y="147"/>
                </a:cubicBezTo>
                <a:cubicBezTo>
                  <a:pt x="60" y="206"/>
                  <a:pt x="132" y="242"/>
                  <a:pt x="143" y="290"/>
                </a:cubicBezTo>
                <a:cubicBezTo>
                  <a:pt x="203" y="361"/>
                  <a:pt x="251" y="420"/>
                  <a:pt x="358" y="444"/>
                </a:cubicBezTo>
                <a:cubicBezTo>
                  <a:pt x="453" y="444"/>
                  <a:pt x="548" y="468"/>
                  <a:pt x="655" y="480"/>
                </a:cubicBezTo>
                <a:cubicBezTo>
                  <a:pt x="669" y="484"/>
                  <a:pt x="682" y="486"/>
                  <a:pt x="694" y="486"/>
                </a:cubicBezTo>
                <a:cubicBezTo>
                  <a:pt x="750" y="486"/>
                  <a:pt x="774" y="438"/>
                  <a:pt x="774" y="349"/>
                </a:cubicBezTo>
                <a:lnTo>
                  <a:pt x="774" y="182"/>
                </a:lnTo>
                <a:cubicBezTo>
                  <a:pt x="783" y="56"/>
                  <a:pt x="755" y="1"/>
                  <a:pt x="67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79;p8">
            <a:extLst>
              <a:ext uri="{FF2B5EF4-FFF2-40B4-BE49-F238E27FC236}">
                <a16:creationId xmlns:a16="http://schemas.microsoft.com/office/drawing/2014/main" id="{14C13B52-061D-30C9-EA6C-9378F9F97BD1}"/>
              </a:ext>
            </a:extLst>
          </p:cNvPr>
          <p:cNvSpPr/>
          <p:nvPr/>
        </p:nvSpPr>
        <p:spPr>
          <a:xfrm rot="5400000" flipH="1">
            <a:off x="8225149" y="61487"/>
            <a:ext cx="33023" cy="37909"/>
          </a:xfrm>
          <a:custGeom>
            <a:avLst/>
            <a:gdLst/>
            <a:ahLst/>
            <a:cxnLst/>
            <a:rect l="l" t="t" r="r" b="b"/>
            <a:pathLst>
              <a:path w="561" h="644" extrusionOk="0">
                <a:moveTo>
                  <a:pt x="284" y="0"/>
                </a:moveTo>
                <a:cubicBezTo>
                  <a:pt x="250" y="0"/>
                  <a:pt x="214" y="5"/>
                  <a:pt x="179" y="16"/>
                </a:cubicBezTo>
                <a:lnTo>
                  <a:pt x="1" y="111"/>
                </a:lnTo>
                <a:cubicBezTo>
                  <a:pt x="13" y="230"/>
                  <a:pt x="36" y="302"/>
                  <a:pt x="24" y="397"/>
                </a:cubicBezTo>
                <a:cubicBezTo>
                  <a:pt x="36" y="516"/>
                  <a:pt x="84" y="587"/>
                  <a:pt x="191" y="635"/>
                </a:cubicBezTo>
                <a:cubicBezTo>
                  <a:pt x="211" y="641"/>
                  <a:pt x="229" y="644"/>
                  <a:pt x="246" y="644"/>
                </a:cubicBezTo>
                <a:cubicBezTo>
                  <a:pt x="330" y="644"/>
                  <a:pt x="380" y="577"/>
                  <a:pt x="429" y="528"/>
                </a:cubicBezTo>
                <a:cubicBezTo>
                  <a:pt x="453" y="492"/>
                  <a:pt x="477" y="480"/>
                  <a:pt x="489" y="456"/>
                </a:cubicBezTo>
                <a:cubicBezTo>
                  <a:pt x="560" y="361"/>
                  <a:pt x="560" y="183"/>
                  <a:pt x="489" y="99"/>
                </a:cubicBezTo>
                <a:cubicBezTo>
                  <a:pt x="447" y="32"/>
                  <a:pt x="369" y="0"/>
                  <a:pt x="2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80;p8">
            <a:extLst>
              <a:ext uri="{FF2B5EF4-FFF2-40B4-BE49-F238E27FC236}">
                <a16:creationId xmlns:a16="http://schemas.microsoft.com/office/drawing/2014/main" id="{001FF082-0FBA-6F18-F071-CE64C3D1DB7B}"/>
              </a:ext>
            </a:extLst>
          </p:cNvPr>
          <p:cNvSpPr/>
          <p:nvPr/>
        </p:nvSpPr>
        <p:spPr>
          <a:xfrm rot="5400000" flipH="1">
            <a:off x="8147184" y="967674"/>
            <a:ext cx="28785" cy="50564"/>
          </a:xfrm>
          <a:custGeom>
            <a:avLst/>
            <a:gdLst/>
            <a:ahLst/>
            <a:cxnLst/>
            <a:rect l="l" t="t" r="r" b="b"/>
            <a:pathLst>
              <a:path w="489" h="859" extrusionOk="0">
                <a:moveTo>
                  <a:pt x="166" y="0"/>
                </a:moveTo>
                <a:cubicBezTo>
                  <a:pt x="94" y="0"/>
                  <a:pt x="45" y="56"/>
                  <a:pt x="0" y="168"/>
                </a:cubicBezTo>
                <a:cubicBezTo>
                  <a:pt x="24" y="227"/>
                  <a:pt x="60" y="287"/>
                  <a:pt x="60" y="346"/>
                </a:cubicBezTo>
                <a:cubicBezTo>
                  <a:pt x="60" y="489"/>
                  <a:pt x="48" y="644"/>
                  <a:pt x="48" y="787"/>
                </a:cubicBezTo>
                <a:cubicBezTo>
                  <a:pt x="48" y="811"/>
                  <a:pt x="72" y="835"/>
                  <a:pt x="108" y="858"/>
                </a:cubicBezTo>
                <a:cubicBezTo>
                  <a:pt x="131" y="763"/>
                  <a:pt x="143" y="692"/>
                  <a:pt x="179" y="596"/>
                </a:cubicBezTo>
                <a:cubicBezTo>
                  <a:pt x="203" y="584"/>
                  <a:pt x="215" y="584"/>
                  <a:pt x="250" y="561"/>
                </a:cubicBezTo>
                <a:cubicBezTo>
                  <a:pt x="441" y="501"/>
                  <a:pt x="477" y="465"/>
                  <a:pt x="477" y="251"/>
                </a:cubicBezTo>
                <a:cubicBezTo>
                  <a:pt x="477" y="203"/>
                  <a:pt x="489" y="180"/>
                  <a:pt x="489" y="132"/>
                </a:cubicBezTo>
                <a:cubicBezTo>
                  <a:pt x="429" y="108"/>
                  <a:pt x="370" y="84"/>
                  <a:pt x="322" y="61"/>
                </a:cubicBezTo>
                <a:cubicBezTo>
                  <a:pt x="259" y="20"/>
                  <a:pt x="209" y="0"/>
                  <a:pt x="16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81;p8">
            <a:extLst>
              <a:ext uri="{FF2B5EF4-FFF2-40B4-BE49-F238E27FC236}">
                <a16:creationId xmlns:a16="http://schemas.microsoft.com/office/drawing/2014/main" id="{7E11EC8C-1B87-1D04-F2FC-90579FCB2DF9}"/>
              </a:ext>
            </a:extLst>
          </p:cNvPr>
          <p:cNvSpPr/>
          <p:nvPr/>
        </p:nvSpPr>
        <p:spPr>
          <a:xfrm rot="5400000" flipH="1">
            <a:off x="8519294" y="388714"/>
            <a:ext cx="44089" cy="37909"/>
          </a:xfrm>
          <a:custGeom>
            <a:avLst/>
            <a:gdLst/>
            <a:ahLst/>
            <a:cxnLst/>
            <a:rect l="l" t="t" r="r" b="b"/>
            <a:pathLst>
              <a:path w="749" h="644" extrusionOk="0">
                <a:moveTo>
                  <a:pt x="450" y="0"/>
                </a:moveTo>
                <a:cubicBezTo>
                  <a:pt x="423" y="0"/>
                  <a:pt x="395" y="7"/>
                  <a:pt x="367" y="23"/>
                </a:cubicBezTo>
                <a:cubicBezTo>
                  <a:pt x="272" y="59"/>
                  <a:pt x="296" y="142"/>
                  <a:pt x="308" y="249"/>
                </a:cubicBezTo>
                <a:cubicBezTo>
                  <a:pt x="129" y="249"/>
                  <a:pt x="93" y="380"/>
                  <a:pt x="34" y="475"/>
                </a:cubicBezTo>
                <a:cubicBezTo>
                  <a:pt x="0" y="564"/>
                  <a:pt x="50" y="643"/>
                  <a:pt x="135" y="643"/>
                </a:cubicBezTo>
                <a:cubicBezTo>
                  <a:pt x="141" y="643"/>
                  <a:pt x="147" y="643"/>
                  <a:pt x="153" y="642"/>
                </a:cubicBezTo>
                <a:cubicBezTo>
                  <a:pt x="236" y="642"/>
                  <a:pt x="332" y="618"/>
                  <a:pt x="391" y="571"/>
                </a:cubicBezTo>
                <a:cubicBezTo>
                  <a:pt x="439" y="523"/>
                  <a:pt x="439" y="440"/>
                  <a:pt x="474" y="380"/>
                </a:cubicBezTo>
                <a:cubicBezTo>
                  <a:pt x="593" y="344"/>
                  <a:pt x="748" y="404"/>
                  <a:pt x="748" y="201"/>
                </a:cubicBezTo>
                <a:cubicBezTo>
                  <a:pt x="701" y="154"/>
                  <a:pt x="653" y="106"/>
                  <a:pt x="605" y="59"/>
                </a:cubicBezTo>
                <a:cubicBezTo>
                  <a:pt x="558" y="27"/>
                  <a:pt x="505" y="0"/>
                  <a:pt x="45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82;p8">
            <a:extLst>
              <a:ext uri="{FF2B5EF4-FFF2-40B4-BE49-F238E27FC236}">
                <a16:creationId xmlns:a16="http://schemas.microsoft.com/office/drawing/2014/main" id="{2A75ACEE-0601-2D88-1AA0-8205103B936E}"/>
              </a:ext>
            </a:extLst>
          </p:cNvPr>
          <p:cNvSpPr/>
          <p:nvPr/>
        </p:nvSpPr>
        <p:spPr>
          <a:xfrm rot="5400000" flipH="1">
            <a:off x="8996095" y="569369"/>
            <a:ext cx="49152" cy="39086"/>
          </a:xfrm>
          <a:custGeom>
            <a:avLst/>
            <a:gdLst/>
            <a:ahLst/>
            <a:cxnLst/>
            <a:rect l="l" t="t" r="r" b="b"/>
            <a:pathLst>
              <a:path w="835" h="664" extrusionOk="0">
                <a:moveTo>
                  <a:pt x="535" y="1"/>
                </a:moveTo>
                <a:cubicBezTo>
                  <a:pt x="498" y="1"/>
                  <a:pt x="457" y="12"/>
                  <a:pt x="417" y="32"/>
                </a:cubicBezTo>
                <a:cubicBezTo>
                  <a:pt x="358" y="68"/>
                  <a:pt x="298" y="103"/>
                  <a:pt x="227" y="151"/>
                </a:cubicBezTo>
                <a:cubicBezTo>
                  <a:pt x="275" y="246"/>
                  <a:pt x="322" y="342"/>
                  <a:pt x="203" y="401"/>
                </a:cubicBezTo>
                <a:lnTo>
                  <a:pt x="108" y="318"/>
                </a:lnTo>
                <a:lnTo>
                  <a:pt x="108" y="318"/>
                </a:lnTo>
                <a:cubicBezTo>
                  <a:pt x="1" y="461"/>
                  <a:pt x="108" y="556"/>
                  <a:pt x="156" y="663"/>
                </a:cubicBezTo>
                <a:cubicBezTo>
                  <a:pt x="286" y="604"/>
                  <a:pt x="406" y="556"/>
                  <a:pt x="525" y="496"/>
                </a:cubicBezTo>
                <a:cubicBezTo>
                  <a:pt x="584" y="461"/>
                  <a:pt x="644" y="437"/>
                  <a:pt x="632" y="342"/>
                </a:cubicBezTo>
                <a:cubicBezTo>
                  <a:pt x="632" y="270"/>
                  <a:pt x="656" y="258"/>
                  <a:pt x="715" y="246"/>
                </a:cubicBezTo>
                <a:cubicBezTo>
                  <a:pt x="751" y="223"/>
                  <a:pt x="798" y="223"/>
                  <a:pt x="834" y="223"/>
                </a:cubicBezTo>
                <a:cubicBezTo>
                  <a:pt x="834" y="214"/>
                  <a:pt x="834" y="206"/>
                  <a:pt x="830" y="206"/>
                </a:cubicBezTo>
                <a:cubicBezTo>
                  <a:pt x="828" y="206"/>
                  <a:pt x="826" y="207"/>
                  <a:pt x="822" y="211"/>
                </a:cubicBezTo>
                <a:cubicBezTo>
                  <a:pt x="751" y="187"/>
                  <a:pt x="691" y="163"/>
                  <a:pt x="644" y="80"/>
                </a:cubicBezTo>
                <a:cubicBezTo>
                  <a:pt x="630" y="24"/>
                  <a:pt x="587" y="1"/>
                  <a:pt x="53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83;p8">
            <a:extLst>
              <a:ext uri="{FF2B5EF4-FFF2-40B4-BE49-F238E27FC236}">
                <a16:creationId xmlns:a16="http://schemas.microsoft.com/office/drawing/2014/main" id="{AC74CB12-749C-1247-F526-B7EDA26DE064}"/>
              </a:ext>
            </a:extLst>
          </p:cNvPr>
          <p:cNvSpPr/>
          <p:nvPr/>
        </p:nvSpPr>
        <p:spPr>
          <a:xfrm rot="5400000" flipH="1">
            <a:off x="7713383" y="901128"/>
            <a:ext cx="39969" cy="36496"/>
          </a:xfrm>
          <a:custGeom>
            <a:avLst/>
            <a:gdLst/>
            <a:ahLst/>
            <a:cxnLst/>
            <a:rect l="l" t="t" r="r" b="b"/>
            <a:pathLst>
              <a:path w="679" h="620" extrusionOk="0">
                <a:moveTo>
                  <a:pt x="167" y="1"/>
                </a:moveTo>
                <a:cubicBezTo>
                  <a:pt x="0" y="156"/>
                  <a:pt x="0" y="215"/>
                  <a:pt x="167" y="346"/>
                </a:cubicBezTo>
                <a:cubicBezTo>
                  <a:pt x="48" y="465"/>
                  <a:pt x="48" y="465"/>
                  <a:pt x="143" y="620"/>
                </a:cubicBezTo>
                <a:cubicBezTo>
                  <a:pt x="203" y="560"/>
                  <a:pt x="238" y="513"/>
                  <a:pt x="298" y="441"/>
                </a:cubicBezTo>
                <a:cubicBezTo>
                  <a:pt x="346" y="465"/>
                  <a:pt x="393" y="501"/>
                  <a:pt x="453" y="513"/>
                </a:cubicBezTo>
                <a:cubicBezTo>
                  <a:pt x="480" y="524"/>
                  <a:pt x="505" y="529"/>
                  <a:pt x="528" y="529"/>
                </a:cubicBezTo>
                <a:cubicBezTo>
                  <a:pt x="607" y="529"/>
                  <a:pt x="661" y="468"/>
                  <a:pt x="679" y="358"/>
                </a:cubicBezTo>
                <a:lnTo>
                  <a:pt x="679" y="179"/>
                </a:lnTo>
                <a:cubicBezTo>
                  <a:pt x="512" y="108"/>
                  <a:pt x="322" y="120"/>
                  <a:pt x="16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84;p8">
            <a:extLst>
              <a:ext uri="{FF2B5EF4-FFF2-40B4-BE49-F238E27FC236}">
                <a16:creationId xmlns:a16="http://schemas.microsoft.com/office/drawing/2014/main" id="{08051BB5-634C-3412-6278-5C92D4319DC0}"/>
              </a:ext>
            </a:extLst>
          </p:cNvPr>
          <p:cNvSpPr/>
          <p:nvPr/>
        </p:nvSpPr>
        <p:spPr>
          <a:xfrm rot="5400000" flipH="1">
            <a:off x="7784403" y="1001992"/>
            <a:ext cx="49152" cy="28902"/>
          </a:xfrm>
          <a:custGeom>
            <a:avLst/>
            <a:gdLst/>
            <a:ahLst/>
            <a:cxnLst/>
            <a:rect l="l" t="t" r="r" b="b"/>
            <a:pathLst>
              <a:path w="835" h="491" extrusionOk="0">
                <a:moveTo>
                  <a:pt x="705" y="1"/>
                </a:moveTo>
                <a:cubicBezTo>
                  <a:pt x="687" y="1"/>
                  <a:pt x="667" y="7"/>
                  <a:pt x="644" y="18"/>
                </a:cubicBezTo>
                <a:cubicBezTo>
                  <a:pt x="600" y="38"/>
                  <a:pt x="558" y="45"/>
                  <a:pt x="516" y="45"/>
                </a:cubicBezTo>
                <a:cubicBezTo>
                  <a:pt x="432" y="45"/>
                  <a:pt x="350" y="18"/>
                  <a:pt x="263" y="18"/>
                </a:cubicBezTo>
                <a:cubicBezTo>
                  <a:pt x="215" y="18"/>
                  <a:pt x="168" y="18"/>
                  <a:pt x="144" y="42"/>
                </a:cubicBezTo>
                <a:cubicBezTo>
                  <a:pt x="60" y="125"/>
                  <a:pt x="1" y="233"/>
                  <a:pt x="60" y="340"/>
                </a:cubicBezTo>
                <a:cubicBezTo>
                  <a:pt x="96" y="316"/>
                  <a:pt x="120" y="304"/>
                  <a:pt x="156" y="292"/>
                </a:cubicBezTo>
                <a:cubicBezTo>
                  <a:pt x="168" y="328"/>
                  <a:pt x="180" y="376"/>
                  <a:pt x="203" y="447"/>
                </a:cubicBezTo>
                <a:cubicBezTo>
                  <a:pt x="258" y="465"/>
                  <a:pt x="341" y="491"/>
                  <a:pt x="398" y="491"/>
                </a:cubicBezTo>
                <a:cubicBezTo>
                  <a:pt x="415" y="491"/>
                  <a:pt x="430" y="488"/>
                  <a:pt x="441" y="483"/>
                </a:cubicBezTo>
                <a:cubicBezTo>
                  <a:pt x="525" y="423"/>
                  <a:pt x="584" y="304"/>
                  <a:pt x="680" y="197"/>
                </a:cubicBezTo>
                <a:cubicBezTo>
                  <a:pt x="703" y="185"/>
                  <a:pt x="763" y="185"/>
                  <a:pt x="834" y="173"/>
                </a:cubicBezTo>
                <a:cubicBezTo>
                  <a:pt x="789" y="56"/>
                  <a:pt x="758" y="1"/>
                  <a:pt x="70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85;p8">
            <a:extLst>
              <a:ext uri="{FF2B5EF4-FFF2-40B4-BE49-F238E27FC236}">
                <a16:creationId xmlns:a16="http://schemas.microsoft.com/office/drawing/2014/main" id="{9AC886F9-D482-199A-8561-E665BC198A3E}"/>
              </a:ext>
            </a:extLst>
          </p:cNvPr>
          <p:cNvSpPr/>
          <p:nvPr/>
        </p:nvSpPr>
        <p:spPr>
          <a:xfrm rot="5400000" flipH="1">
            <a:off x="8376666" y="399015"/>
            <a:ext cx="42794" cy="37085"/>
          </a:xfrm>
          <a:custGeom>
            <a:avLst/>
            <a:gdLst/>
            <a:ahLst/>
            <a:cxnLst/>
            <a:rect l="l" t="t" r="r" b="b"/>
            <a:pathLst>
              <a:path w="727" h="630" extrusionOk="0">
                <a:moveTo>
                  <a:pt x="244" y="0"/>
                </a:moveTo>
                <a:cubicBezTo>
                  <a:pt x="198" y="0"/>
                  <a:pt x="153" y="11"/>
                  <a:pt x="108" y="11"/>
                </a:cubicBezTo>
                <a:cubicBezTo>
                  <a:pt x="48" y="106"/>
                  <a:pt x="0" y="201"/>
                  <a:pt x="96" y="285"/>
                </a:cubicBezTo>
                <a:cubicBezTo>
                  <a:pt x="155" y="249"/>
                  <a:pt x="215" y="225"/>
                  <a:pt x="250" y="201"/>
                </a:cubicBezTo>
                <a:cubicBezTo>
                  <a:pt x="286" y="273"/>
                  <a:pt x="310" y="332"/>
                  <a:pt x="346" y="392"/>
                </a:cubicBezTo>
                <a:cubicBezTo>
                  <a:pt x="346" y="404"/>
                  <a:pt x="358" y="427"/>
                  <a:pt x="358" y="439"/>
                </a:cubicBezTo>
                <a:cubicBezTo>
                  <a:pt x="310" y="570"/>
                  <a:pt x="405" y="606"/>
                  <a:pt x="512" y="630"/>
                </a:cubicBezTo>
                <a:cubicBezTo>
                  <a:pt x="512" y="630"/>
                  <a:pt x="524" y="618"/>
                  <a:pt x="536" y="618"/>
                </a:cubicBezTo>
                <a:cubicBezTo>
                  <a:pt x="524" y="570"/>
                  <a:pt x="524" y="511"/>
                  <a:pt x="512" y="463"/>
                </a:cubicBezTo>
                <a:cubicBezTo>
                  <a:pt x="572" y="439"/>
                  <a:pt x="596" y="404"/>
                  <a:pt x="643" y="380"/>
                </a:cubicBezTo>
                <a:cubicBezTo>
                  <a:pt x="703" y="308"/>
                  <a:pt x="727" y="213"/>
                  <a:pt x="691" y="130"/>
                </a:cubicBezTo>
                <a:cubicBezTo>
                  <a:pt x="643" y="46"/>
                  <a:pt x="572" y="35"/>
                  <a:pt x="477" y="35"/>
                </a:cubicBezTo>
                <a:cubicBezTo>
                  <a:pt x="461" y="35"/>
                  <a:pt x="429" y="40"/>
                  <a:pt x="399" y="40"/>
                </a:cubicBezTo>
                <a:cubicBezTo>
                  <a:pt x="384" y="40"/>
                  <a:pt x="369" y="39"/>
                  <a:pt x="358" y="35"/>
                </a:cubicBezTo>
                <a:cubicBezTo>
                  <a:pt x="320" y="8"/>
                  <a:pt x="282" y="0"/>
                  <a:pt x="24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86;p8">
            <a:extLst>
              <a:ext uri="{FF2B5EF4-FFF2-40B4-BE49-F238E27FC236}">
                <a16:creationId xmlns:a16="http://schemas.microsoft.com/office/drawing/2014/main" id="{5D5C2F8B-39C5-2308-6CA2-179AC31EABA8}"/>
              </a:ext>
            </a:extLst>
          </p:cNvPr>
          <p:cNvSpPr/>
          <p:nvPr/>
        </p:nvSpPr>
        <p:spPr>
          <a:xfrm rot="5400000" flipH="1">
            <a:off x="8043788" y="312779"/>
            <a:ext cx="28078" cy="44855"/>
          </a:xfrm>
          <a:custGeom>
            <a:avLst/>
            <a:gdLst/>
            <a:ahLst/>
            <a:cxnLst/>
            <a:rect l="l" t="t" r="r" b="b"/>
            <a:pathLst>
              <a:path w="477" h="762" extrusionOk="0">
                <a:moveTo>
                  <a:pt x="255" y="0"/>
                </a:moveTo>
                <a:cubicBezTo>
                  <a:pt x="199" y="0"/>
                  <a:pt x="144" y="16"/>
                  <a:pt x="96" y="36"/>
                </a:cubicBezTo>
                <a:cubicBezTo>
                  <a:pt x="24" y="47"/>
                  <a:pt x="0" y="95"/>
                  <a:pt x="24" y="167"/>
                </a:cubicBezTo>
                <a:cubicBezTo>
                  <a:pt x="36" y="214"/>
                  <a:pt x="72" y="274"/>
                  <a:pt x="96" y="286"/>
                </a:cubicBezTo>
                <a:cubicBezTo>
                  <a:pt x="191" y="309"/>
                  <a:pt x="167" y="381"/>
                  <a:pt x="191" y="440"/>
                </a:cubicBezTo>
                <a:cubicBezTo>
                  <a:pt x="60" y="500"/>
                  <a:pt x="12" y="559"/>
                  <a:pt x="12" y="690"/>
                </a:cubicBezTo>
                <a:lnTo>
                  <a:pt x="24" y="690"/>
                </a:lnTo>
                <a:cubicBezTo>
                  <a:pt x="96" y="643"/>
                  <a:pt x="155" y="583"/>
                  <a:pt x="215" y="548"/>
                </a:cubicBezTo>
                <a:cubicBezTo>
                  <a:pt x="262" y="607"/>
                  <a:pt x="298" y="678"/>
                  <a:pt x="334" y="750"/>
                </a:cubicBezTo>
                <a:cubicBezTo>
                  <a:pt x="358" y="762"/>
                  <a:pt x="381" y="762"/>
                  <a:pt x="393" y="762"/>
                </a:cubicBezTo>
                <a:cubicBezTo>
                  <a:pt x="417" y="750"/>
                  <a:pt x="429" y="726"/>
                  <a:pt x="429" y="702"/>
                </a:cubicBezTo>
                <a:cubicBezTo>
                  <a:pt x="381" y="631"/>
                  <a:pt x="441" y="559"/>
                  <a:pt x="393" y="452"/>
                </a:cubicBezTo>
                <a:cubicBezTo>
                  <a:pt x="298" y="274"/>
                  <a:pt x="322" y="238"/>
                  <a:pt x="477" y="131"/>
                </a:cubicBezTo>
                <a:cubicBezTo>
                  <a:pt x="413" y="33"/>
                  <a:pt x="334" y="0"/>
                  <a:pt x="25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87;p8">
            <a:extLst>
              <a:ext uri="{FF2B5EF4-FFF2-40B4-BE49-F238E27FC236}">
                <a16:creationId xmlns:a16="http://schemas.microsoft.com/office/drawing/2014/main" id="{A569E10A-1C71-66D8-4D88-E89D7387AC05}"/>
              </a:ext>
            </a:extLst>
          </p:cNvPr>
          <p:cNvSpPr/>
          <p:nvPr/>
        </p:nvSpPr>
        <p:spPr>
          <a:xfrm rot="5400000" flipH="1">
            <a:off x="8915127" y="452317"/>
            <a:ext cx="33670" cy="30727"/>
          </a:xfrm>
          <a:custGeom>
            <a:avLst/>
            <a:gdLst/>
            <a:ahLst/>
            <a:cxnLst/>
            <a:rect l="l" t="t" r="r" b="b"/>
            <a:pathLst>
              <a:path w="572" h="522" extrusionOk="0">
                <a:moveTo>
                  <a:pt x="287" y="1"/>
                </a:moveTo>
                <a:cubicBezTo>
                  <a:pt x="172" y="1"/>
                  <a:pt x="34" y="80"/>
                  <a:pt x="0" y="180"/>
                </a:cubicBezTo>
                <a:cubicBezTo>
                  <a:pt x="0" y="216"/>
                  <a:pt x="0" y="288"/>
                  <a:pt x="12" y="299"/>
                </a:cubicBezTo>
                <a:cubicBezTo>
                  <a:pt x="108" y="359"/>
                  <a:pt x="143" y="478"/>
                  <a:pt x="274" y="514"/>
                </a:cubicBezTo>
                <a:cubicBezTo>
                  <a:pt x="298" y="519"/>
                  <a:pt x="321" y="522"/>
                  <a:pt x="344" y="522"/>
                </a:cubicBezTo>
                <a:cubicBezTo>
                  <a:pt x="469" y="522"/>
                  <a:pt x="572" y="439"/>
                  <a:pt x="572" y="288"/>
                </a:cubicBezTo>
                <a:cubicBezTo>
                  <a:pt x="572" y="169"/>
                  <a:pt x="453" y="38"/>
                  <a:pt x="310" y="2"/>
                </a:cubicBezTo>
                <a:cubicBezTo>
                  <a:pt x="302" y="1"/>
                  <a:pt x="295" y="1"/>
                  <a:pt x="28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88;p8">
            <a:extLst>
              <a:ext uri="{FF2B5EF4-FFF2-40B4-BE49-F238E27FC236}">
                <a16:creationId xmlns:a16="http://schemas.microsoft.com/office/drawing/2014/main" id="{7D384201-CED0-8EA0-0D2A-E2DC74A9B158}"/>
              </a:ext>
            </a:extLst>
          </p:cNvPr>
          <p:cNvSpPr/>
          <p:nvPr/>
        </p:nvSpPr>
        <p:spPr>
          <a:xfrm rot="5400000" flipH="1">
            <a:off x="8065598" y="761119"/>
            <a:ext cx="37202" cy="31904"/>
          </a:xfrm>
          <a:custGeom>
            <a:avLst/>
            <a:gdLst/>
            <a:ahLst/>
            <a:cxnLst/>
            <a:rect l="l" t="t" r="r" b="b"/>
            <a:pathLst>
              <a:path w="632" h="542" extrusionOk="0">
                <a:moveTo>
                  <a:pt x="269" y="1"/>
                </a:moveTo>
                <a:cubicBezTo>
                  <a:pt x="253" y="1"/>
                  <a:pt x="238" y="5"/>
                  <a:pt x="226" y="16"/>
                </a:cubicBezTo>
                <a:cubicBezTo>
                  <a:pt x="155" y="64"/>
                  <a:pt x="107" y="135"/>
                  <a:pt x="60" y="207"/>
                </a:cubicBezTo>
                <a:cubicBezTo>
                  <a:pt x="0" y="326"/>
                  <a:pt x="48" y="421"/>
                  <a:pt x="155" y="493"/>
                </a:cubicBezTo>
                <a:cubicBezTo>
                  <a:pt x="210" y="532"/>
                  <a:pt x="266" y="542"/>
                  <a:pt x="323" y="542"/>
                </a:cubicBezTo>
                <a:cubicBezTo>
                  <a:pt x="388" y="542"/>
                  <a:pt x="454" y="528"/>
                  <a:pt x="524" y="528"/>
                </a:cubicBezTo>
                <a:cubicBezTo>
                  <a:pt x="476" y="385"/>
                  <a:pt x="536" y="302"/>
                  <a:pt x="631" y="243"/>
                </a:cubicBezTo>
                <a:cubicBezTo>
                  <a:pt x="595" y="195"/>
                  <a:pt x="572" y="135"/>
                  <a:pt x="524" y="124"/>
                </a:cubicBezTo>
                <a:cubicBezTo>
                  <a:pt x="476" y="76"/>
                  <a:pt x="417" y="52"/>
                  <a:pt x="381" y="28"/>
                </a:cubicBezTo>
                <a:cubicBezTo>
                  <a:pt x="349" y="20"/>
                  <a:pt x="305" y="1"/>
                  <a:pt x="26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89;p8">
            <a:extLst>
              <a:ext uri="{FF2B5EF4-FFF2-40B4-BE49-F238E27FC236}">
                <a16:creationId xmlns:a16="http://schemas.microsoft.com/office/drawing/2014/main" id="{4C8C52DC-8E4B-8A20-4B08-83CA5AD42B7F}"/>
              </a:ext>
            </a:extLst>
          </p:cNvPr>
          <p:cNvSpPr/>
          <p:nvPr/>
        </p:nvSpPr>
        <p:spPr>
          <a:xfrm rot="5400000" flipH="1">
            <a:off x="8340258" y="520894"/>
            <a:ext cx="42088" cy="35142"/>
          </a:xfrm>
          <a:custGeom>
            <a:avLst/>
            <a:gdLst/>
            <a:ahLst/>
            <a:cxnLst/>
            <a:rect l="l" t="t" r="r" b="b"/>
            <a:pathLst>
              <a:path w="715" h="597" extrusionOk="0">
                <a:moveTo>
                  <a:pt x="189" y="0"/>
                </a:moveTo>
                <a:cubicBezTo>
                  <a:pt x="154" y="0"/>
                  <a:pt x="117" y="17"/>
                  <a:pt x="84" y="36"/>
                </a:cubicBezTo>
                <a:cubicBezTo>
                  <a:pt x="72" y="120"/>
                  <a:pt x="60" y="203"/>
                  <a:pt x="24" y="275"/>
                </a:cubicBezTo>
                <a:cubicBezTo>
                  <a:pt x="1" y="346"/>
                  <a:pt x="12" y="394"/>
                  <a:pt x="36" y="453"/>
                </a:cubicBezTo>
                <a:cubicBezTo>
                  <a:pt x="120" y="584"/>
                  <a:pt x="251" y="584"/>
                  <a:pt x="370" y="596"/>
                </a:cubicBezTo>
                <a:cubicBezTo>
                  <a:pt x="501" y="441"/>
                  <a:pt x="620" y="239"/>
                  <a:pt x="715" y="48"/>
                </a:cubicBezTo>
                <a:cubicBezTo>
                  <a:pt x="691" y="48"/>
                  <a:pt x="679" y="36"/>
                  <a:pt x="667" y="1"/>
                </a:cubicBezTo>
                <a:cubicBezTo>
                  <a:pt x="632" y="36"/>
                  <a:pt x="620" y="60"/>
                  <a:pt x="596" y="96"/>
                </a:cubicBezTo>
                <a:cubicBezTo>
                  <a:pt x="560" y="144"/>
                  <a:pt x="548" y="203"/>
                  <a:pt x="512" y="203"/>
                </a:cubicBezTo>
                <a:cubicBezTo>
                  <a:pt x="405" y="215"/>
                  <a:pt x="370" y="287"/>
                  <a:pt x="322" y="358"/>
                </a:cubicBezTo>
                <a:cubicBezTo>
                  <a:pt x="227" y="334"/>
                  <a:pt x="262" y="287"/>
                  <a:pt x="298" y="239"/>
                </a:cubicBezTo>
                <a:cubicBezTo>
                  <a:pt x="334" y="167"/>
                  <a:pt x="322" y="96"/>
                  <a:pt x="262" y="36"/>
                </a:cubicBezTo>
                <a:cubicBezTo>
                  <a:pt x="241" y="10"/>
                  <a:pt x="216" y="0"/>
                  <a:pt x="18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90;p8">
            <a:extLst>
              <a:ext uri="{FF2B5EF4-FFF2-40B4-BE49-F238E27FC236}">
                <a16:creationId xmlns:a16="http://schemas.microsoft.com/office/drawing/2014/main" id="{F7ACA942-4486-B0FA-5467-8152F4265E04}"/>
              </a:ext>
            </a:extLst>
          </p:cNvPr>
          <p:cNvSpPr/>
          <p:nvPr/>
        </p:nvSpPr>
        <p:spPr>
          <a:xfrm rot="5400000" flipH="1">
            <a:off x="8061860" y="558891"/>
            <a:ext cx="35142" cy="47445"/>
          </a:xfrm>
          <a:custGeom>
            <a:avLst/>
            <a:gdLst/>
            <a:ahLst/>
            <a:cxnLst/>
            <a:rect l="l" t="t" r="r" b="b"/>
            <a:pathLst>
              <a:path w="597" h="806" extrusionOk="0">
                <a:moveTo>
                  <a:pt x="364" y="0"/>
                </a:moveTo>
                <a:cubicBezTo>
                  <a:pt x="331" y="0"/>
                  <a:pt x="305" y="30"/>
                  <a:pt x="287" y="67"/>
                </a:cubicBezTo>
                <a:cubicBezTo>
                  <a:pt x="275" y="79"/>
                  <a:pt x="251" y="115"/>
                  <a:pt x="251" y="127"/>
                </a:cubicBezTo>
                <a:cubicBezTo>
                  <a:pt x="200" y="98"/>
                  <a:pt x="157" y="59"/>
                  <a:pt x="118" y="59"/>
                </a:cubicBezTo>
                <a:cubicBezTo>
                  <a:pt x="94" y="59"/>
                  <a:pt x="71" y="74"/>
                  <a:pt x="49" y="115"/>
                </a:cubicBezTo>
                <a:cubicBezTo>
                  <a:pt x="72" y="234"/>
                  <a:pt x="120" y="329"/>
                  <a:pt x="156" y="448"/>
                </a:cubicBezTo>
                <a:cubicBezTo>
                  <a:pt x="168" y="508"/>
                  <a:pt x="191" y="603"/>
                  <a:pt x="108" y="663"/>
                </a:cubicBezTo>
                <a:cubicBezTo>
                  <a:pt x="60" y="675"/>
                  <a:pt x="49" y="734"/>
                  <a:pt x="1" y="806"/>
                </a:cubicBezTo>
                <a:cubicBezTo>
                  <a:pt x="120" y="782"/>
                  <a:pt x="191" y="770"/>
                  <a:pt x="251" y="746"/>
                </a:cubicBezTo>
                <a:cubicBezTo>
                  <a:pt x="287" y="663"/>
                  <a:pt x="287" y="591"/>
                  <a:pt x="311" y="544"/>
                </a:cubicBezTo>
                <a:cubicBezTo>
                  <a:pt x="315" y="541"/>
                  <a:pt x="322" y="540"/>
                  <a:pt x="331" y="540"/>
                </a:cubicBezTo>
                <a:cubicBezTo>
                  <a:pt x="367" y="540"/>
                  <a:pt x="432" y="556"/>
                  <a:pt x="489" y="556"/>
                </a:cubicBezTo>
                <a:cubicBezTo>
                  <a:pt x="525" y="544"/>
                  <a:pt x="549" y="508"/>
                  <a:pt x="596" y="472"/>
                </a:cubicBezTo>
                <a:lnTo>
                  <a:pt x="596" y="425"/>
                </a:lnTo>
                <a:cubicBezTo>
                  <a:pt x="549" y="436"/>
                  <a:pt x="513" y="436"/>
                  <a:pt x="453" y="460"/>
                </a:cubicBezTo>
                <a:cubicBezTo>
                  <a:pt x="394" y="353"/>
                  <a:pt x="370" y="258"/>
                  <a:pt x="418" y="163"/>
                </a:cubicBezTo>
                <a:cubicBezTo>
                  <a:pt x="430" y="115"/>
                  <a:pt x="418" y="44"/>
                  <a:pt x="394" y="8"/>
                </a:cubicBezTo>
                <a:cubicBezTo>
                  <a:pt x="383" y="3"/>
                  <a:pt x="374" y="0"/>
                  <a:pt x="36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91;p8">
            <a:extLst>
              <a:ext uri="{FF2B5EF4-FFF2-40B4-BE49-F238E27FC236}">
                <a16:creationId xmlns:a16="http://schemas.microsoft.com/office/drawing/2014/main" id="{E6B31106-A69C-8BA2-7576-FF63EB82FE6F}"/>
              </a:ext>
            </a:extLst>
          </p:cNvPr>
          <p:cNvSpPr/>
          <p:nvPr/>
        </p:nvSpPr>
        <p:spPr>
          <a:xfrm rot="5400000" flipH="1">
            <a:off x="8753839" y="170592"/>
            <a:ext cx="33023" cy="29962"/>
          </a:xfrm>
          <a:custGeom>
            <a:avLst/>
            <a:gdLst/>
            <a:ahLst/>
            <a:cxnLst/>
            <a:rect l="l" t="t" r="r" b="b"/>
            <a:pathLst>
              <a:path w="561" h="509" extrusionOk="0">
                <a:moveTo>
                  <a:pt x="322" y="0"/>
                </a:moveTo>
                <a:cubicBezTo>
                  <a:pt x="239" y="0"/>
                  <a:pt x="155" y="36"/>
                  <a:pt x="132" y="119"/>
                </a:cubicBezTo>
                <a:cubicBezTo>
                  <a:pt x="96" y="214"/>
                  <a:pt x="1" y="286"/>
                  <a:pt x="72" y="405"/>
                </a:cubicBezTo>
                <a:cubicBezTo>
                  <a:pt x="118" y="478"/>
                  <a:pt x="177" y="509"/>
                  <a:pt x="266" y="509"/>
                </a:cubicBezTo>
                <a:cubicBezTo>
                  <a:pt x="294" y="509"/>
                  <a:pt x="324" y="506"/>
                  <a:pt x="358" y="500"/>
                </a:cubicBezTo>
                <a:cubicBezTo>
                  <a:pt x="513" y="453"/>
                  <a:pt x="560" y="417"/>
                  <a:pt x="560" y="274"/>
                </a:cubicBezTo>
                <a:cubicBezTo>
                  <a:pt x="560" y="155"/>
                  <a:pt x="441" y="0"/>
                  <a:pt x="32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92;p8">
            <a:extLst>
              <a:ext uri="{FF2B5EF4-FFF2-40B4-BE49-F238E27FC236}">
                <a16:creationId xmlns:a16="http://schemas.microsoft.com/office/drawing/2014/main" id="{08A6E8E3-5EE2-424B-508C-10EA57154E98}"/>
              </a:ext>
            </a:extLst>
          </p:cNvPr>
          <p:cNvSpPr/>
          <p:nvPr/>
        </p:nvSpPr>
        <p:spPr>
          <a:xfrm rot="5400000" flipH="1">
            <a:off x="8261616" y="506766"/>
            <a:ext cx="35790" cy="41676"/>
          </a:xfrm>
          <a:custGeom>
            <a:avLst/>
            <a:gdLst/>
            <a:ahLst/>
            <a:cxnLst/>
            <a:rect l="l" t="t" r="r" b="b"/>
            <a:pathLst>
              <a:path w="608" h="708" extrusionOk="0">
                <a:moveTo>
                  <a:pt x="120" y="0"/>
                </a:moveTo>
                <a:cubicBezTo>
                  <a:pt x="1" y="215"/>
                  <a:pt x="24" y="262"/>
                  <a:pt x="358" y="417"/>
                </a:cubicBezTo>
                <a:cubicBezTo>
                  <a:pt x="358" y="477"/>
                  <a:pt x="334" y="536"/>
                  <a:pt x="322" y="572"/>
                </a:cubicBezTo>
                <a:cubicBezTo>
                  <a:pt x="331" y="653"/>
                  <a:pt x="389" y="707"/>
                  <a:pt x="447" y="707"/>
                </a:cubicBezTo>
                <a:cubicBezTo>
                  <a:pt x="465" y="707"/>
                  <a:pt x="484" y="702"/>
                  <a:pt x="501" y="691"/>
                </a:cubicBezTo>
                <a:cubicBezTo>
                  <a:pt x="572" y="667"/>
                  <a:pt x="608" y="560"/>
                  <a:pt x="596" y="441"/>
                </a:cubicBezTo>
                <a:cubicBezTo>
                  <a:pt x="577" y="355"/>
                  <a:pt x="550" y="315"/>
                  <a:pt x="485" y="315"/>
                </a:cubicBezTo>
                <a:cubicBezTo>
                  <a:pt x="469" y="315"/>
                  <a:pt x="450" y="317"/>
                  <a:pt x="429" y="322"/>
                </a:cubicBezTo>
                <a:cubicBezTo>
                  <a:pt x="426" y="325"/>
                  <a:pt x="421" y="327"/>
                  <a:pt x="416" y="327"/>
                </a:cubicBezTo>
                <a:cubicBezTo>
                  <a:pt x="404" y="327"/>
                  <a:pt x="390" y="318"/>
                  <a:pt x="382" y="310"/>
                </a:cubicBezTo>
                <a:cubicBezTo>
                  <a:pt x="417" y="274"/>
                  <a:pt x="441" y="262"/>
                  <a:pt x="477" y="250"/>
                </a:cubicBezTo>
                <a:cubicBezTo>
                  <a:pt x="477" y="179"/>
                  <a:pt x="453" y="96"/>
                  <a:pt x="441" y="24"/>
                </a:cubicBezTo>
                <a:cubicBezTo>
                  <a:pt x="382" y="60"/>
                  <a:pt x="322" y="72"/>
                  <a:pt x="298" y="84"/>
                </a:cubicBezTo>
                <a:cubicBezTo>
                  <a:pt x="215" y="60"/>
                  <a:pt x="179" y="24"/>
                  <a:pt x="12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93;p8">
            <a:extLst>
              <a:ext uri="{FF2B5EF4-FFF2-40B4-BE49-F238E27FC236}">
                <a16:creationId xmlns:a16="http://schemas.microsoft.com/office/drawing/2014/main" id="{01BA5A7C-086C-3A87-B2E9-409288693628}"/>
              </a:ext>
            </a:extLst>
          </p:cNvPr>
          <p:cNvSpPr/>
          <p:nvPr/>
        </p:nvSpPr>
        <p:spPr>
          <a:xfrm rot="5400000" flipH="1">
            <a:off x="8019183" y="776100"/>
            <a:ext cx="36496" cy="39145"/>
          </a:xfrm>
          <a:custGeom>
            <a:avLst/>
            <a:gdLst/>
            <a:ahLst/>
            <a:cxnLst/>
            <a:rect l="l" t="t" r="r" b="b"/>
            <a:pathLst>
              <a:path w="620" h="665" extrusionOk="0">
                <a:moveTo>
                  <a:pt x="236" y="0"/>
                </a:moveTo>
                <a:cubicBezTo>
                  <a:pt x="152" y="0"/>
                  <a:pt x="73" y="18"/>
                  <a:pt x="1" y="57"/>
                </a:cubicBezTo>
                <a:cubicBezTo>
                  <a:pt x="12" y="164"/>
                  <a:pt x="36" y="236"/>
                  <a:pt x="48" y="331"/>
                </a:cubicBezTo>
                <a:cubicBezTo>
                  <a:pt x="48" y="331"/>
                  <a:pt x="60" y="331"/>
                  <a:pt x="72" y="343"/>
                </a:cubicBezTo>
                <a:cubicBezTo>
                  <a:pt x="84" y="307"/>
                  <a:pt x="120" y="283"/>
                  <a:pt x="132" y="248"/>
                </a:cubicBezTo>
                <a:cubicBezTo>
                  <a:pt x="155" y="283"/>
                  <a:pt x="167" y="331"/>
                  <a:pt x="179" y="355"/>
                </a:cubicBezTo>
                <a:cubicBezTo>
                  <a:pt x="227" y="343"/>
                  <a:pt x="274" y="343"/>
                  <a:pt x="310" y="343"/>
                </a:cubicBezTo>
                <a:cubicBezTo>
                  <a:pt x="286" y="414"/>
                  <a:pt x="251" y="486"/>
                  <a:pt x="227" y="581"/>
                </a:cubicBezTo>
                <a:cubicBezTo>
                  <a:pt x="286" y="569"/>
                  <a:pt x="334" y="569"/>
                  <a:pt x="358" y="545"/>
                </a:cubicBezTo>
                <a:cubicBezTo>
                  <a:pt x="358" y="593"/>
                  <a:pt x="370" y="629"/>
                  <a:pt x="393" y="664"/>
                </a:cubicBezTo>
                <a:cubicBezTo>
                  <a:pt x="489" y="581"/>
                  <a:pt x="429" y="486"/>
                  <a:pt x="429" y="426"/>
                </a:cubicBezTo>
                <a:cubicBezTo>
                  <a:pt x="501" y="391"/>
                  <a:pt x="548" y="355"/>
                  <a:pt x="620" y="295"/>
                </a:cubicBezTo>
                <a:cubicBezTo>
                  <a:pt x="489" y="236"/>
                  <a:pt x="417" y="164"/>
                  <a:pt x="453" y="33"/>
                </a:cubicBezTo>
                <a:cubicBezTo>
                  <a:pt x="378" y="12"/>
                  <a:pt x="306" y="0"/>
                  <a:pt x="23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94;p8">
            <a:extLst>
              <a:ext uri="{FF2B5EF4-FFF2-40B4-BE49-F238E27FC236}">
                <a16:creationId xmlns:a16="http://schemas.microsoft.com/office/drawing/2014/main" id="{BC04ECA7-0C99-B7D4-1A79-2E631D1B1EDB}"/>
              </a:ext>
            </a:extLst>
          </p:cNvPr>
          <p:cNvSpPr/>
          <p:nvPr/>
        </p:nvSpPr>
        <p:spPr>
          <a:xfrm rot="5400000" flipH="1">
            <a:off x="8050705" y="406521"/>
            <a:ext cx="31610" cy="31846"/>
          </a:xfrm>
          <a:custGeom>
            <a:avLst/>
            <a:gdLst/>
            <a:ahLst/>
            <a:cxnLst/>
            <a:rect l="l" t="t" r="r" b="b"/>
            <a:pathLst>
              <a:path w="537" h="541" extrusionOk="0">
                <a:moveTo>
                  <a:pt x="365" y="0"/>
                </a:moveTo>
                <a:cubicBezTo>
                  <a:pt x="363" y="0"/>
                  <a:pt x="360" y="1"/>
                  <a:pt x="357" y="1"/>
                </a:cubicBezTo>
                <a:cubicBezTo>
                  <a:pt x="227" y="49"/>
                  <a:pt x="84" y="13"/>
                  <a:pt x="0" y="144"/>
                </a:cubicBezTo>
                <a:cubicBezTo>
                  <a:pt x="48" y="251"/>
                  <a:pt x="84" y="323"/>
                  <a:pt x="107" y="406"/>
                </a:cubicBezTo>
                <a:cubicBezTo>
                  <a:pt x="119" y="430"/>
                  <a:pt x="143" y="442"/>
                  <a:pt x="155" y="465"/>
                </a:cubicBezTo>
                <a:cubicBezTo>
                  <a:pt x="211" y="516"/>
                  <a:pt x="262" y="541"/>
                  <a:pt x="313" y="541"/>
                </a:cubicBezTo>
                <a:cubicBezTo>
                  <a:pt x="383" y="541"/>
                  <a:pt x="454" y="495"/>
                  <a:pt x="536" y="406"/>
                </a:cubicBezTo>
                <a:cubicBezTo>
                  <a:pt x="524" y="358"/>
                  <a:pt x="512" y="263"/>
                  <a:pt x="512" y="204"/>
                </a:cubicBezTo>
                <a:cubicBezTo>
                  <a:pt x="512" y="124"/>
                  <a:pt x="425" y="0"/>
                  <a:pt x="36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95;p8">
            <a:extLst>
              <a:ext uri="{FF2B5EF4-FFF2-40B4-BE49-F238E27FC236}">
                <a16:creationId xmlns:a16="http://schemas.microsoft.com/office/drawing/2014/main" id="{1584ED45-1257-56DD-D641-07411DD4FDE3}"/>
              </a:ext>
            </a:extLst>
          </p:cNvPr>
          <p:cNvSpPr/>
          <p:nvPr/>
        </p:nvSpPr>
        <p:spPr>
          <a:xfrm rot="5400000" flipH="1">
            <a:off x="7994077" y="689658"/>
            <a:ext cx="40675" cy="25606"/>
          </a:xfrm>
          <a:custGeom>
            <a:avLst/>
            <a:gdLst/>
            <a:ahLst/>
            <a:cxnLst/>
            <a:rect l="l" t="t" r="r" b="b"/>
            <a:pathLst>
              <a:path w="691" h="435" extrusionOk="0">
                <a:moveTo>
                  <a:pt x="356" y="0"/>
                </a:moveTo>
                <a:cubicBezTo>
                  <a:pt x="324" y="0"/>
                  <a:pt x="289" y="5"/>
                  <a:pt x="250" y="16"/>
                </a:cubicBezTo>
                <a:cubicBezTo>
                  <a:pt x="227" y="16"/>
                  <a:pt x="179" y="4"/>
                  <a:pt x="131" y="4"/>
                </a:cubicBezTo>
                <a:cubicBezTo>
                  <a:pt x="108" y="4"/>
                  <a:pt x="60" y="16"/>
                  <a:pt x="0" y="16"/>
                </a:cubicBezTo>
                <a:cubicBezTo>
                  <a:pt x="36" y="123"/>
                  <a:pt x="36" y="194"/>
                  <a:pt x="60" y="254"/>
                </a:cubicBezTo>
                <a:cubicBezTo>
                  <a:pt x="86" y="293"/>
                  <a:pt x="123" y="311"/>
                  <a:pt x="165" y="311"/>
                </a:cubicBezTo>
                <a:cubicBezTo>
                  <a:pt x="199" y="311"/>
                  <a:pt x="237" y="299"/>
                  <a:pt x="274" y="278"/>
                </a:cubicBezTo>
                <a:cubicBezTo>
                  <a:pt x="371" y="381"/>
                  <a:pt x="430" y="434"/>
                  <a:pt x="485" y="434"/>
                </a:cubicBezTo>
                <a:cubicBezTo>
                  <a:pt x="544" y="434"/>
                  <a:pt x="598" y="372"/>
                  <a:pt x="691" y="242"/>
                </a:cubicBezTo>
                <a:cubicBezTo>
                  <a:pt x="603" y="105"/>
                  <a:pt x="507" y="0"/>
                  <a:pt x="35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96;p8">
            <a:extLst>
              <a:ext uri="{FF2B5EF4-FFF2-40B4-BE49-F238E27FC236}">
                <a16:creationId xmlns:a16="http://schemas.microsoft.com/office/drawing/2014/main" id="{E5ACA9CA-34AD-CAEB-AA55-446A109EB28A}"/>
              </a:ext>
            </a:extLst>
          </p:cNvPr>
          <p:cNvSpPr/>
          <p:nvPr/>
        </p:nvSpPr>
        <p:spPr>
          <a:xfrm rot="5400000" flipH="1">
            <a:off x="8427937" y="959050"/>
            <a:ext cx="31610" cy="28608"/>
          </a:xfrm>
          <a:custGeom>
            <a:avLst/>
            <a:gdLst/>
            <a:ahLst/>
            <a:cxnLst/>
            <a:rect l="l" t="t" r="r" b="b"/>
            <a:pathLst>
              <a:path w="537" h="486" extrusionOk="0">
                <a:moveTo>
                  <a:pt x="346" y="0"/>
                </a:moveTo>
                <a:cubicBezTo>
                  <a:pt x="251" y="36"/>
                  <a:pt x="168" y="72"/>
                  <a:pt x="96" y="119"/>
                </a:cubicBezTo>
                <a:cubicBezTo>
                  <a:pt x="49" y="143"/>
                  <a:pt x="13" y="203"/>
                  <a:pt x="1" y="262"/>
                </a:cubicBezTo>
                <a:cubicBezTo>
                  <a:pt x="1" y="322"/>
                  <a:pt x="13" y="417"/>
                  <a:pt x="13" y="477"/>
                </a:cubicBezTo>
                <a:cubicBezTo>
                  <a:pt x="52" y="483"/>
                  <a:pt x="90" y="486"/>
                  <a:pt x="127" y="486"/>
                </a:cubicBezTo>
                <a:cubicBezTo>
                  <a:pt x="301" y="486"/>
                  <a:pt x="438" y="418"/>
                  <a:pt x="477" y="310"/>
                </a:cubicBezTo>
                <a:cubicBezTo>
                  <a:pt x="537" y="191"/>
                  <a:pt x="489" y="84"/>
                  <a:pt x="34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97;p8">
            <a:extLst>
              <a:ext uri="{FF2B5EF4-FFF2-40B4-BE49-F238E27FC236}">
                <a16:creationId xmlns:a16="http://schemas.microsoft.com/office/drawing/2014/main" id="{6FA77AEF-6B48-8D27-CAD9-9B1EC51ABAB5}"/>
              </a:ext>
            </a:extLst>
          </p:cNvPr>
          <p:cNvSpPr/>
          <p:nvPr/>
        </p:nvSpPr>
        <p:spPr>
          <a:xfrm rot="5400000" flipH="1">
            <a:off x="8446067" y="909899"/>
            <a:ext cx="33729" cy="30845"/>
          </a:xfrm>
          <a:custGeom>
            <a:avLst/>
            <a:gdLst/>
            <a:ahLst/>
            <a:cxnLst/>
            <a:rect l="l" t="t" r="r" b="b"/>
            <a:pathLst>
              <a:path w="573" h="524" extrusionOk="0">
                <a:moveTo>
                  <a:pt x="441" y="0"/>
                </a:moveTo>
                <a:cubicBezTo>
                  <a:pt x="275" y="48"/>
                  <a:pt x="96" y="72"/>
                  <a:pt x="1" y="262"/>
                </a:cubicBezTo>
                <a:cubicBezTo>
                  <a:pt x="36" y="310"/>
                  <a:pt x="72" y="369"/>
                  <a:pt x="96" y="429"/>
                </a:cubicBezTo>
                <a:cubicBezTo>
                  <a:pt x="144" y="492"/>
                  <a:pt x="218" y="524"/>
                  <a:pt x="290" y="524"/>
                </a:cubicBezTo>
                <a:cubicBezTo>
                  <a:pt x="326" y="524"/>
                  <a:pt x="362" y="516"/>
                  <a:pt x="394" y="500"/>
                </a:cubicBezTo>
                <a:cubicBezTo>
                  <a:pt x="525" y="429"/>
                  <a:pt x="572" y="322"/>
                  <a:pt x="513" y="191"/>
                </a:cubicBezTo>
                <a:cubicBezTo>
                  <a:pt x="501" y="119"/>
                  <a:pt x="465" y="60"/>
                  <a:pt x="44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98;p8">
            <a:extLst>
              <a:ext uri="{FF2B5EF4-FFF2-40B4-BE49-F238E27FC236}">
                <a16:creationId xmlns:a16="http://schemas.microsoft.com/office/drawing/2014/main" id="{CDA7DA67-17F5-F138-93C5-69E492C3D08D}"/>
              </a:ext>
            </a:extLst>
          </p:cNvPr>
          <p:cNvSpPr/>
          <p:nvPr/>
        </p:nvSpPr>
        <p:spPr>
          <a:xfrm rot="5400000" flipH="1">
            <a:off x="8260409" y="762797"/>
            <a:ext cx="40734" cy="32081"/>
          </a:xfrm>
          <a:custGeom>
            <a:avLst/>
            <a:gdLst/>
            <a:ahLst/>
            <a:cxnLst/>
            <a:rect l="l" t="t" r="r" b="b"/>
            <a:pathLst>
              <a:path w="692" h="545" extrusionOk="0">
                <a:moveTo>
                  <a:pt x="147" y="1"/>
                </a:moveTo>
                <a:cubicBezTo>
                  <a:pt x="126" y="1"/>
                  <a:pt x="106" y="9"/>
                  <a:pt x="84" y="24"/>
                </a:cubicBezTo>
                <a:cubicBezTo>
                  <a:pt x="24" y="71"/>
                  <a:pt x="1" y="202"/>
                  <a:pt x="60" y="262"/>
                </a:cubicBezTo>
                <a:cubicBezTo>
                  <a:pt x="84" y="297"/>
                  <a:pt x="120" y="309"/>
                  <a:pt x="155" y="309"/>
                </a:cubicBezTo>
                <a:cubicBezTo>
                  <a:pt x="227" y="297"/>
                  <a:pt x="286" y="262"/>
                  <a:pt x="358" y="238"/>
                </a:cubicBezTo>
                <a:cubicBezTo>
                  <a:pt x="358" y="250"/>
                  <a:pt x="382" y="250"/>
                  <a:pt x="382" y="262"/>
                </a:cubicBezTo>
                <a:cubicBezTo>
                  <a:pt x="382" y="494"/>
                  <a:pt x="382" y="545"/>
                  <a:pt x="523" y="545"/>
                </a:cubicBezTo>
                <a:cubicBezTo>
                  <a:pt x="562" y="545"/>
                  <a:pt x="614" y="541"/>
                  <a:pt x="679" y="536"/>
                </a:cubicBezTo>
                <a:lnTo>
                  <a:pt x="691" y="512"/>
                </a:lnTo>
                <a:cubicBezTo>
                  <a:pt x="691" y="393"/>
                  <a:pt x="632" y="297"/>
                  <a:pt x="560" y="190"/>
                </a:cubicBezTo>
                <a:cubicBezTo>
                  <a:pt x="502" y="125"/>
                  <a:pt x="484" y="95"/>
                  <a:pt x="446" y="95"/>
                </a:cubicBezTo>
                <a:cubicBezTo>
                  <a:pt x="422" y="95"/>
                  <a:pt x="390" y="107"/>
                  <a:pt x="334" y="131"/>
                </a:cubicBezTo>
                <a:cubicBezTo>
                  <a:pt x="243" y="40"/>
                  <a:pt x="193" y="1"/>
                  <a:pt x="14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99;p8">
            <a:extLst>
              <a:ext uri="{FF2B5EF4-FFF2-40B4-BE49-F238E27FC236}">
                <a16:creationId xmlns:a16="http://schemas.microsoft.com/office/drawing/2014/main" id="{29017533-8784-9C9D-E760-C4CEBC0DF2F7}"/>
              </a:ext>
            </a:extLst>
          </p:cNvPr>
          <p:cNvSpPr/>
          <p:nvPr/>
        </p:nvSpPr>
        <p:spPr>
          <a:xfrm rot="5400000" flipH="1">
            <a:off x="9073090" y="1064300"/>
            <a:ext cx="34377" cy="40911"/>
          </a:xfrm>
          <a:custGeom>
            <a:avLst/>
            <a:gdLst/>
            <a:ahLst/>
            <a:cxnLst/>
            <a:rect l="l" t="t" r="r" b="b"/>
            <a:pathLst>
              <a:path w="584" h="695" extrusionOk="0">
                <a:moveTo>
                  <a:pt x="302" y="0"/>
                </a:moveTo>
                <a:cubicBezTo>
                  <a:pt x="278" y="0"/>
                  <a:pt x="253" y="10"/>
                  <a:pt x="226" y="27"/>
                </a:cubicBezTo>
                <a:cubicBezTo>
                  <a:pt x="202" y="99"/>
                  <a:pt x="202" y="147"/>
                  <a:pt x="179" y="194"/>
                </a:cubicBezTo>
                <a:cubicBezTo>
                  <a:pt x="119" y="289"/>
                  <a:pt x="60" y="373"/>
                  <a:pt x="0" y="456"/>
                </a:cubicBezTo>
                <a:cubicBezTo>
                  <a:pt x="70" y="503"/>
                  <a:pt x="130" y="544"/>
                  <a:pt x="193" y="544"/>
                </a:cubicBezTo>
                <a:cubicBezTo>
                  <a:pt x="226" y="544"/>
                  <a:pt x="261" y="533"/>
                  <a:pt x="298" y="504"/>
                </a:cubicBezTo>
                <a:cubicBezTo>
                  <a:pt x="322" y="563"/>
                  <a:pt x="333" y="623"/>
                  <a:pt x="381" y="694"/>
                </a:cubicBezTo>
                <a:cubicBezTo>
                  <a:pt x="417" y="635"/>
                  <a:pt x="429" y="623"/>
                  <a:pt x="464" y="587"/>
                </a:cubicBezTo>
                <a:cubicBezTo>
                  <a:pt x="441" y="504"/>
                  <a:pt x="476" y="432"/>
                  <a:pt x="524" y="349"/>
                </a:cubicBezTo>
                <a:cubicBezTo>
                  <a:pt x="583" y="254"/>
                  <a:pt x="488" y="170"/>
                  <a:pt x="429" y="87"/>
                </a:cubicBezTo>
                <a:cubicBezTo>
                  <a:pt x="384" y="27"/>
                  <a:pt x="344" y="0"/>
                  <a:pt x="30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00;p8">
            <a:extLst>
              <a:ext uri="{FF2B5EF4-FFF2-40B4-BE49-F238E27FC236}">
                <a16:creationId xmlns:a16="http://schemas.microsoft.com/office/drawing/2014/main" id="{F2F9E92E-3817-945E-6767-4C3D53F24782}"/>
              </a:ext>
            </a:extLst>
          </p:cNvPr>
          <p:cNvSpPr/>
          <p:nvPr/>
        </p:nvSpPr>
        <p:spPr>
          <a:xfrm rot="5400000" flipH="1">
            <a:off x="8129524" y="1255226"/>
            <a:ext cx="30904" cy="38203"/>
          </a:xfrm>
          <a:custGeom>
            <a:avLst/>
            <a:gdLst/>
            <a:ahLst/>
            <a:cxnLst/>
            <a:rect l="l" t="t" r="r" b="b"/>
            <a:pathLst>
              <a:path w="525" h="649" extrusionOk="0">
                <a:moveTo>
                  <a:pt x="362" y="1"/>
                </a:moveTo>
                <a:cubicBezTo>
                  <a:pt x="318" y="1"/>
                  <a:pt x="284" y="42"/>
                  <a:pt x="274" y="90"/>
                </a:cubicBezTo>
                <a:cubicBezTo>
                  <a:pt x="250" y="150"/>
                  <a:pt x="250" y="209"/>
                  <a:pt x="238" y="281"/>
                </a:cubicBezTo>
                <a:cubicBezTo>
                  <a:pt x="226" y="293"/>
                  <a:pt x="217" y="299"/>
                  <a:pt x="206" y="299"/>
                </a:cubicBezTo>
                <a:cubicBezTo>
                  <a:pt x="194" y="299"/>
                  <a:pt x="179" y="293"/>
                  <a:pt x="155" y="281"/>
                </a:cubicBezTo>
                <a:cubicBezTo>
                  <a:pt x="48" y="317"/>
                  <a:pt x="0" y="340"/>
                  <a:pt x="12" y="436"/>
                </a:cubicBezTo>
                <a:cubicBezTo>
                  <a:pt x="34" y="512"/>
                  <a:pt x="85" y="568"/>
                  <a:pt x="167" y="568"/>
                </a:cubicBezTo>
                <a:cubicBezTo>
                  <a:pt x="175" y="568"/>
                  <a:pt x="183" y="568"/>
                  <a:pt x="191" y="567"/>
                </a:cubicBezTo>
                <a:cubicBezTo>
                  <a:pt x="250" y="567"/>
                  <a:pt x="286" y="578"/>
                  <a:pt x="310" y="626"/>
                </a:cubicBezTo>
                <a:cubicBezTo>
                  <a:pt x="334" y="634"/>
                  <a:pt x="370" y="648"/>
                  <a:pt x="394" y="648"/>
                </a:cubicBezTo>
                <a:cubicBezTo>
                  <a:pt x="405" y="648"/>
                  <a:pt x="413" y="645"/>
                  <a:pt x="417" y="638"/>
                </a:cubicBezTo>
                <a:cubicBezTo>
                  <a:pt x="453" y="626"/>
                  <a:pt x="476" y="567"/>
                  <a:pt x="465" y="543"/>
                </a:cubicBezTo>
                <a:cubicBezTo>
                  <a:pt x="453" y="495"/>
                  <a:pt x="405" y="436"/>
                  <a:pt x="369" y="376"/>
                </a:cubicBezTo>
                <a:cubicBezTo>
                  <a:pt x="476" y="328"/>
                  <a:pt x="524" y="233"/>
                  <a:pt x="512" y="126"/>
                </a:cubicBezTo>
                <a:cubicBezTo>
                  <a:pt x="500" y="43"/>
                  <a:pt x="465" y="19"/>
                  <a:pt x="393" y="7"/>
                </a:cubicBezTo>
                <a:cubicBezTo>
                  <a:pt x="382" y="3"/>
                  <a:pt x="372" y="1"/>
                  <a:pt x="36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01;p8">
            <a:extLst>
              <a:ext uri="{FF2B5EF4-FFF2-40B4-BE49-F238E27FC236}">
                <a16:creationId xmlns:a16="http://schemas.microsoft.com/office/drawing/2014/main" id="{52D54E85-0C5E-7CE5-9E4A-591FD8180C25}"/>
              </a:ext>
            </a:extLst>
          </p:cNvPr>
          <p:cNvSpPr/>
          <p:nvPr/>
        </p:nvSpPr>
        <p:spPr>
          <a:xfrm rot="5400000" flipH="1">
            <a:off x="8540927" y="1671456"/>
            <a:ext cx="30904" cy="32787"/>
          </a:xfrm>
          <a:custGeom>
            <a:avLst/>
            <a:gdLst/>
            <a:ahLst/>
            <a:cxnLst/>
            <a:rect l="l" t="t" r="r" b="b"/>
            <a:pathLst>
              <a:path w="525" h="557" extrusionOk="0">
                <a:moveTo>
                  <a:pt x="97" y="0"/>
                </a:moveTo>
                <a:cubicBezTo>
                  <a:pt x="29" y="0"/>
                  <a:pt x="1" y="35"/>
                  <a:pt x="1" y="128"/>
                </a:cubicBezTo>
                <a:cubicBezTo>
                  <a:pt x="24" y="354"/>
                  <a:pt x="84" y="425"/>
                  <a:pt x="286" y="521"/>
                </a:cubicBezTo>
                <a:cubicBezTo>
                  <a:pt x="322" y="533"/>
                  <a:pt x="346" y="544"/>
                  <a:pt x="393" y="556"/>
                </a:cubicBezTo>
                <a:cubicBezTo>
                  <a:pt x="524" y="366"/>
                  <a:pt x="382" y="187"/>
                  <a:pt x="393" y="21"/>
                </a:cubicBezTo>
                <a:cubicBezTo>
                  <a:pt x="298" y="21"/>
                  <a:pt x="227" y="21"/>
                  <a:pt x="167" y="9"/>
                </a:cubicBezTo>
                <a:cubicBezTo>
                  <a:pt x="140" y="3"/>
                  <a:pt x="117" y="0"/>
                  <a:pt x="9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02;p8">
            <a:extLst>
              <a:ext uri="{FF2B5EF4-FFF2-40B4-BE49-F238E27FC236}">
                <a16:creationId xmlns:a16="http://schemas.microsoft.com/office/drawing/2014/main" id="{5180FEEC-4743-8BD2-11A7-137B527F93A7}"/>
              </a:ext>
            </a:extLst>
          </p:cNvPr>
          <p:cNvSpPr/>
          <p:nvPr/>
        </p:nvSpPr>
        <p:spPr>
          <a:xfrm rot="5400000" flipH="1">
            <a:off x="8638701" y="831874"/>
            <a:ext cx="25312" cy="31316"/>
          </a:xfrm>
          <a:custGeom>
            <a:avLst/>
            <a:gdLst/>
            <a:ahLst/>
            <a:cxnLst/>
            <a:rect l="l" t="t" r="r" b="b"/>
            <a:pathLst>
              <a:path w="430" h="532" extrusionOk="0">
                <a:moveTo>
                  <a:pt x="205" y="0"/>
                </a:moveTo>
                <a:cubicBezTo>
                  <a:pt x="196" y="0"/>
                  <a:pt x="188" y="1"/>
                  <a:pt x="179" y="2"/>
                </a:cubicBezTo>
                <a:cubicBezTo>
                  <a:pt x="96" y="14"/>
                  <a:pt x="25" y="38"/>
                  <a:pt x="13" y="121"/>
                </a:cubicBezTo>
                <a:cubicBezTo>
                  <a:pt x="1" y="217"/>
                  <a:pt x="1" y="300"/>
                  <a:pt x="13" y="395"/>
                </a:cubicBezTo>
                <a:cubicBezTo>
                  <a:pt x="23" y="476"/>
                  <a:pt x="128" y="531"/>
                  <a:pt x="203" y="531"/>
                </a:cubicBezTo>
                <a:cubicBezTo>
                  <a:pt x="216" y="531"/>
                  <a:pt x="228" y="530"/>
                  <a:pt x="239" y="526"/>
                </a:cubicBezTo>
                <a:cubicBezTo>
                  <a:pt x="346" y="479"/>
                  <a:pt x="429" y="336"/>
                  <a:pt x="429" y="193"/>
                </a:cubicBezTo>
                <a:cubicBezTo>
                  <a:pt x="429" y="181"/>
                  <a:pt x="417" y="133"/>
                  <a:pt x="382" y="109"/>
                </a:cubicBezTo>
                <a:cubicBezTo>
                  <a:pt x="339" y="45"/>
                  <a:pt x="277" y="0"/>
                  <a:pt x="20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03;p8">
            <a:extLst>
              <a:ext uri="{FF2B5EF4-FFF2-40B4-BE49-F238E27FC236}">
                <a16:creationId xmlns:a16="http://schemas.microsoft.com/office/drawing/2014/main" id="{263875B4-ECC2-5AB9-98A9-745B5A8701A0}"/>
              </a:ext>
            </a:extLst>
          </p:cNvPr>
          <p:cNvSpPr/>
          <p:nvPr/>
        </p:nvSpPr>
        <p:spPr>
          <a:xfrm rot="5400000" flipH="1">
            <a:off x="7940452" y="514949"/>
            <a:ext cx="48386" cy="37909"/>
          </a:xfrm>
          <a:custGeom>
            <a:avLst/>
            <a:gdLst/>
            <a:ahLst/>
            <a:cxnLst/>
            <a:rect l="l" t="t" r="r" b="b"/>
            <a:pathLst>
              <a:path w="822" h="644" extrusionOk="0">
                <a:moveTo>
                  <a:pt x="465" y="1"/>
                </a:moveTo>
                <a:lnTo>
                  <a:pt x="286" y="84"/>
                </a:lnTo>
                <a:lnTo>
                  <a:pt x="286" y="346"/>
                </a:lnTo>
                <a:cubicBezTo>
                  <a:pt x="36" y="370"/>
                  <a:pt x="0" y="406"/>
                  <a:pt x="107" y="549"/>
                </a:cubicBezTo>
                <a:cubicBezTo>
                  <a:pt x="160" y="503"/>
                  <a:pt x="213" y="458"/>
                  <a:pt x="281" y="458"/>
                </a:cubicBezTo>
                <a:cubicBezTo>
                  <a:pt x="320" y="458"/>
                  <a:pt x="365" y="473"/>
                  <a:pt x="417" y="513"/>
                </a:cubicBezTo>
                <a:cubicBezTo>
                  <a:pt x="417" y="430"/>
                  <a:pt x="417" y="406"/>
                  <a:pt x="405" y="358"/>
                </a:cubicBezTo>
                <a:cubicBezTo>
                  <a:pt x="596" y="358"/>
                  <a:pt x="584" y="537"/>
                  <a:pt x="655" y="644"/>
                </a:cubicBezTo>
                <a:cubicBezTo>
                  <a:pt x="715" y="537"/>
                  <a:pt x="762" y="465"/>
                  <a:pt x="822" y="346"/>
                </a:cubicBezTo>
                <a:cubicBezTo>
                  <a:pt x="715" y="310"/>
                  <a:pt x="643" y="287"/>
                  <a:pt x="572" y="263"/>
                </a:cubicBezTo>
                <a:cubicBezTo>
                  <a:pt x="536" y="179"/>
                  <a:pt x="488" y="84"/>
                  <a:pt x="46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04;p8">
            <a:extLst>
              <a:ext uri="{FF2B5EF4-FFF2-40B4-BE49-F238E27FC236}">
                <a16:creationId xmlns:a16="http://schemas.microsoft.com/office/drawing/2014/main" id="{D49DE7D9-FC62-7EB2-117C-03CD300AC144}"/>
              </a:ext>
            </a:extLst>
          </p:cNvPr>
          <p:cNvSpPr/>
          <p:nvPr/>
        </p:nvSpPr>
        <p:spPr>
          <a:xfrm rot="5400000" flipH="1">
            <a:off x="9037742" y="985392"/>
            <a:ext cx="47033" cy="30551"/>
          </a:xfrm>
          <a:custGeom>
            <a:avLst/>
            <a:gdLst/>
            <a:ahLst/>
            <a:cxnLst/>
            <a:rect l="l" t="t" r="r" b="b"/>
            <a:pathLst>
              <a:path w="799" h="519" extrusionOk="0">
                <a:moveTo>
                  <a:pt x="402" y="1"/>
                </a:moveTo>
                <a:cubicBezTo>
                  <a:pt x="396" y="1"/>
                  <a:pt x="386" y="6"/>
                  <a:pt x="370" y="6"/>
                </a:cubicBezTo>
                <a:lnTo>
                  <a:pt x="370" y="101"/>
                </a:lnTo>
                <a:cubicBezTo>
                  <a:pt x="286" y="161"/>
                  <a:pt x="227" y="208"/>
                  <a:pt x="155" y="244"/>
                </a:cubicBezTo>
                <a:cubicBezTo>
                  <a:pt x="60" y="292"/>
                  <a:pt x="1" y="351"/>
                  <a:pt x="60" y="459"/>
                </a:cubicBezTo>
                <a:cubicBezTo>
                  <a:pt x="108" y="470"/>
                  <a:pt x="155" y="482"/>
                  <a:pt x="227" y="518"/>
                </a:cubicBezTo>
                <a:cubicBezTo>
                  <a:pt x="298" y="423"/>
                  <a:pt x="370" y="339"/>
                  <a:pt x="465" y="232"/>
                </a:cubicBezTo>
                <a:cubicBezTo>
                  <a:pt x="632" y="363"/>
                  <a:pt x="632" y="363"/>
                  <a:pt x="727" y="399"/>
                </a:cubicBezTo>
                <a:cubicBezTo>
                  <a:pt x="798" y="220"/>
                  <a:pt x="739" y="113"/>
                  <a:pt x="572" y="66"/>
                </a:cubicBezTo>
                <a:cubicBezTo>
                  <a:pt x="501" y="54"/>
                  <a:pt x="465" y="30"/>
                  <a:pt x="405" y="6"/>
                </a:cubicBezTo>
                <a:cubicBezTo>
                  <a:pt x="405" y="2"/>
                  <a:pt x="404" y="1"/>
                  <a:pt x="40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05;p8">
            <a:extLst>
              <a:ext uri="{FF2B5EF4-FFF2-40B4-BE49-F238E27FC236}">
                <a16:creationId xmlns:a16="http://schemas.microsoft.com/office/drawing/2014/main" id="{A142A5C9-69D8-DCD8-B732-7C98DD5FB17B}"/>
              </a:ext>
            </a:extLst>
          </p:cNvPr>
          <p:cNvSpPr/>
          <p:nvPr/>
        </p:nvSpPr>
        <p:spPr>
          <a:xfrm rot="5400000" flipH="1">
            <a:off x="8454396" y="1179586"/>
            <a:ext cx="25312" cy="35319"/>
          </a:xfrm>
          <a:custGeom>
            <a:avLst/>
            <a:gdLst/>
            <a:ahLst/>
            <a:cxnLst/>
            <a:rect l="l" t="t" r="r" b="b"/>
            <a:pathLst>
              <a:path w="430" h="600" extrusionOk="0">
                <a:moveTo>
                  <a:pt x="155" y="1"/>
                </a:moveTo>
                <a:cubicBezTo>
                  <a:pt x="72" y="13"/>
                  <a:pt x="36" y="49"/>
                  <a:pt x="36" y="108"/>
                </a:cubicBezTo>
                <a:cubicBezTo>
                  <a:pt x="36" y="215"/>
                  <a:pt x="12" y="334"/>
                  <a:pt x="1" y="453"/>
                </a:cubicBezTo>
                <a:cubicBezTo>
                  <a:pt x="48" y="477"/>
                  <a:pt x="96" y="513"/>
                  <a:pt x="120" y="549"/>
                </a:cubicBezTo>
                <a:cubicBezTo>
                  <a:pt x="163" y="585"/>
                  <a:pt x="207" y="599"/>
                  <a:pt x="254" y="599"/>
                </a:cubicBezTo>
                <a:cubicBezTo>
                  <a:pt x="283" y="599"/>
                  <a:pt x="313" y="594"/>
                  <a:pt x="346" y="584"/>
                </a:cubicBezTo>
                <a:cubicBezTo>
                  <a:pt x="429" y="549"/>
                  <a:pt x="417" y="465"/>
                  <a:pt x="405" y="394"/>
                </a:cubicBezTo>
                <a:cubicBezTo>
                  <a:pt x="405" y="358"/>
                  <a:pt x="405" y="346"/>
                  <a:pt x="382" y="310"/>
                </a:cubicBezTo>
                <a:lnTo>
                  <a:pt x="298" y="96"/>
                </a:lnTo>
                <a:cubicBezTo>
                  <a:pt x="274" y="13"/>
                  <a:pt x="215" y="1"/>
                  <a:pt x="15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06;p8">
            <a:extLst>
              <a:ext uri="{FF2B5EF4-FFF2-40B4-BE49-F238E27FC236}">
                <a16:creationId xmlns:a16="http://schemas.microsoft.com/office/drawing/2014/main" id="{31A24E0A-BF56-1666-B0B8-4FC6520853F4}"/>
              </a:ext>
            </a:extLst>
          </p:cNvPr>
          <p:cNvSpPr/>
          <p:nvPr/>
        </p:nvSpPr>
        <p:spPr>
          <a:xfrm rot="5400000" flipH="1">
            <a:off x="8121578" y="877671"/>
            <a:ext cx="36496" cy="33670"/>
          </a:xfrm>
          <a:custGeom>
            <a:avLst/>
            <a:gdLst/>
            <a:ahLst/>
            <a:cxnLst/>
            <a:rect l="l" t="t" r="r" b="b"/>
            <a:pathLst>
              <a:path w="620" h="572" extrusionOk="0">
                <a:moveTo>
                  <a:pt x="358" y="0"/>
                </a:moveTo>
                <a:cubicBezTo>
                  <a:pt x="325" y="33"/>
                  <a:pt x="289" y="43"/>
                  <a:pt x="253" y="43"/>
                </a:cubicBezTo>
                <a:cubicBezTo>
                  <a:pt x="211" y="43"/>
                  <a:pt x="170" y="30"/>
                  <a:pt x="132" y="24"/>
                </a:cubicBezTo>
                <a:lnTo>
                  <a:pt x="1" y="155"/>
                </a:lnTo>
                <a:cubicBezTo>
                  <a:pt x="108" y="202"/>
                  <a:pt x="191" y="238"/>
                  <a:pt x="191" y="369"/>
                </a:cubicBezTo>
                <a:cubicBezTo>
                  <a:pt x="191" y="381"/>
                  <a:pt x="203" y="417"/>
                  <a:pt x="227" y="417"/>
                </a:cubicBezTo>
                <a:cubicBezTo>
                  <a:pt x="334" y="429"/>
                  <a:pt x="417" y="560"/>
                  <a:pt x="548" y="572"/>
                </a:cubicBezTo>
                <a:cubicBezTo>
                  <a:pt x="620" y="452"/>
                  <a:pt x="620" y="381"/>
                  <a:pt x="548" y="274"/>
                </a:cubicBezTo>
                <a:cubicBezTo>
                  <a:pt x="489" y="202"/>
                  <a:pt x="394" y="155"/>
                  <a:pt x="441" y="60"/>
                </a:cubicBezTo>
                <a:cubicBezTo>
                  <a:pt x="441" y="36"/>
                  <a:pt x="358" y="0"/>
                  <a:pt x="35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07;p8">
            <a:extLst>
              <a:ext uri="{FF2B5EF4-FFF2-40B4-BE49-F238E27FC236}">
                <a16:creationId xmlns:a16="http://schemas.microsoft.com/office/drawing/2014/main" id="{97BE5487-06AC-6E9E-E100-527D09BB7D13}"/>
              </a:ext>
            </a:extLst>
          </p:cNvPr>
          <p:cNvSpPr/>
          <p:nvPr/>
        </p:nvSpPr>
        <p:spPr>
          <a:xfrm rot="5400000" flipH="1">
            <a:off x="8295698" y="295502"/>
            <a:ext cx="30904" cy="31728"/>
          </a:xfrm>
          <a:custGeom>
            <a:avLst/>
            <a:gdLst/>
            <a:ahLst/>
            <a:cxnLst/>
            <a:rect l="l" t="t" r="r" b="b"/>
            <a:pathLst>
              <a:path w="525" h="539" extrusionOk="0">
                <a:moveTo>
                  <a:pt x="227" y="1"/>
                </a:moveTo>
                <a:cubicBezTo>
                  <a:pt x="191" y="37"/>
                  <a:pt x="155" y="48"/>
                  <a:pt x="119" y="96"/>
                </a:cubicBezTo>
                <a:cubicBezTo>
                  <a:pt x="36" y="156"/>
                  <a:pt x="0" y="239"/>
                  <a:pt x="36" y="346"/>
                </a:cubicBezTo>
                <a:cubicBezTo>
                  <a:pt x="60" y="453"/>
                  <a:pt x="155" y="513"/>
                  <a:pt x="250" y="537"/>
                </a:cubicBezTo>
                <a:cubicBezTo>
                  <a:pt x="262" y="538"/>
                  <a:pt x="273" y="539"/>
                  <a:pt x="284" y="539"/>
                </a:cubicBezTo>
                <a:cubicBezTo>
                  <a:pt x="357" y="539"/>
                  <a:pt x="398" y="502"/>
                  <a:pt x="429" y="429"/>
                </a:cubicBezTo>
                <a:cubicBezTo>
                  <a:pt x="524" y="287"/>
                  <a:pt x="465" y="108"/>
                  <a:pt x="310" y="37"/>
                </a:cubicBezTo>
                <a:cubicBezTo>
                  <a:pt x="286" y="13"/>
                  <a:pt x="250" y="13"/>
                  <a:pt x="22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08;p8">
            <a:extLst>
              <a:ext uri="{FF2B5EF4-FFF2-40B4-BE49-F238E27FC236}">
                <a16:creationId xmlns:a16="http://schemas.microsoft.com/office/drawing/2014/main" id="{132ED35F-9C06-171D-895D-BA68FC34DDC5}"/>
              </a:ext>
            </a:extLst>
          </p:cNvPr>
          <p:cNvSpPr/>
          <p:nvPr/>
        </p:nvSpPr>
        <p:spPr>
          <a:xfrm rot="5400000" flipH="1">
            <a:off x="7950606" y="817364"/>
            <a:ext cx="56098" cy="19661"/>
          </a:xfrm>
          <a:custGeom>
            <a:avLst/>
            <a:gdLst/>
            <a:ahLst/>
            <a:cxnLst/>
            <a:rect l="l" t="t" r="r" b="b"/>
            <a:pathLst>
              <a:path w="953" h="334" extrusionOk="0">
                <a:moveTo>
                  <a:pt x="226" y="1"/>
                </a:moveTo>
                <a:cubicBezTo>
                  <a:pt x="155" y="1"/>
                  <a:pt x="83" y="60"/>
                  <a:pt x="0" y="84"/>
                </a:cubicBezTo>
                <a:cubicBezTo>
                  <a:pt x="0" y="251"/>
                  <a:pt x="0" y="251"/>
                  <a:pt x="167" y="251"/>
                </a:cubicBezTo>
                <a:cubicBezTo>
                  <a:pt x="250" y="262"/>
                  <a:pt x="357" y="262"/>
                  <a:pt x="453" y="262"/>
                </a:cubicBezTo>
                <a:cubicBezTo>
                  <a:pt x="476" y="262"/>
                  <a:pt x="503" y="261"/>
                  <a:pt x="529" y="261"/>
                </a:cubicBezTo>
                <a:cubicBezTo>
                  <a:pt x="581" y="261"/>
                  <a:pt x="631" y="266"/>
                  <a:pt x="655" y="298"/>
                </a:cubicBezTo>
                <a:cubicBezTo>
                  <a:pt x="695" y="325"/>
                  <a:pt x="734" y="333"/>
                  <a:pt x="771" y="333"/>
                </a:cubicBezTo>
                <a:cubicBezTo>
                  <a:pt x="834" y="333"/>
                  <a:pt x="893" y="310"/>
                  <a:pt x="953" y="310"/>
                </a:cubicBezTo>
                <a:cubicBezTo>
                  <a:pt x="881" y="251"/>
                  <a:pt x="881" y="132"/>
                  <a:pt x="762" y="132"/>
                </a:cubicBezTo>
                <a:lnTo>
                  <a:pt x="453" y="132"/>
                </a:lnTo>
                <a:cubicBezTo>
                  <a:pt x="357" y="72"/>
                  <a:pt x="286" y="1"/>
                  <a:pt x="22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09;p8">
            <a:extLst>
              <a:ext uri="{FF2B5EF4-FFF2-40B4-BE49-F238E27FC236}">
                <a16:creationId xmlns:a16="http://schemas.microsoft.com/office/drawing/2014/main" id="{55FE3888-D9EF-39F7-BAA3-7D55779F737C}"/>
              </a:ext>
            </a:extLst>
          </p:cNvPr>
          <p:cNvSpPr/>
          <p:nvPr/>
        </p:nvSpPr>
        <p:spPr>
          <a:xfrm rot="5400000" flipH="1">
            <a:off x="8297758" y="603716"/>
            <a:ext cx="33553" cy="31904"/>
          </a:xfrm>
          <a:custGeom>
            <a:avLst/>
            <a:gdLst/>
            <a:ahLst/>
            <a:cxnLst/>
            <a:rect l="l" t="t" r="r" b="b"/>
            <a:pathLst>
              <a:path w="570" h="542" extrusionOk="0">
                <a:moveTo>
                  <a:pt x="81" y="0"/>
                </a:moveTo>
                <a:cubicBezTo>
                  <a:pt x="57" y="131"/>
                  <a:pt x="22" y="250"/>
                  <a:pt x="10" y="393"/>
                </a:cubicBezTo>
                <a:cubicBezTo>
                  <a:pt x="0" y="440"/>
                  <a:pt x="13" y="487"/>
                  <a:pt x="48" y="487"/>
                </a:cubicBezTo>
                <a:cubicBezTo>
                  <a:pt x="58" y="487"/>
                  <a:pt x="69" y="484"/>
                  <a:pt x="81" y="477"/>
                </a:cubicBezTo>
                <a:cubicBezTo>
                  <a:pt x="107" y="470"/>
                  <a:pt x="127" y="467"/>
                  <a:pt x="144" y="467"/>
                </a:cubicBezTo>
                <a:cubicBezTo>
                  <a:pt x="191" y="467"/>
                  <a:pt x="213" y="489"/>
                  <a:pt x="248" y="524"/>
                </a:cubicBezTo>
                <a:cubicBezTo>
                  <a:pt x="265" y="533"/>
                  <a:pt x="311" y="541"/>
                  <a:pt x="346" y="541"/>
                </a:cubicBezTo>
                <a:cubicBezTo>
                  <a:pt x="360" y="541"/>
                  <a:pt x="372" y="540"/>
                  <a:pt x="379" y="536"/>
                </a:cubicBezTo>
                <a:cubicBezTo>
                  <a:pt x="450" y="512"/>
                  <a:pt x="510" y="429"/>
                  <a:pt x="569" y="393"/>
                </a:cubicBezTo>
                <a:cubicBezTo>
                  <a:pt x="498" y="310"/>
                  <a:pt x="438" y="274"/>
                  <a:pt x="415" y="215"/>
                </a:cubicBezTo>
                <a:cubicBezTo>
                  <a:pt x="392" y="176"/>
                  <a:pt x="367" y="165"/>
                  <a:pt x="343" y="165"/>
                </a:cubicBezTo>
                <a:cubicBezTo>
                  <a:pt x="309" y="165"/>
                  <a:pt x="274" y="188"/>
                  <a:pt x="243" y="188"/>
                </a:cubicBezTo>
                <a:cubicBezTo>
                  <a:pt x="228" y="188"/>
                  <a:pt x="213" y="183"/>
                  <a:pt x="200" y="167"/>
                </a:cubicBezTo>
                <a:cubicBezTo>
                  <a:pt x="176" y="119"/>
                  <a:pt x="117" y="131"/>
                  <a:pt x="117" y="60"/>
                </a:cubicBezTo>
                <a:cubicBezTo>
                  <a:pt x="117" y="36"/>
                  <a:pt x="81" y="12"/>
                  <a:pt x="8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10;p8">
            <a:extLst>
              <a:ext uri="{FF2B5EF4-FFF2-40B4-BE49-F238E27FC236}">
                <a16:creationId xmlns:a16="http://schemas.microsoft.com/office/drawing/2014/main" id="{980D3765-AB0D-F98D-C6E7-53375A9D442F}"/>
              </a:ext>
            </a:extLst>
          </p:cNvPr>
          <p:cNvSpPr/>
          <p:nvPr/>
        </p:nvSpPr>
        <p:spPr>
          <a:xfrm rot="5400000" flipH="1">
            <a:off x="8319273" y="52069"/>
            <a:ext cx="31610" cy="27313"/>
          </a:xfrm>
          <a:custGeom>
            <a:avLst/>
            <a:gdLst/>
            <a:ahLst/>
            <a:cxnLst/>
            <a:rect l="l" t="t" r="r" b="b"/>
            <a:pathLst>
              <a:path w="537" h="464" extrusionOk="0">
                <a:moveTo>
                  <a:pt x="174" y="0"/>
                </a:moveTo>
                <a:cubicBezTo>
                  <a:pt x="123" y="0"/>
                  <a:pt x="66" y="8"/>
                  <a:pt x="1" y="25"/>
                </a:cubicBezTo>
                <a:cubicBezTo>
                  <a:pt x="36" y="72"/>
                  <a:pt x="72" y="108"/>
                  <a:pt x="108" y="120"/>
                </a:cubicBezTo>
                <a:cubicBezTo>
                  <a:pt x="108" y="227"/>
                  <a:pt x="108" y="310"/>
                  <a:pt x="155" y="382"/>
                </a:cubicBezTo>
                <a:cubicBezTo>
                  <a:pt x="189" y="436"/>
                  <a:pt x="247" y="463"/>
                  <a:pt x="310" y="463"/>
                </a:cubicBezTo>
                <a:cubicBezTo>
                  <a:pt x="357" y="463"/>
                  <a:pt x="407" y="448"/>
                  <a:pt x="453" y="417"/>
                </a:cubicBezTo>
                <a:cubicBezTo>
                  <a:pt x="536" y="358"/>
                  <a:pt x="536" y="286"/>
                  <a:pt x="477" y="179"/>
                </a:cubicBezTo>
                <a:cubicBezTo>
                  <a:pt x="399" y="58"/>
                  <a:pt x="309" y="0"/>
                  <a:pt x="17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11;p8">
            <a:extLst>
              <a:ext uri="{FF2B5EF4-FFF2-40B4-BE49-F238E27FC236}">
                <a16:creationId xmlns:a16="http://schemas.microsoft.com/office/drawing/2014/main" id="{D0EEA134-0B29-A5CD-9E11-7CEB7914789C}"/>
              </a:ext>
            </a:extLst>
          </p:cNvPr>
          <p:cNvSpPr/>
          <p:nvPr/>
        </p:nvSpPr>
        <p:spPr>
          <a:xfrm rot="5400000" flipH="1">
            <a:off x="8893907" y="336560"/>
            <a:ext cx="35790" cy="28785"/>
          </a:xfrm>
          <a:custGeom>
            <a:avLst/>
            <a:gdLst/>
            <a:ahLst/>
            <a:cxnLst/>
            <a:rect l="l" t="t" r="r" b="b"/>
            <a:pathLst>
              <a:path w="608" h="489" extrusionOk="0">
                <a:moveTo>
                  <a:pt x="238" y="0"/>
                </a:moveTo>
                <a:cubicBezTo>
                  <a:pt x="179" y="0"/>
                  <a:pt x="107" y="48"/>
                  <a:pt x="48" y="95"/>
                </a:cubicBezTo>
                <a:cubicBezTo>
                  <a:pt x="12" y="119"/>
                  <a:pt x="0" y="191"/>
                  <a:pt x="12" y="238"/>
                </a:cubicBezTo>
                <a:cubicBezTo>
                  <a:pt x="12" y="274"/>
                  <a:pt x="83" y="298"/>
                  <a:pt x="131" y="298"/>
                </a:cubicBezTo>
                <a:cubicBezTo>
                  <a:pt x="202" y="298"/>
                  <a:pt x="286" y="250"/>
                  <a:pt x="345" y="238"/>
                </a:cubicBezTo>
                <a:cubicBezTo>
                  <a:pt x="393" y="310"/>
                  <a:pt x="417" y="405"/>
                  <a:pt x="464" y="488"/>
                </a:cubicBezTo>
                <a:cubicBezTo>
                  <a:pt x="476" y="476"/>
                  <a:pt x="512" y="476"/>
                  <a:pt x="500" y="464"/>
                </a:cubicBezTo>
                <a:cubicBezTo>
                  <a:pt x="500" y="393"/>
                  <a:pt x="488" y="310"/>
                  <a:pt x="500" y="238"/>
                </a:cubicBezTo>
                <a:cubicBezTo>
                  <a:pt x="524" y="167"/>
                  <a:pt x="583" y="107"/>
                  <a:pt x="607" y="36"/>
                </a:cubicBezTo>
                <a:cubicBezTo>
                  <a:pt x="607" y="36"/>
                  <a:pt x="595" y="12"/>
                  <a:pt x="595" y="0"/>
                </a:cubicBezTo>
                <a:cubicBezTo>
                  <a:pt x="549" y="14"/>
                  <a:pt x="502" y="19"/>
                  <a:pt x="455" y="19"/>
                </a:cubicBezTo>
                <a:cubicBezTo>
                  <a:pt x="383" y="19"/>
                  <a:pt x="310" y="7"/>
                  <a:pt x="23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12;p8">
            <a:extLst>
              <a:ext uri="{FF2B5EF4-FFF2-40B4-BE49-F238E27FC236}">
                <a16:creationId xmlns:a16="http://schemas.microsoft.com/office/drawing/2014/main" id="{856F3D4D-652E-4ADE-591A-E5BFA6618E0E}"/>
              </a:ext>
            </a:extLst>
          </p:cNvPr>
          <p:cNvSpPr/>
          <p:nvPr/>
        </p:nvSpPr>
        <p:spPr>
          <a:xfrm rot="5400000" flipH="1">
            <a:off x="8323806" y="807710"/>
            <a:ext cx="29491" cy="33435"/>
          </a:xfrm>
          <a:custGeom>
            <a:avLst/>
            <a:gdLst/>
            <a:ahLst/>
            <a:cxnLst/>
            <a:rect l="l" t="t" r="r" b="b"/>
            <a:pathLst>
              <a:path w="501" h="568" extrusionOk="0">
                <a:moveTo>
                  <a:pt x="425" y="0"/>
                </a:moveTo>
                <a:cubicBezTo>
                  <a:pt x="402" y="0"/>
                  <a:pt x="364" y="14"/>
                  <a:pt x="346" y="40"/>
                </a:cubicBezTo>
                <a:cubicBezTo>
                  <a:pt x="310" y="52"/>
                  <a:pt x="299" y="100"/>
                  <a:pt x="287" y="136"/>
                </a:cubicBezTo>
                <a:cubicBezTo>
                  <a:pt x="227" y="159"/>
                  <a:pt x="180" y="159"/>
                  <a:pt x="144" y="183"/>
                </a:cubicBezTo>
                <a:cubicBezTo>
                  <a:pt x="49" y="231"/>
                  <a:pt x="1" y="350"/>
                  <a:pt x="49" y="445"/>
                </a:cubicBezTo>
                <a:cubicBezTo>
                  <a:pt x="67" y="510"/>
                  <a:pt x="172" y="568"/>
                  <a:pt x="251" y="568"/>
                </a:cubicBezTo>
                <a:cubicBezTo>
                  <a:pt x="274" y="568"/>
                  <a:pt x="295" y="563"/>
                  <a:pt x="310" y="552"/>
                </a:cubicBezTo>
                <a:cubicBezTo>
                  <a:pt x="322" y="540"/>
                  <a:pt x="358" y="493"/>
                  <a:pt x="358" y="481"/>
                </a:cubicBezTo>
                <a:cubicBezTo>
                  <a:pt x="322" y="350"/>
                  <a:pt x="382" y="267"/>
                  <a:pt x="477" y="195"/>
                </a:cubicBezTo>
                <a:cubicBezTo>
                  <a:pt x="489" y="183"/>
                  <a:pt x="501" y="147"/>
                  <a:pt x="501" y="124"/>
                </a:cubicBezTo>
                <a:cubicBezTo>
                  <a:pt x="489" y="76"/>
                  <a:pt x="477" y="16"/>
                  <a:pt x="441" y="5"/>
                </a:cubicBezTo>
                <a:cubicBezTo>
                  <a:pt x="438" y="2"/>
                  <a:pt x="433" y="0"/>
                  <a:pt x="42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13;p8">
            <a:extLst>
              <a:ext uri="{FF2B5EF4-FFF2-40B4-BE49-F238E27FC236}">
                <a16:creationId xmlns:a16="http://schemas.microsoft.com/office/drawing/2014/main" id="{6FC08BA2-3C1F-43C5-7DF3-758B401B8855}"/>
              </a:ext>
            </a:extLst>
          </p:cNvPr>
          <p:cNvSpPr/>
          <p:nvPr/>
        </p:nvSpPr>
        <p:spPr>
          <a:xfrm rot="5400000" flipH="1">
            <a:off x="8232301" y="309924"/>
            <a:ext cx="26724" cy="26724"/>
          </a:xfrm>
          <a:custGeom>
            <a:avLst/>
            <a:gdLst/>
            <a:ahLst/>
            <a:cxnLst/>
            <a:rect l="l" t="t" r="r" b="b"/>
            <a:pathLst>
              <a:path w="454" h="454" extrusionOk="0">
                <a:moveTo>
                  <a:pt x="263" y="1"/>
                </a:moveTo>
                <a:cubicBezTo>
                  <a:pt x="179" y="25"/>
                  <a:pt x="108" y="36"/>
                  <a:pt x="48" y="84"/>
                </a:cubicBezTo>
                <a:cubicBezTo>
                  <a:pt x="25" y="108"/>
                  <a:pt x="1" y="167"/>
                  <a:pt x="1" y="215"/>
                </a:cubicBezTo>
                <a:cubicBezTo>
                  <a:pt x="1" y="382"/>
                  <a:pt x="84" y="453"/>
                  <a:pt x="263" y="453"/>
                </a:cubicBezTo>
                <a:cubicBezTo>
                  <a:pt x="382" y="453"/>
                  <a:pt x="453" y="382"/>
                  <a:pt x="453" y="263"/>
                </a:cubicBezTo>
                <a:cubicBezTo>
                  <a:pt x="453" y="144"/>
                  <a:pt x="346" y="13"/>
                  <a:pt x="2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14;p8">
            <a:extLst>
              <a:ext uri="{FF2B5EF4-FFF2-40B4-BE49-F238E27FC236}">
                <a16:creationId xmlns:a16="http://schemas.microsoft.com/office/drawing/2014/main" id="{A02A247F-54BB-D4EE-4C49-458668D022C3}"/>
              </a:ext>
            </a:extLst>
          </p:cNvPr>
          <p:cNvSpPr/>
          <p:nvPr/>
        </p:nvSpPr>
        <p:spPr>
          <a:xfrm rot="5400000" flipH="1">
            <a:off x="7962644" y="707906"/>
            <a:ext cx="35083" cy="28373"/>
          </a:xfrm>
          <a:custGeom>
            <a:avLst/>
            <a:gdLst/>
            <a:ahLst/>
            <a:cxnLst/>
            <a:rect l="l" t="t" r="r" b="b"/>
            <a:pathLst>
              <a:path w="596" h="482" extrusionOk="0">
                <a:moveTo>
                  <a:pt x="388" y="0"/>
                </a:moveTo>
                <a:cubicBezTo>
                  <a:pt x="368" y="0"/>
                  <a:pt x="350" y="1"/>
                  <a:pt x="334" y="5"/>
                </a:cubicBezTo>
                <a:cubicBezTo>
                  <a:pt x="227" y="53"/>
                  <a:pt x="143" y="124"/>
                  <a:pt x="36" y="184"/>
                </a:cubicBezTo>
                <a:cubicBezTo>
                  <a:pt x="1" y="279"/>
                  <a:pt x="48" y="339"/>
                  <a:pt x="120" y="351"/>
                </a:cubicBezTo>
                <a:cubicBezTo>
                  <a:pt x="227" y="351"/>
                  <a:pt x="179" y="470"/>
                  <a:pt x="239" y="482"/>
                </a:cubicBezTo>
                <a:cubicBezTo>
                  <a:pt x="322" y="434"/>
                  <a:pt x="358" y="410"/>
                  <a:pt x="417" y="362"/>
                </a:cubicBezTo>
                <a:cubicBezTo>
                  <a:pt x="572" y="255"/>
                  <a:pt x="596" y="160"/>
                  <a:pt x="513" y="5"/>
                </a:cubicBezTo>
                <a:cubicBezTo>
                  <a:pt x="473" y="5"/>
                  <a:pt x="428" y="0"/>
                  <a:pt x="38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15;p8">
            <a:extLst>
              <a:ext uri="{FF2B5EF4-FFF2-40B4-BE49-F238E27FC236}">
                <a16:creationId xmlns:a16="http://schemas.microsoft.com/office/drawing/2014/main" id="{28B0893F-9847-0C54-4D89-9D0E2BC0EBE4}"/>
              </a:ext>
            </a:extLst>
          </p:cNvPr>
          <p:cNvSpPr/>
          <p:nvPr/>
        </p:nvSpPr>
        <p:spPr>
          <a:xfrm rot="5400000" flipH="1">
            <a:off x="7907518" y="947631"/>
            <a:ext cx="26724" cy="40911"/>
          </a:xfrm>
          <a:custGeom>
            <a:avLst/>
            <a:gdLst/>
            <a:ahLst/>
            <a:cxnLst/>
            <a:rect l="l" t="t" r="r" b="b"/>
            <a:pathLst>
              <a:path w="454" h="695" extrusionOk="0">
                <a:moveTo>
                  <a:pt x="153" y="0"/>
                </a:moveTo>
                <a:cubicBezTo>
                  <a:pt x="129" y="0"/>
                  <a:pt x="108" y="3"/>
                  <a:pt x="96" y="9"/>
                </a:cubicBezTo>
                <a:cubicBezTo>
                  <a:pt x="60" y="45"/>
                  <a:pt x="49" y="104"/>
                  <a:pt x="49" y="152"/>
                </a:cubicBezTo>
                <a:cubicBezTo>
                  <a:pt x="49" y="212"/>
                  <a:pt x="60" y="271"/>
                  <a:pt x="96" y="331"/>
                </a:cubicBezTo>
                <a:cubicBezTo>
                  <a:pt x="156" y="462"/>
                  <a:pt x="156" y="569"/>
                  <a:pt x="1" y="628"/>
                </a:cubicBezTo>
                <a:cubicBezTo>
                  <a:pt x="31" y="666"/>
                  <a:pt x="62" y="695"/>
                  <a:pt x="86" y="695"/>
                </a:cubicBezTo>
                <a:cubicBezTo>
                  <a:pt x="100" y="695"/>
                  <a:pt x="111" y="686"/>
                  <a:pt x="120" y="664"/>
                </a:cubicBezTo>
                <a:cubicBezTo>
                  <a:pt x="227" y="593"/>
                  <a:pt x="287" y="474"/>
                  <a:pt x="358" y="390"/>
                </a:cubicBezTo>
                <a:cubicBezTo>
                  <a:pt x="453" y="295"/>
                  <a:pt x="346" y="69"/>
                  <a:pt x="227" y="9"/>
                </a:cubicBezTo>
                <a:cubicBezTo>
                  <a:pt x="203" y="3"/>
                  <a:pt x="177" y="0"/>
                  <a:pt x="15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16;p8">
            <a:extLst>
              <a:ext uri="{FF2B5EF4-FFF2-40B4-BE49-F238E27FC236}">
                <a16:creationId xmlns:a16="http://schemas.microsoft.com/office/drawing/2014/main" id="{4479BFAD-540E-1DDB-39C9-E271822808CA}"/>
              </a:ext>
            </a:extLst>
          </p:cNvPr>
          <p:cNvSpPr/>
          <p:nvPr/>
        </p:nvSpPr>
        <p:spPr>
          <a:xfrm rot="5400000" flipH="1">
            <a:off x="8056415" y="1054911"/>
            <a:ext cx="28078" cy="35142"/>
          </a:xfrm>
          <a:custGeom>
            <a:avLst/>
            <a:gdLst/>
            <a:ahLst/>
            <a:cxnLst/>
            <a:rect l="l" t="t" r="r" b="b"/>
            <a:pathLst>
              <a:path w="477" h="597" extrusionOk="0">
                <a:moveTo>
                  <a:pt x="226" y="1"/>
                </a:moveTo>
                <a:cubicBezTo>
                  <a:pt x="167" y="1"/>
                  <a:pt x="107" y="37"/>
                  <a:pt x="155" y="120"/>
                </a:cubicBezTo>
                <a:cubicBezTo>
                  <a:pt x="155" y="132"/>
                  <a:pt x="119" y="168"/>
                  <a:pt x="107" y="191"/>
                </a:cubicBezTo>
                <a:cubicBezTo>
                  <a:pt x="0" y="406"/>
                  <a:pt x="24" y="489"/>
                  <a:pt x="226" y="596"/>
                </a:cubicBezTo>
                <a:cubicBezTo>
                  <a:pt x="298" y="489"/>
                  <a:pt x="476" y="489"/>
                  <a:pt x="452" y="299"/>
                </a:cubicBezTo>
                <a:cubicBezTo>
                  <a:pt x="441" y="287"/>
                  <a:pt x="405" y="275"/>
                  <a:pt x="381" y="263"/>
                </a:cubicBezTo>
                <a:cubicBezTo>
                  <a:pt x="345" y="239"/>
                  <a:pt x="333" y="215"/>
                  <a:pt x="321" y="203"/>
                </a:cubicBezTo>
                <a:cubicBezTo>
                  <a:pt x="345" y="144"/>
                  <a:pt x="357" y="96"/>
                  <a:pt x="381" y="60"/>
                </a:cubicBezTo>
                <a:cubicBezTo>
                  <a:pt x="321" y="48"/>
                  <a:pt x="274" y="1"/>
                  <a:pt x="22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17;p8">
            <a:extLst>
              <a:ext uri="{FF2B5EF4-FFF2-40B4-BE49-F238E27FC236}">
                <a16:creationId xmlns:a16="http://schemas.microsoft.com/office/drawing/2014/main" id="{25C24506-394A-4D7A-6231-014B8CB68591}"/>
              </a:ext>
            </a:extLst>
          </p:cNvPr>
          <p:cNvSpPr/>
          <p:nvPr/>
        </p:nvSpPr>
        <p:spPr>
          <a:xfrm rot="5400000" flipH="1">
            <a:off x="8300290" y="993280"/>
            <a:ext cx="33023" cy="27372"/>
          </a:xfrm>
          <a:custGeom>
            <a:avLst/>
            <a:gdLst/>
            <a:ahLst/>
            <a:cxnLst/>
            <a:rect l="l" t="t" r="r" b="b"/>
            <a:pathLst>
              <a:path w="561" h="465" extrusionOk="0">
                <a:moveTo>
                  <a:pt x="322" y="0"/>
                </a:moveTo>
                <a:cubicBezTo>
                  <a:pt x="263" y="48"/>
                  <a:pt x="179" y="60"/>
                  <a:pt x="120" y="107"/>
                </a:cubicBezTo>
                <a:cubicBezTo>
                  <a:pt x="1" y="191"/>
                  <a:pt x="24" y="334"/>
                  <a:pt x="155" y="369"/>
                </a:cubicBezTo>
                <a:cubicBezTo>
                  <a:pt x="274" y="417"/>
                  <a:pt x="405" y="429"/>
                  <a:pt x="524" y="465"/>
                </a:cubicBezTo>
                <a:cubicBezTo>
                  <a:pt x="536" y="465"/>
                  <a:pt x="536" y="453"/>
                  <a:pt x="560" y="429"/>
                </a:cubicBezTo>
                <a:lnTo>
                  <a:pt x="513" y="72"/>
                </a:lnTo>
                <a:cubicBezTo>
                  <a:pt x="489" y="80"/>
                  <a:pt x="464" y="85"/>
                  <a:pt x="439" y="85"/>
                </a:cubicBezTo>
                <a:cubicBezTo>
                  <a:pt x="391" y="85"/>
                  <a:pt x="346" y="64"/>
                  <a:pt x="32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18;p8">
            <a:extLst>
              <a:ext uri="{FF2B5EF4-FFF2-40B4-BE49-F238E27FC236}">
                <a16:creationId xmlns:a16="http://schemas.microsoft.com/office/drawing/2014/main" id="{9860861E-7756-2F27-FD04-7410EB74B96A}"/>
              </a:ext>
            </a:extLst>
          </p:cNvPr>
          <p:cNvSpPr/>
          <p:nvPr/>
        </p:nvSpPr>
        <p:spPr>
          <a:xfrm rot="5400000" flipH="1">
            <a:off x="8507727" y="1406096"/>
            <a:ext cx="35142" cy="26666"/>
          </a:xfrm>
          <a:custGeom>
            <a:avLst/>
            <a:gdLst/>
            <a:ahLst/>
            <a:cxnLst/>
            <a:rect l="l" t="t" r="r" b="b"/>
            <a:pathLst>
              <a:path w="597" h="453" extrusionOk="0">
                <a:moveTo>
                  <a:pt x="322" y="0"/>
                </a:moveTo>
                <a:cubicBezTo>
                  <a:pt x="215" y="72"/>
                  <a:pt x="108" y="155"/>
                  <a:pt x="1" y="250"/>
                </a:cubicBezTo>
                <a:cubicBezTo>
                  <a:pt x="108" y="322"/>
                  <a:pt x="203" y="381"/>
                  <a:pt x="299" y="453"/>
                </a:cubicBezTo>
                <a:cubicBezTo>
                  <a:pt x="418" y="429"/>
                  <a:pt x="537" y="381"/>
                  <a:pt x="596" y="274"/>
                </a:cubicBezTo>
                <a:cubicBezTo>
                  <a:pt x="584" y="95"/>
                  <a:pt x="406" y="95"/>
                  <a:pt x="32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19;p8">
            <a:extLst>
              <a:ext uri="{FF2B5EF4-FFF2-40B4-BE49-F238E27FC236}">
                <a16:creationId xmlns:a16="http://schemas.microsoft.com/office/drawing/2014/main" id="{DA23012F-8C03-F5A4-3E4C-0E8A66537E16}"/>
              </a:ext>
            </a:extLst>
          </p:cNvPr>
          <p:cNvSpPr/>
          <p:nvPr/>
        </p:nvSpPr>
        <p:spPr>
          <a:xfrm rot="5400000" flipH="1">
            <a:off x="8072367" y="469564"/>
            <a:ext cx="33376" cy="25959"/>
          </a:xfrm>
          <a:custGeom>
            <a:avLst/>
            <a:gdLst/>
            <a:ahLst/>
            <a:cxnLst/>
            <a:rect l="l" t="t" r="r" b="b"/>
            <a:pathLst>
              <a:path w="567" h="441" extrusionOk="0">
                <a:moveTo>
                  <a:pt x="358" y="1"/>
                </a:moveTo>
                <a:cubicBezTo>
                  <a:pt x="239" y="1"/>
                  <a:pt x="167" y="72"/>
                  <a:pt x="96" y="179"/>
                </a:cubicBezTo>
                <a:cubicBezTo>
                  <a:pt x="72" y="227"/>
                  <a:pt x="48" y="275"/>
                  <a:pt x="0" y="358"/>
                </a:cubicBezTo>
                <a:cubicBezTo>
                  <a:pt x="24" y="382"/>
                  <a:pt x="60" y="406"/>
                  <a:pt x="96" y="406"/>
                </a:cubicBezTo>
                <a:cubicBezTo>
                  <a:pt x="155" y="417"/>
                  <a:pt x="215" y="417"/>
                  <a:pt x="274" y="429"/>
                </a:cubicBezTo>
                <a:cubicBezTo>
                  <a:pt x="308" y="437"/>
                  <a:pt x="338" y="441"/>
                  <a:pt x="365" y="441"/>
                </a:cubicBezTo>
                <a:cubicBezTo>
                  <a:pt x="504" y="441"/>
                  <a:pt x="566" y="346"/>
                  <a:pt x="536" y="227"/>
                </a:cubicBezTo>
                <a:cubicBezTo>
                  <a:pt x="515" y="190"/>
                  <a:pt x="496" y="180"/>
                  <a:pt x="477" y="180"/>
                </a:cubicBezTo>
                <a:cubicBezTo>
                  <a:pt x="456" y="180"/>
                  <a:pt x="436" y="192"/>
                  <a:pt x="415" y="192"/>
                </a:cubicBezTo>
                <a:cubicBezTo>
                  <a:pt x="400" y="192"/>
                  <a:pt x="385" y="186"/>
                  <a:pt x="370" y="167"/>
                </a:cubicBezTo>
                <a:cubicBezTo>
                  <a:pt x="310" y="108"/>
                  <a:pt x="429" y="60"/>
                  <a:pt x="35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20;p8">
            <a:extLst>
              <a:ext uri="{FF2B5EF4-FFF2-40B4-BE49-F238E27FC236}">
                <a16:creationId xmlns:a16="http://schemas.microsoft.com/office/drawing/2014/main" id="{A65141E0-89D7-9D63-2824-246225806B32}"/>
              </a:ext>
            </a:extLst>
          </p:cNvPr>
          <p:cNvSpPr/>
          <p:nvPr/>
        </p:nvSpPr>
        <p:spPr>
          <a:xfrm rot="5400000" flipH="1">
            <a:off x="7916906" y="515302"/>
            <a:ext cx="27431" cy="34377"/>
          </a:xfrm>
          <a:custGeom>
            <a:avLst/>
            <a:gdLst/>
            <a:ahLst/>
            <a:cxnLst/>
            <a:rect l="l" t="t" r="r" b="b"/>
            <a:pathLst>
              <a:path w="466" h="584" extrusionOk="0">
                <a:moveTo>
                  <a:pt x="1" y="0"/>
                </a:moveTo>
                <a:cubicBezTo>
                  <a:pt x="96" y="464"/>
                  <a:pt x="96" y="464"/>
                  <a:pt x="275" y="584"/>
                </a:cubicBezTo>
                <a:cubicBezTo>
                  <a:pt x="322" y="536"/>
                  <a:pt x="370" y="512"/>
                  <a:pt x="382" y="464"/>
                </a:cubicBezTo>
                <a:cubicBezTo>
                  <a:pt x="429" y="393"/>
                  <a:pt x="465" y="322"/>
                  <a:pt x="406" y="238"/>
                </a:cubicBezTo>
                <a:cubicBezTo>
                  <a:pt x="382" y="214"/>
                  <a:pt x="298" y="214"/>
                  <a:pt x="275" y="179"/>
                </a:cubicBezTo>
                <a:cubicBezTo>
                  <a:pt x="251" y="155"/>
                  <a:pt x="263" y="95"/>
                  <a:pt x="251" y="48"/>
                </a:cubicBezTo>
                <a:cubicBezTo>
                  <a:pt x="251" y="36"/>
                  <a:pt x="215" y="24"/>
                  <a:pt x="203" y="24"/>
                </a:cubicBezTo>
                <a:cubicBezTo>
                  <a:pt x="144" y="24"/>
                  <a:pt x="84" y="0"/>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21;p8">
            <a:extLst>
              <a:ext uri="{FF2B5EF4-FFF2-40B4-BE49-F238E27FC236}">
                <a16:creationId xmlns:a16="http://schemas.microsoft.com/office/drawing/2014/main" id="{6F3C22EA-F908-F6CB-1151-9F9D049CB18B}"/>
              </a:ext>
            </a:extLst>
          </p:cNvPr>
          <p:cNvSpPr/>
          <p:nvPr/>
        </p:nvSpPr>
        <p:spPr>
          <a:xfrm rot="5400000" flipH="1">
            <a:off x="7972415" y="358958"/>
            <a:ext cx="29491" cy="26783"/>
          </a:xfrm>
          <a:custGeom>
            <a:avLst/>
            <a:gdLst/>
            <a:ahLst/>
            <a:cxnLst/>
            <a:rect l="l" t="t" r="r" b="b"/>
            <a:pathLst>
              <a:path w="501" h="455" extrusionOk="0">
                <a:moveTo>
                  <a:pt x="260" y="0"/>
                </a:moveTo>
                <a:cubicBezTo>
                  <a:pt x="221" y="0"/>
                  <a:pt x="177" y="14"/>
                  <a:pt x="131" y="39"/>
                </a:cubicBezTo>
                <a:cubicBezTo>
                  <a:pt x="12" y="110"/>
                  <a:pt x="0" y="182"/>
                  <a:pt x="48" y="360"/>
                </a:cubicBezTo>
                <a:cubicBezTo>
                  <a:pt x="78" y="360"/>
                  <a:pt x="99" y="351"/>
                  <a:pt x="118" y="351"/>
                </a:cubicBezTo>
                <a:cubicBezTo>
                  <a:pt x="137" y="351"/>
                  <a:pt x="155" y="360"/>
                  <a:pt x="179" y="396"/>
                </a:cubicBezTo>
                <a:cubicBezTo>
                  <a:pt x="213" y="436"/>
                  <a:pt x="242" y="454"/>
                  <a:pt x="272" y="454"/>
                </a:cubicBezTo>
                <a:cubicBezTo>
                  <a:pt x="305" y="454"/>
                  <a:pt x="338" y="433"/>
                  <a:pt x="381" y="396"/>
                </a:cubicBezTo>
                <a:cubicBezTo>
                  <a:pt x="429" y="348"/>
                  <a:pt x="465" y="301"/>
                  <a:pt x="501" y="265"/>
                </a:cubicBezTo>
                <a:cubicBezTo>
                  <a:pt x="489" y="217"/>
                  <a:pt x="465" y="182"/>
                  <a:pt x="441" y="146"/>
                </a:cubicBezTo>
                <a:cubicBezTo>
                  <a:pt x="395" y="46"/>
                  <a:pt x="333" y="0"/>
                  <a:pt x="26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22;p8">
            <a:extLst>
              <a:ext uri="{FF2B5EF4-FFF2-40B4-BE49-F238E27FC236}">
                <a16:creationId xmlns:a16="http://schemas.microsoft.com/office/drawing/2014/main" id="{06DF7A1E-BE78-6D17-A3A6-21B9D496E865}"/>
              </a:ext>
            </a:extLst>
          </p:cNvPr>
          <p:cNvSpPr/>
          <p:nvPr/>
        </p:nvSpPr>
        <p:spPr>
          <a:xfrm rot="5400000" flipH="1">
            <a:off x="8048321" y="655134"/>
            <a:ext cx="23899" cy="28785"/>
          </a:xfrm>
          <a:custGeom>
            <a:avLst/>
            <a:gdLst/>
            <a:ahLst/>
            <a:cxnLst/>
            <a:rect l="l" t="t" r="r" b="b"/>
            <a:pathLst>
              <a:path w="406" h="489" extrusionOk="0">
                <a:moveTo>
                  <a:pt x="179" y="0"/>
                </a:moveTo>
                <a:cubicBezTo>
                  <a:pt x="84" y="12"/>
                  <a:pt x="1" y="131"/>
                  <a:pt x="1" y="250"/>
                </a:cubicBezTo>
                <a:cubicBezTo>
                  <a:pt x="13" y="405"/>
                  <a:pt x="84" y="488"/>
                  <a:pt x="203" y="488"/>
                </a:cubicBezTo>
                <a:cubicBezTo>
                  <a:pt x="298" y="476"/>
                  <a:pt x="406" y="357"/>
                  <a:pt x="406" y="250"/>
                </a:cubicBezTo>
                <a:cubicBezTo>
                  <a:pt x="406" y="95"/>
                  <a:pt x="310" y="0"/>
                  <a:pt x="17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23;p8">
            <a:extLst>
              <a:ext uri="{FF2B5EF4-FFF2-40B4-BE49-F238E27FC236}">
                <a16:creationId xmlns:a16="http://schemas.microsoft.com/office/drawing/2014/main" id="{C261A1C8-5445-2966-1025-DFC78A148E54}"/>
              </a:ext>
            </a:extLst>
          </p:cNvPr>
          <p:cNvSpPr/>
          <p:nvPr/>
        </p:nvSpPr>
        <p:spPr>
          <a:xfrm rot="5400000" flipH="1">
            <a:off x="8161546" y="1256816"/>
            <a:ext cx="34377" cy="46974"/>
          </a:xfrm>
          <a:custGeom>
            <a:avLst/>
            <a:gdLst/>
            <a:ahLst/>
            <a:cxnLst/>
            <a:rect l="l" t="t" r="r" b="b"/>
            <a:pathLst>
              <a:path w="584" h="798" extrusionOk="0">
                <a:moveTo>
                  <a:pt x="369" y="0"/>
                </a:moveTo>
                <a:cubicBezTo>
                  <a:pt x="369" y="36"/>
                  <a:pt x="357" y="72"/>
                  <a:pt x="346" y="95"/>
                </a:cubicBezTo>
                <a:cubicBezTo>
                  <a:pt x="334" y="131"/>
                  <a:pt x="334" y="179"/>
                  <a:pt x="298" y="191"/>
                </a:cubicBezTo>
                <a:cubicBezTo>
                  <a:pt x="215" y="250"/>
                  <a:pt x="191" y="322"/>
                  <a:pt x="215" y="417"/>
                </a:cubicBezTo>
                <a:cubicBezTo>
                  <a:pt x="226" y="429"/>
                  <a:pt x="215" y="441"/>
                  <a:pt x="215" y="476"/>
                </a:cubicBezTo>
                <a:cubicBezTo>
                  <a:pt x="167" y="488"/>
                  <a:pt x="119" y="500"/>
                  <a:pt x="60" y="536"/>
                </a:cubicBezTo>
                <a:cubicBezTo>
                  <a:pt x="72" y="607"/>
                  <a:pt x="107" y="691"/>
                  <a:pt x="12" y="715"/>
                </a:cubicBezTo>
                <a:cubicBezTo>
                  <a:pt x="0" y="715"/>
                  <a:pt x="12" y="750"/>
                  <a:pt x="12" y="798"/>
                </a:cubicBezTo>
                <a:cubicBezTo>
                  <a:pt x="131" y="691"/>
                  <a:pt x="274" y="655"/>
                  <a:pt x="274" y="536"/>
                </a:cubicBezTo>
                <a:cubicBezTo>
                  <a:pt x="393" y="476"/>
                  <a:pt x="488" y="417"/>
                  <a:pt x="584" y="369"/>
                </a:cubicBezTo>
                <a:cubicBezTo>
                  <a:pt x="536" y="250"/>
                  <a:pt x="536" y="250"/>
                  <a:pt x="429" y="214"/>
                </a:cubicBezTo>
                <a:cubicBezTo>
                  <a:pt x="465" y="143"/>
                  <a:pt x="512" y="60"/>
                  <a:pt x="36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24;p8">
            <a:extLst>
              <a:ext uri="{FF2B5EF4-FFF2-40B4-BE49-F238E27FC236}">
                <a16:creationId xmlns:a16="http://schemas.microsoft.com/office/drawing/2014/main" id="{EA603731-CDE8-A1C6-DF48-8F36A06961A6}"/>
              </a:ext>
            </a:extLst>
          </p:cNvPr>
          <p:cNvSpPr/>
          <p:nvPr/>
        </p:nvSpPr>
        <p:spPr>
          <a:xfrm rot="5400000" flipH="1">
            <a:off x="8161429" y="402400"/>
            <a:ext cx="21780" cy="31669"/>
          </a:xfrm>
          <a:custGeom>
            <a:avLst/>
            <a:gdLst/>
            <a:ahLst/>
            <a:cxnLst/>
            <a:rect l="l" t="t" r="r" b="b"/>
            <a:pathLst>
              <a:path w="370" h="538" extrusionOk="0">
                <a:moveTo>
                  <a:pt x="109" y="0"/>
                </a:moveTo>
                <a:cubicBezTo>
                  <a:pt x="57" y="0"/>
                  <a:pt x="39" y="30"/>
                  <a:pt x="0" y="95"/>
                </a:cubicBezTo>
                <a:cubicBezTo>
                  <a:pt x="24" y="154"/>
                  <a:pt x="83" y="237"/>
                  <a:pt x="72" y="273"/>
                </a:cubicBezTo>
                <a:cubicBezTo>
                  <a:pt x="48" y="392"/>
                  <a:pt x="83" y="452"/>
                  <a:pt x="179" y="499"/>
                </a:cubicBezTo>
                <a:cubicBezTo>
                  <a:pt x="199" y="510"/>
                  <a:pt x="237" y="537"/>
                  <a:pt x="270" y="537"/>
                </a:cubicBezTo>
                <a:cubicBezTo>
                  <a:pt x="276" y="537"/>
                  <a:pt x="281" y="537"/>
                  <a:pt x="286" y="535"/>
                </a:cubicBezTo>
                <a:cubicBezTo>
                  <a:pt x="322" y="511"/>
                  <a:pt x="369" y="476"/>
                  <a:pt x="369" y="428"/>
                </a:cubicBezTo>
                <a:cubicBezTo>
                  <a:pt x="369" y="309"/>
                  <a:pt x="357" y="190"/>
                  <a:pt x="345" y="59"/>
                </a:cubicBezTo>
                <a:cubicBezTo>
                  <a:pt x="221" y="21"/>
                  <a:pt x="153" y="0"/>
                  <a:pt x="10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25;p8">
            <a:extLst>
              <a:ext uri="{FF2B5EF4-FFF2-40B4-BE49-F238E27FC236}">
                <a16:creationId xmlns:a16="http://schemas.microsoft.com/office/drawing/2014/main" id="{93A3B184-6BBE-F674-F840-98B452F12FE8}"/>
              </a:ext>
            </a:extLst>
          </p:cNvPr>
          <p:cNvSpPr/>
          <p:nvPr/>
        </p:nvSpPr>
        <p:spPr>
          <a:xfrm rot="5400000" flipH="1">
            <a:off x="8798252" y="1054470"/>
            <a:ext cx="25312" cy="36084"/>
          </a:xfrm>
          <a:custGeom>
            <a:avLst/>
            <a:gdLst/>
            <a:ahLst/>
            <a:cxnLst/>
            <a:rect l="l" t="t" r="r" b="b"/>
            <a:pathLst>
              <a:path w="430" h="613" extrusionOk="0">
                <a:moveTo>
                  <a:pt x="231" y="0"/>
                </a:moveTo>
                <a:cubicBezTo>
                  <a:pt x="218" y="0"/>
                  <a:pt x="205" y="1"/>
                  <a:pt x="191" y="3"/>
                </a:cubicBezTo>
                <a:cubicBezTo>
                  <a:pt x="191" y="51"/>
                  <a:pt x="179" y="74"/>
                  <a:pt x="203" y="86"/>
                </a:cubicBezTo>
                <a:cubicBezTo>
                  <a:pt x="251" y="182"/>
                  <a:pt x="215" y="241"/>
                  <a:pt x="132" y="289"/>
                </a:cubicBezTo>
                <a:cubicBezTo>
                  <a:pt x="25" y="324"/>
                  <a:pt x="1" y="384"/>
                  <a:pt x="60" y="491"/>
                </a:cubicBezTo>
                <a:cubicBezTo>
                  <a:pt x="84" y="527"/>
                  <a:pt x="84" y="563"/>
                  <a:pt x="84" y="586"/>
                </a:cubicBezTo>
                <a:cubicBezTo>
                  <a:pt x="144" y="598"/>
                  <a:pt x="203" y="598"/>
                  <a:pt x="251" y="610"/>
                </a:cubicBezTo>
                <a:cubicBezTo>
                  <a:pt x="260" y="612"/>
                  <a:pt x="269" y="612"/>
                  <a:pt x="279" y="612"/>
                </a:cubicBezTo>
                <a:cubicBezTo>
                  <a:pt x="347" y="612"/>
                  <a:pt x="429" y="576"/>
                  <a:pt x="429" y="503"/>
                </a:cubicBezTo>
                <a:cubicBezTo>
                  <a:pt x="418" y="420"/>
                  <a:pt x="394" y="313"/>
                  <a:pt x="358" y="229"/>
                </a:cubicBezTo>
                <a:cubicBezTo>
                  <a:pt x="334" y="182"/>
                  <a:pt x="263" y="170"/>
                  <a:pt x="310" y="74"/>
                </a:cubicBezTo>
                <a:cubicBezTo>
                  <a:pt x="330" y="25"/>
                  <a:pt x="292" y="0"/>
                  <a:pt x="23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26;p8">
            <a:extLst>
              <a:ext uri="{FF2B5EF4-FFF2-40B4-BE49-F238E27FC236}">
                <a16:creationId xmlns:a16="http://schemas.microsoft.com/office/drawing/2014/main" id="{946319D3-6244-221C-672F-A81F0FCEE839}"/>
              </a:ext>
            </a:extLst>
          </p:cNvPr>
          <p:cNvSpPr/>
          <p:nvPr/>
        </p:nvSpPr>
        <p:spPr>
          <a:xfrm rot="5400000" flipH="1">
            <a:off x="8039668" y="1299463"/>
            <a:ext cx="38615" cy="20544"/>
          </a:xfrm>
          <a:custGeom>
            <a:avLst/>
            <a:gdLst/>
            <a:ahLst/>
            <a:cxnLst/>
            <a:rect l="l" t="t" r="r" b="b"/>
            <a:pathLst>
              <a:path w="656" h="349" extrusionOk="0">
                <a:moveTo>
                  <a:pt x="147" y="0"/>
                </a:moveTo>
                <a:cubicBezTo>
                  <a:pt x="100" y="0"/>
                  <a:pt x="57" y="24"/>
                  <a:pt x="0" y="75"/>
                </a:cubicBezTo>
                <a:cubicBezTo>
                  <a:pt x="48" y="146"/>
                  <a:pt x="96" y="253"/>
                  <a:pt x="167" y="289"/>
                </a:cubicBezTo>
                <a:cubicBezTo>
                  <a:pt x="198" y="310"/>
                  <a:pt x="235" y="321"/>
                  <a:pt x="273" y="321"/>
                </a:cubicBezTo>
                <a:cubicBezTo>
                  <a:pt x="322" y="321"/>
                  <a:pt x="371" y="301"/>
                  <a:pt x="405" y="253"/>
                </a:cubicBezTo>
                <a:cubicBezTo>
                  <a:pt x="489" y="301"/>
                  <a:pt x="584" y="325"/>
                  <a:pt x="655" y="349"/>
                </a:cubicBezTo>
                <a:cubicBezTo>
                  <a:pt x="631" y="241"/>
                  <a:pt x="608" y="134"/>
                  <a:pt x="584" y="15"/>
                </a:cubicBezTo>
                <a:cubicBezTo>
                  <a:pt x="512" y="39"/>
                  <a:pt x="417" y="63"/>
                  <a:pt x="346" y="87"/>
                </a:cubicBezTo>
                <a:cubicBezTo>
                  <a:pt x="258" y="30"/>
                  <a:pt x="200" y="0"/>
                  <a:pt x="14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27;p8">
            <a:extLst>
              <a:ext uri="{FF2B5EF4-FFF2-40B4-BE49-F238E27FC236}">
                <a16:creationId xmlns:a16="http://schemas.microsoft.com/office/drawing/2014/main" id="{683A34CD-0B04-FBB5-40B9-05A26DB6E468}"/>
              </a:ext>
            </a:extLst>
          </p:cNvPr>
          <p:cNvSpPr/>
          <p:nvPr/>
        </p:nvSpPr>
        <p:spPr>
          <a:xfrm rot="5400000" flipH="1">
            <a:off x="8259320" y="87358"/>
            <a:ext cx="28844" cy="24017"/>
          </a:xfrm>
          <a:custGeom>
            <a:avLst/>
            <a:gdLst/>
            <a:ahLst/>
            <a:cxnLst/>
            <a:rect l="l" t="t" r="r" b="b"/>
            <a:pathLst>
              <a:path w="490" h="408" extrusionOk="0">
                <a:moveTo>
                  <a:pt x="280" y="0"/>
                </a:moveTo>
                <a:cubicBezTo>
                  <a:pt x="178" y="0"/>
                  <a:pt x="89" y="39"/>
                  <a:pt x="37" y="133"/>
                </a:cubicBezTo>
                <a:cubicBezTo>
                  <a:pt x="13" y="193"/>
                  <a:pt x="1" y="288"/>
                  <a:pt x="25" y="348"/>
                </a:cubicBezTo>
                <a:cubicBezTo>
                  <a:pt x="49" y="371"/>
                  <a:pt x="132" y="383"/>
                  <a:pt x="144" y="407"/>
                </a:cubicBezTo>
                <a:cubicBezTo>
                  <a:pt x="346" y="407"/>
                  <a:pt x="430" y="348"/>
                  <a:pt x="465" y="240"/>
                </a:cubicBezTo>
                <a:cubicBezTo>
                  <a:pt x="489" y="121"/>
                  <a:pt x="430" y="14"/>
                  <a:pt x="322" y="2"/>
                </a:cubicBezTo>
                <a:cubicBezTo>
                  <a:pt x="308" y="1"/>
                  <a:pt x="294" y="0"/>
                  <a:pt x="28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28;p8">
            <a:extLst>
              <a:ext uri="{FF2B5EF4-FFF2-40B4-BE49-F238E27FC236}">
                <a16:creationId xmlns:a16="http://schemas.microsoft.com/office/drawing/2014/main" id="{AE4B5529-828C-9FFC-E1F2-B238ABEB8E2B}"/>
              </a:ext>
            </a:extLst>
          </p:cNvPr>
          <p:cNvSpPr/>
          <p:nvPr/>
        </p:nvSpPr>
        <p:spPr>
          <a:xfrm rot="5400000" flipH="1">
            <a:off x="8153247" y="1356002"/>
            <a:ext cx="26724" cy="31551"/>
          </a:xfrm>
          <a:custGeom>
            <a:avLst/>
            <a:gdLst/>
            <a:ahLst/>
            <a:cxnLst/>
            <a:rect l="l" t="t" r="r" b="b"/>
            <a:pathLst>
              <a:path w="454" h="536" extrusionOk="0">
                <a:moveTo>
                  <a:pt x="78" y="0"/>
                </a:moveTo>
                <a:cubicBezTo>
                  <a:pt x="55" y="0"/>
                  <a:pt x="30" y="12"/>
                  <a:pt x="1" y="44"/>
                </a:cubicBezTo>
                <a:cubicBezTo>
                  <a:pt x="49" y="80"/>
                  <a:pt x="72" y="104"/>
                  <a:pt x="108" y="139"/>
                </a:cubicBezTo>
                <a:cubicBezTo>
                  <a:pt x="1" y="282"/>
                  <a:pt x="13" y="413"/>
                  <a:pt x="132" y="508"/>
                </a:cubicBezTo>
                <a:cubicBezTo>
                  <a:pt x="154" y="527"/>
                  <a:pt x="181" y="535"/>
                  <a:pt x="209" y="535"/>
                </a:cubicBezTo>
                <a:cubicBezTo>
                  <a:pt x="271" y="535"/>
                  <a:pt x="341" y="495"/>
                  <a:pt x="382" y="437"/>
                </a:cubicBezTo>
                <a:cubicBezTo>
                  <a:pt x="453" y="342"/>
                  <a:pt x="418" y="199"/>
                  <a:pt x="311" y="104"/>
                </a:cubicBezTo>
                <a:cubicBezTo>
                  <a:pt x="273" y="104"/>
                  <a:pt x="265" y="185"/>
                  <a:pt x="223" y="185"/>
                </a:cubicBezTo>
                <a:cubicBezTo>
                  <a:pt x="211" y="185"/>
                  <a:pt x="197" y="179"/>
                  <a:pt x="180" y="163"/>
                </a:cubicBezTo>
                <a:lnTo>
                  <a:pt x="239" y="44"/>
                </a:lnTo>
                <a:lnTo>
                  <a:pt x="239" y="44"/>
                </a:lnTo>
                <a:cubicBezTo>
                  <a:pt x="228" y="50"/>
                  <a:pt x="218" y="53"/>
                  <a:pt x="208" y="53"/>
                </a:cubicBezTo>
                <a:cubicBezTo>
                  <a:pt x="163" y="53"/>
                  <a:pt x="126" y="0"/>
                  <a:pt x="7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29;p8">
            <a:extLst>
              <a:ext uri="{FF2B5EF4-FFF2-40B4-BE49-F238E27FC236}">
                <a16:creationId xmlns:a16="http://schemas.microsoft.com/office/drawing/2014/main" id="{996D6EE4-C4F2-6326-3AD7-67A260EBFF1F}"/>
              </a:ext>
            </a:extLst>
          </p:cNvPr>
          <p:cNvSpPr/>
          <p:nvPr/>
        </p:nvSpPr>
        <p:spPr>
          <a:xfrm rot="5400000" flipH="1">
            <a:off x="8474410" y="204910"/>
            <a:ext cx="34377" cy="25783"/>
          </a:xfrm>
          <a:custGeom>
            <a:avLst/>
            <a:gdLst/>
            <a:ahLst/>
            <a:cxnLst/>
            <a:rect l="l" t="t" r="r" b="b"/>
            <a:pathLst>
              <a:path w="584" h="438" extrusionOk="0">
                <a:moveTo>
                  <a:pt x="307" y="1"/>
                </a:moveTo>
                <a:cubicBezTo>
                  <a:pt x="284" y="1"/>
                  <a:pt x="261" y="6"/>
                  <a:pt x="238" y="15"/>
                </a:cubicBezTo>
                <a:cubicBezTo>
                  <a:pt x="179" y="27"/>
                  <a:pt x="107" y="51"/>
                  <a:pt x="0" y="87"/>
                </a:cubicBezTo>
                <a:cubicBezTo>
                  <a:pt x="24" y="99"/>
                  <a:pt x="36" y="146"/>
                  <a:pt x="36" y="158"/>
                </a:cubicBezTo>
                <a:cubicBezTo>
                  <a:pt x="95" y="206"/>
                  <a:pt x="143" y="254"/>
                  <a:pt x="167" y="313"/>
                </a:cubicBezTo>
                <a:cubicBezTo>
                  <a:pt x="217" y="384"/>
                  <a:pt x="276" y="437"/>
                  <a:pt x="359" y="437"/>
                </a:cubicBezTo>
                <a:cubicBezTo>
                  <a:pt x="373" y="437"/>
                  <a:pt x="389" y="436"/>
                  <a:pt x="405" y="432"/>
                </a:cubicBezTo>
                <a:cubicBezTo>
                  <a:pt x="512" y="396"/>
                  <a:pt x="572" y="337"/>
                  <a:pt x="584" y="218"/>
                </a:cubicBezTo>
                <a:cubicBezTo>
                  <a:pt x="512" y="158"/>
                  <a:pt x="453" y="111"/>
                  <a:pt x="405" y="51"/>
                </a:cubicBezTo>
                <a:cubicBezTo>
                  <a:pt x="376" y="15"/>
                  <a:pt x="342" y="1"/>
                  <a:pt x="30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30;p8">
            <a:extLst>
              <a:ext uri="{FF2B5EF4-FFF2-40B4-BE49-F238E27FC236}">
                <a16:creationId xmlns:a16="http://schemas.microsoft.com/office/drawing/2014/main" id="{5CA05FB4-E14E-03CB-FF30-E3ADC4F7B512}"/>
              </a:ext>
            </a:extLst>
          </p:cNvPr>
          <p:cNvSpPr/>
          <p:nvPr/>
        </p:nvSpPr>
        <p:spPr>
          <a:xfrm rot="5400000" flipH="1">
            <a:off x="8908211" y="2741"/>
            <a:ext cx="23134" cy="36260"/>
          </a:xfrm>
          <a:custGeom>
            <a:avLst/>
            <a:gdLst/>
            <a:ahLst/>
            <a:cxnLst/>
            <a:rect l="l" t="t" r="r" b="b"/>
            <a:pathLst>
              <a:path w="393" h="616" extrusionOk="0">
                <a:moveTo>
                  <a:pt x="213" y="1"/>
                </a:moveTo>
                <a:cubicBezTo>
                  <a:pt x="170" y="1"/>
                  <a:pt x="145" y="37"/>
                  <a:pt x="119" y="80"/>
                </a:cubicBezTo>
                <a:cubicBezTo>
                  <a:pt x="12" y="247"/>
                  <a:pt x="0" y="425"/>
                  <a:pt x="36" y="616"/>
                </a:cubicBezTo>
                <a:cubicBezTo>
                  <a:pt x="131" y="544"/>
                  <a:pt x="226" y="497"/>
                  <a:pt x="310" y="437"/>
                </a:cubicBezTo>
                <a:cubicBezTo>
                  <a:pt x="333" y="354"/>
                  <a:pt x="345" y="247"/>
                  <a:pt x="369" y="175"/>
                </a:cubicBezTo>
                <a:cubicBezTo>
                  <a:pt x="393" y="80"/>
                  <a:pt x="345" y="56"/>
                  <a:pt x="274" y="20"/>
                </a:cubicBezTo>
                <a:cubicBezTo>
                  <a:pt x="250" y="7"/>
                  <a:pt x="230" y="1"/>
                  <a:pt x="21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31;p8">
            <a:extLst>
              <a:ext uri="{FF2B5EF4-FFF2-40B4-BE49-F238E27FC236}">
                <a16:creationId xmlns:a16="http://schemas.microsoft.com/office/drawing/2014/main" id="{FBE69DF5-C11B-9F0C-18B8-E37F7C39241E}"/>
              </a:ext>
            </a:extLst>
          </p:cNvPr>
          <p:cNvSpPr/>
          <p:nvPr/>
        </p:nvSpPr>
        <p:spPr>
          <a:xfrm rot="5400000" flipH="1">
            <a:off x="8762374" y="419530"/>
            <a:ext cx="35142" cy="24782"/>
          </a:xfrm>
          <a:custGeom>
            <a:avLst/>
            <a:gdLst/>
            <a:ahLst/>
            <a:cxnLst/>
            <a:rect l="l" t="t" r="r" b="b"/>
            <a:pathLst>
              <a:path w="597" h="421" extrusionOk="0">
                <a:moveTo>
                  <a:pt x="191" y="0"/>
                </a:moveTo>
                <a:cubicBezTo>
                  <a:pt x="96" y="119"/>
                  <a:pt x="1" y="226"/>
                  <a:pt x="1" y="405"/>
                </a:cubicBezTo>
                <a:cubicBezTo>
                  <a:pt x="28" y="389"/>
                  <a:pt x="53" y="383"/>
                  <a:pt x="79" y="383"/>
                </a:cubicBezTo>
                <a:cubicBezTo>
                  <a:pt x="143" y="383"/>
                  <a:pt x="206" y="421"/>
                  <a:pt x="279" y="421"/>
                </a:cubicBezTo>
                <a:cubicBezTo>
                  <a:pt x="304" y="421"/>
                  <a:pt x="330" y="417"/>
                  <a:pt x="358" y="405"/>
                </a:cubicBezTo>
                <a:cubicBezTo>
                  <a:pt x="489" y="345"/>
                  <a:pt x="489" y="191"/>
                  <a:pt x="596" y="131"/>
                </a:cubicBezTo>
                <a:cubicBezTo>
                  <a:pt x="555" y="109"/>
                  <a:pt x="509" y="105"/>
                  <a:pt x="463" y="105"/>
                </a:cubicBezTo>
                <a:cubicBezTo>
                  <a:pt x="440" y="105"/>
                  <a:pt x="417" y="106"/>
                  <a:pt x="395" y="106"/>
                </a:cubicBezTo>
                <a:cubicBezTo>
                  <a:pt x="316" y="106"/>
                  <a:pt x="242" y="95"/>
                  <a:pt x="19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32;p8">
            <a:extLst>
              <a:ext uri="{FF2B5EF4-FFF2-40B4-BE49-F238E27FC236}">
                <a16:creationId xmlns:a16="http://schemas.microsoft.com/office/drawing/2014/main" id="{218E46E5-DC83-0217-E291-7555C542E022}"/>
              </a:ext>
            </a:extLst>
          </p:cNvPr>
          <p:cNvSpPr/>
          <p:nvPr/>
        </p:nvSpPr>
        <p:spPr>
          <a:xfrm rot="5400000" flipH="1">
            <a:off x="7851744" y="527899"/>
            <a:ext cx="30197" cy="30197"/>
          </a:xfrm>
          <a:custGeom>
            <a:avLst/>
            <a:gdLst/>
            <a:ahLst/>
            <a:cxnLst/>
            <a:rect l="l" t="t" r="r" b="b"/>
            <a:pathLst>
              <a:path w="513" h="513" extrusionOk="0">
                <a:moveTo>
                  <a:pt x="227" y="0"/>
                </a:moveTo>
                <a:cubicBezTo>
                  <a:pt x="191" y="167"/>
                  <a:pt x="0" y="238"/>
                  <a:pt x="60" y="405"/>
                </a:cubicBezTo>
                <a:cubicBezTo>
                  <a:pt x="119" y="429"/>
                  <a:pt x="179" y="465"/>
                  <a:pt x="250" y="488"/>
                </a:cubicBezTo>
                <a:cubicBezTo>
                  <a:pt x="276" y="504"/>
                  <a:pt x="307" y="513"/>
                  <a:pt x="336" y="513"/>
                </a:cubicBezTo>
                <a:cubicBezTo>
                  <a:pt x="374" y="513"/>
                  <a:pt x="409" y="498"/>
                  <a:pt x="429" y="465"/>
                </a:cubicBezTo>
                <a:cubicBezTo>
                  <a:pt x="477" y="417"/>
                  <a:pt x="512" y="357"/>
                  <a:pt x="465" y="286"/>
                </a:cubicBezTo>
                <a:cubicBezTo>
                  <a:pt x="417" y="203"/>
                  <a:pt x="393" y="143"/>
                  <a:pt x="346" y="72"/>
                </a:cubicBezTo>
                <a:cubicBezTo>
                  <a:pt x="358" y="60"/>
                  <a:pt x="369" y="36"/>
                  <a:pt x="41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33;p8">
            <a:extLst>
              <a:ext uri="{FF2B5EF4-FFF2-40B4-BE49-F238E27FC236}">
                <a16:creationId xmlns:a16="http://schemas.microsoft.com/office/drawing/2014/main" id="{F0174111-00C7-F79B-996A-8234031F5012}"/>
              </a:ext>
            </a:extLst>
          </p:cNvPr>
          <p:cNvSpPr/>
          <p:nvPr/>
        </p:nvSpPr>
        <p:spPr>
          <a:xfrm rot="5400000" flipH="1">
            <a:off x="7858542" y="1005377"/>
            <a:ext cx="33023" cy="22839"/>
          </a:xfrm>
          <a:custGeom>
            <a:avLst/>
            <a:gdLst/>
            <a:ahLst/>
            <a:cxnLst/>
            <a:rect l="l" t="t" r="r" b="b"/>
            <a:pathLst>
              <a:path w="561" h="388" extrusionOk="0">
                <a:moveTo>
                  <a:pt x="451" y="1"/>
                </a:moveTo>
                <a:cubicBezTo>
                  <a:pt x="405" y="1"/>
                  <a:pt x="370" y="41"/>
                  <a:pt x="346" y="113"/>
                </a:cubicBezTo>
                <a:cubicBezTo>
                  <a:pt x="312" y="83"/>
                  <a:pt x="279" y="71"/>
                  <a:pt x="247" y="71"/>
                </a:cubicBezTo>
                <a:cubicBezTo>
                  <a:pt x="190" y="71"/>
                  <a:pt x="137" y="106"/>
                  <a:pt x="84" y="137"/>
                </a:cubicBezTo>
                <a:cubicBezTo>
                  <a:pt x="1" y="184"/>
                  <a:pt x="25" y="280"/>
                  <a:pt x="108" y="315"/>
                </a:cubicBezTo>
                <a:cubicBezTo>
                  <a:pt x="156" y="327"/>
                  <a:pt x="203" y="327"/>
                  <a:pt x="227" y="351"/>
                </a:cubicBezTo>
                <a:cubicBezTo>
                  <a:pt x="267" y="371"/>
                  <a:pt x="303" y="387"/>
                  <a:pt x="342" y="387"/>
                </a:cubicBezTo>
                <a:cubicBezTo>
                  <a:pt x="373" y="387"/>
                  <a:pt x="405" y="377"/>
                  <a:pt x="441" y="351"/>
                </a:cubicBezTo>
                <a:cubicBezTo>
                  <a:pt x="465" y="327"/>
                  <a:pt x="513" y="327"/>
                  <a:pt x="560" y="327"/>
                </a:cubicBezTo>
                <a:cubicBezTo>
                  <a:pt x="537" y="220"/>
                  <a:pt x="537" y="125"/>
                  <a:pt x="525" y="30"/>
                </a:cubicBezTo>
                <a:cubicBezTo>
                  <a:pt x="498" y="10"/>
                  <a:pt x="473" y="1"/>
                  <a:pt x="45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34;p8">
            <a:extLst>
              <a:ext uri="{FF2B5EF4-FFF2-40B4-BE49-F238E27FC236}">
                <a16:creationId xmlns:a16="http://schemas.microsoft.com/office/drawing/2014/main" id="{2028B70B-AFD8-F10E-93B0-826D050C3F12}"/>
              </a:ext>
            </a:extLst>
          </p:cNvPr>
          <p:cNvSpPr/>
          <p:nvPr/>
        </p:nvSpPr>
        <p:spPr>
          <a:xfrm rot="5400000" flipH="1">
            <a:off x="9253156" y="1069244"/>
            <a:ext cx="30904" cy="24723"/>
          </a:xfrm>
          <a:custGeom>
            <a:avLst/>
            <a:gdLst/>
            <a:ahLst/>
            <a:cxnLst/>
            <a:rect l="l" t="t" r="r" b="b"/>
            <a:pathLst>
              <a:path w="525" h="420" extrusionOk="0">
                <a:moveTo>
                  <a:pt x="344" y="0"/>
                </a:moveTo>
                <a:cubicBezTo>
                  <a:pt x="326" y="0"/>
                  <a:pt x="306" y="4"/>
                  <a:pt x="286" y="14"/>
                </a:cubicBezTo>
                <a:cubicBezTo>
                  <a:pt x="250" y="26"/>
                  <a:pt x="215" y="50"/>
                  <a:pt x="167" y="50"/>
                </a:cubicBezTo>
                <a:cubicBezTo>
                  <a:pt x="48" y="74"/>
                  <a:pt x="0" y="133"/>
                  <a:pt x="48" y="241"/>
                </a:cubicBezTo>
                <a:cubicBezTo>
                  <a:pt x="96" y="360"/>
                  <a:pt x="239" y="300"/>
                  <a:pt x="322" y="419"/>
                </a:cubicBezTo>
                <a:cubicBezTo>
                  <a:pt x="393" y="348"/>
                  <a:pt x="465" y="312"/>
                  <a:pt x="512" y="252"/>
                </a:cubicBezTo>
                <a:cubicBezTo>
                  <a:pt x="524" y="205"/>
                  <a:pt x="524" y="122"/>
                  <a:pt x="500" y="86"/>
                </a:cubicBezTo>
                <a:cubicBezTo>
                  <a:pt x="463" y="58"/>
                  <a:pt x="411" y="0"/>
                  <a:pt x="34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35;p8">
            <a:extLst>
              <a:ext uri="{FF2B5EF4-FFF2-40B4-BE49-F238E27FC236}">
                <a16:creationId xmlns:a16="http://schemas.microsoft.com/office/drawing/2014/main" id="{6A715A43-E172-22FC-0554-7D75B0A3F9AA}"/>
              </a:ext>
            </a:extLst>
          </p:cNvPr>
          <p:cNvSpPr/>
          <p:nvPr/>
        </p:nvSpPr>
        <p:spPr>
          <a:xfrm rot="5400000" flipH="1">
            <a:off x="9078211" y="763209"/>
            <a:ext cx="27961" cy="25547"/>
          </a:xfrm>
          <a:custGeom>
            <a:avLst/>
            <a:gdLst/>
            <a:ahLst/>
            <a:cxnLst/>
            <a:rect l="l" t="t" r="r" b="b"/>
            <a:pathLst>
              <a:path w="475" h="434" extrusionOk="0">
                <a:moveTo>
                  <a:pt x="294" y="0"/>
                </a:moveTo>
                <a:cubicBezTo>
                  <a:pt x="133" y="0"/>
                  <a:pt x="0" y="196"/>
                  <a:pt x="58" y="346"/>
                </a:cubicBezTo>
                <a:cubicBezTo>
                  <a:pt x="72" y="408"/>
                  <a:pt x="85" y="434"/>
                  <a:pt x="112" y="434"/>
                </a:cubicBezTo>
                <a:cubicBezTo>
                  <a:pt x="132" y="434"/>
                  <a:pt x="160" y="419"/>
                  <a:pt x="201" y="394"/>
                </a:cubicBezTo>
                <a:cubicBezTo>
                  <a:pt x="213" y="370"/>
                  <a:pt x="248" y="370"/>
                  <a:pt x="272" y="370"/>
                </a:cubicBezTo>
                <a:cubicBezTo>
                  <a:pt x="303" y="378"/>
                  <a:pt x="330" y="382"/>
                  <a:pt x="353" y="382"/>
                </a:cubicBezTo>
                <a:cubicBezTo>
                  <a:pt x="438" y="382"/>
                  <a:pt x="475" y="330"/>
                  <a:pt x="475" y="227"/>
                </a:cubicBezTo>
                <a:cubicBezTo>
                  <a:pt x="475" y="108"/>
                  <a:pt x="415" y="37"/>
                  <a:pt x="308" y="1"/>
                </a:cubicBezTo>
                <a:cubicBezTo>
                  <a:pt x="303" y="1"/>
                  <a:pt x="299" y="0"/>
                  <a:pt x="29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36;p8">
            <a:extLst>
              <a:ext uri="{FF2B5EF4-FFF2-40B4-BE49-F238E27FC236}">
                <a16:creationId xmlns:a16="http://schemas.microsoft.com/office/drawing/2014/main" id="{28C5832F-185A-533F-807A-ABC8AC59D405}"/>
              </a:ext>
            </a:extLst>
          </p:cNvPr>
          <p:cNvSpPr/>
          <p:nvPr/>
        </p:nvSpPr>
        <p:spPr>
          <a:xfrm rot="5400000" flipH="1">
            <a:off x="7928826" y="741665"/>
            <a:ext cx="34436" cy="24605"/>
          </a:xfrm>
          <a:custGeom>
            <a:avLst/>
            <a:gdLst/>
            <a:ahLst/>
            <a:cxnLst/>
            <a:rect l="l" t="t" r="r" b="b"/>
            <a:pathLst>
              <a:path w="585" h="418" extrusionOk="0">
                <a:moveTo>
                  <a:pt x="358" y="1"/>
                </a:moveTo>
                <a:cubicBezTo>
                  <a:pt x="275" y="36"/>
                  <a:pt x="179" y="48"/>
                  <a:pt x="108" y="96"/>
                </a:cubicBezTo>
                <a:cubicBezTo>
                  <a:pt x="25" y="155"/>
                  <a:pt x="1" y="239"/>
                  <a:pt x="1" y="346"/>
                </a:cubicBezTo>
                <a:cubicBezTo>
                  <a:pt x="87" y="391"/>
                  <a:pt x="147" y="418"/>
                  <a:pt x="196" y="418"/>
                </a:cubicBezTo>
                <a:cubicBezTo>
                  <a:pt x="276" y="418"/>
                  <a:pt x="325" y="348"/>
                  <a:pt x="406" y="179"/>
                </a:cubicBezTo>
                <a:cubicBezTo>
                  <a:pt x="441" y="227"/>
                  <a:pt x="453" y="274"/>
                  <a:pt x="465" y="298"/>
                </a:cubicBezTo>
                <a:lnTo>
                  <a:pt x="584" y="298"/>
                </a:lnTo>
                <a:cubicBezTo>
                  <a:pt x="513" y="179"/>
                  <a:pt x="453" y="96"/>
                  <a:pt x="35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37;p8">
            <a:extLst>
              <a:ext uri="{FF2B5EF4-FFF2-40B4-BE49-F238E27FC236}">
                <a16:creationId xmlns:a16="http://schemas.microsoft.com/office/drawing/2014/main" id="{941EB371-64B3-DD00-3D6A-FB1480BC47C3}"/>
              </a:ext>
            </a:extLst>
          </p:cNvPr>
          <p:cNvSpPr/>
          <p:nvPr/>
        </p:nvSpPr>
        <p:spPr>
          <a:xfrm rot="5400000" flipH="1">
            <a:off x="8901147" y="1085609"/>
            <a:ext cx="36496" cy="21485"/>
          </a:xfrm>
          <a:custGeom>
            <a:avLst/>
            <a:gdLst/>
            <a:ahLst/>
            <a:cxnLst/>
            <a:rect l="l" t="t" r="r" b="b"/>
            <a:pathLst>
              <a:path w="620" h="365" extrusionOk="0">
                <a:moveTo>
                  <a:pt x="283" y="0"/>
                </a:moveTo>
                <a:cubicBezTo>
                  <a:pt x="206" y="0"/>
                  <a:pt x="143" y="36"/>
                  <a:pt x="96" y="103"/>
                </a:cubicBezTo>
                <a:cubicBezTo>
                  <a:pt x="25" y="174"/>
                  <a:pt x="1" y="258"/>
                  <a:pt x="84" y="365"/>
                </a:cubicBezTo>
                <a:lnTo>
                  <a:pt x="322" y="365"/>
                </a:lnTo>
                <a:cubicBezTo>
                  <a:pt x="298" y="138"/>
                  <a:pt x="537" y="281"/>
                  <a:pt x="620" y="162"/>
                </a:cubicBezTo>
                <a:cubicBezTo>
                  <a:pt x="596" y="103"/>
                  <a:pt x="572" y="43"/>
                  <a:pt x="489" y="43"/>
                </a:cubicBezTo>
                <a:cubicBezTo>
                  <a:pt x="429" y="19"/>
                  <a:pt x="394" y="19"/>
                  <a:pt x="346" y="7"/>
                </a:cubicBezTo>
                <a:cubicBezTo>
                  <a:pt x="324" y="3"/>
                  <a:pt x="303" y="0"/>
                  <a:pt x="28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38;p8">
            <a:extLst>
              <a:ext uri="{FF2B5EF4-FFF2-40B4-BE49-F238E27FC236}">
                <a16:creationId xmlns:a16="http://schemas.microsoft.com/office/drawing/2014/main" id="{48C5DA38-A607-EED2-3B92-B5CA69A2B78B}"/>
              </a:ext>
            </a:extLst>
          </p:cNvPr>
          <p:cNvSpPr/>
          <p:nvPr/>
        </p:nvSpPr>
        <p:spPr>
          <a:xfrm rot="5400000" flipH="1">
            <a:off x="8447362" y="359282"/>
            <a:ext cx="30021" cy="27019"/>
          </a:xfrm>
          <a:custGeom>
            <a:avLst/>
            <a:gdLst/>
            <a:ahLst/>
            <a:cxnLst/>
            <a:rect l="l" t="t" r="r" b="b"/>
            <a:pathLst>
              <a:path w="510" h="459" extrusionOk="0">
                <a:moveTo>
                  <a:pt x="428" y="0"/>
                </a:moveTo>
                <a:cubicBezTo>
                  <a:pt x="415" y="0"/>
                  <a:pt x="403" y="5"/>
                  <a:pt x="393" y="18"/>
                </a:cubicBezTo>
                <a:cubicBezTo>
                  <a:pt x="322" y="101"/>
                  <a:pt x="203" y="101"/>
                  <a:pt x="143" y="172"/>
                </a:cubicBezTo>
                <a:cubicBezTo>
                  <a:pt x="96" y="244"/>
                  <a:pt x="1" y="268"/>
                  <a:pt x="24" y="363"/>
                </a:cubicBezTo>
                <a:cubicBezTo>
                  <a:pt x="132" y="387"/>
                  <a:pt x="239" y="422"/>
                  <a:pt x="358" y="458"/>
                </a:cubicBezTo>
                <a:cubicBezTo>
                  <a:pt x="370" y="458"/>
                  <a:pt x="382" y="446"/>
                  <a:pt x="417" y="446"/>
                </a:cubicBezTo>
                <a:cubicBezTo>
                  <a:pt x="429" y="434"/>
                  <a:pt x="441" y="434"/>
                  <a:pt x="441" y="411"/>
                </a:cubicBezTo>
                <a:cubicBezTo>
                  <a:pt x="453" y="291"/>
                  <a:pt x="477" y="196"/>
                  <a:pt x="501" y="89"/>
                </a:cubicBezTo>
                <a:cubicBezTo>
                  <a:pt x="509" y="45"/>
                  <a:pt x="465" y="0"/>
                  <a:pt x="42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39;p8">
            <a:extLst>
              <a:ext uri="{FF2B5EF4-FFF2-40B4-BE49-F238E27FC236}">
                <a16:creationId xmlns:a16="http://schemas.microsoft.com/office/drawing/2014/main" id="{C95B2D32-22CA-5937-EEC0-853A7E36C91E}"/>
              </a:ext>
            </a:extLst>
          </p:cNvPr>
          <p:cNvSpPr/>
          <p:nvPr/>
        </p:nvSpPr>
        <p:spPr>
          <a:xfrm rot="5400000" flipH="1">
            <a:off x="8414928" y="539466"/>
            <a:ext cx="26018" cy="35142"/>
          </a:xfrm>
          <a:custGeom>
            <a:avLst/>
            <a:gdLst/>
            <a:ahLst/>
            <a:cxnLst/>
            <a:rect l="l" t="t" r="r" b="b"/>
            <a:pathLst>
              <a:path w="442" h="597" extrusionOk="0">
                <a:moveTo>
                  <a:pt x="239" y="0"/>
                </a:moveTo>
                <a:cubicBezTo>
                  <a:pt x="184" y="0"/>
                  <a:pt x="137" y="38"/>
                  <a:pt x="84" y="109"/>
                </a:cubicBezTo>
                <a:cubicBezTo>
                  <a:pt x="60" y="156"/>
                  <a:pt x="25" y="180"/>
                  <a:pt x="1" y="216"/>
                </a:cubicBezTo>
                <a:cubicBezTo>
                  <a:pt x="72" y="276"/>
                  <a:pt x="156" y="335"/>
                  <a:pt x="251" y="395"/>
                </a:cubicBezTo>
                <a:cubicBezTo>
                  <a:pt x="239" y="526"/>
                  <a:pt x="239" y="526"/>
                  <a:pt x="310" y="597"/>
                </a:cubicBezTo>
                <a:cubicBezTo>
                  <a:pt x="358" y="561"/>
                  <a:pt x="394" y="526"/>
                  <a:pt x="441" y="478"/>
                </a:cubicBezTo>
                <a:cubicBezTo>
                  <a:pt x="394" y="418"/>
                  <a:pt x="382" y="395"/>
                  <a:pt x="358" y="347"/>
                </a:cubicBezTo>
                <a:cubicBezTo>
                  <a:pt x="370" y="299"/>
                  <a:pt x="394" y="264"/>
                  <a:pt x="418" y="228"/>
                </a:cubicBezTo>
                <a:cubicBezTo>
                  <a:pt x="430" y="133"/>
                  <a:pt x="370" y="49"/>
                  <a:pt x="299" y="14"/>
                </a:cubicBezTo>
                <a:cubicBezTo>
                  <a:pt x="277" y="4"/>
                  <a:pt x="258" y="0"/>
                  <a:pt x="23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40;p8">
            <a:extLst>
              <a:ext uri="{FF2B5EF4-FFF2-40B4-BE49-F238E27FC236}">
                <a16:creationId xmlns:a16="http://schemas.microsoft.com/office/drawing/2014/main" id="{0C53902A-23A5-8A45-E297-AB1F9431FC80}"/>
              </a:ext>
            </a:extLst>
          </p:cNvPr>
          <p:cNvSpPr/>
          <p:nvPr/>
        </p:nvSpPr>
        <p:spPr>
          <a:xfrm rot="5400000" flipH="1">
            <a:off x="8197983" y="619021"/>
            <a:ext cx="20367" cy="40028"/>
          </a:xfrm>
          <a:custGeom>
            <a:avLst/>
            <a:gdLst/>
            <a:ahLst/>
            <a:cxnLst/>
            <a:rect l="l" t="t" r="r" b="b"/>
            <a:pathLst>
              <a:path w="346" h="680" extrusionOk="0">
                <a:moveTo>
                  <a:pt x="131" y="1"/>
                </a:moveTo>
                <a:cubicBezTo>
                  <a:pt x="36" y="1"/>
                  <a:pt x="1" y="60"/>
                  <a:pt x="36" y="167"/>
                </a:cubicBezTo>
                <a:cubicBezTo>
                  <a:pt x="48" y="239"/>
                  <a:pt x="48" y="322"/>
                  <a:pt x="60" y="394"/>
                </a:cubicBezTo>
                <a:cubicBezTo>
                  <a:pt x="72" y="501"/>
                  <a:pt x="84" y="596"/>
                  <a:pt x="227" y="632"/>
                </a:cubicBezTo>
                <a:cubicBezTo>
                  <a:pt x="239" y="632"/>
                  <a:pt x="262" y="655"/>
                  <a:pt x="286" y="679"/>
                </a:cubicBezTo>
                <a:cubicBezTo>
                  <a:pt x="298" y="632"/>
                  <a:pt x="334" y="584"/>
                  <a:pt x="334" y="536"/>
                </a:cubicBezTo>
                <a:cubicBezTo>
                  <a:pt x="346" y="477"/>
                  <a:pt x="334" y="417"/>
                  <a:pt x="310" y="358"/>
                </a:cubicBezTo>
                <a:cubicBezTo>
                  <a:pt x="286" y="274"/>
                  <a:pt x="251" y="203"/>
                  <a:pt x="215" y="108"/>
                </a:cubicBezTo>
                <a:cubicBezTo>
                  <a:pt x="179" y="60"/>
                  <a:pt x="155" y="36"/>
                  <a:pt x="13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41;p8">
            <a:extLst>
              <a:ext uri="{FF2B5EF4-FFF2-40B4-BE49-F238E27FC236}">
                <a16:creationId xmlns:a16="http://schemas.microsoft.com/office/drawing/2014/main" id="{479E3792-08CA-617F-5789-5648C675102F}"/>
              </a:ext>
            </a:extLst>
          </p:cNvPr>
          <p:cNvSpPr/>
          <p:nvPr/>
        </p:nvSpPr>
        <p:spPr>
          <a:xfrm rot="5400000" flipH="1">
            <a:off x="8024687" y="459440"/>
            <a:ext cx="40675" cy="23487"/>
          </a:xfrm>
          <a:custGeom>
            <a:avLst/>
            <a:gdLst/>
            <a:ahLst/>
            <a:cxnLst/>
            <a:rect l="l" t="t" r="r" b="b"/>
            <a:pathLst>
              <a:path w="691" h="399" extrusionOk="0">
                <a:moveTo>
                  <a:pt x="596" y="1"/>
                </a:moveTo>
                <a:cubicBezTo>
                  <a:pt x="496" y="1"/>
                  <a:pt x="415" y="24"/>
                  <a:pt x="370" y="125"/>
                </a:cubicBezTo>
                <a:lnTo>
                  <a:pt x="155" y="89"/>
                </a:lnTo>
                <a:cubicBezTo>
                  <a:pt x="96" y="89"/>
                  <a:pt x="48" y="113"/>
                  <a:pt x="36" y="172"/>
                </a:cubicBezTo>
                <a:cubicBezTo>
                  <a:pt x="12" y="244"/>
                  <a:pt x="0" y="327"/>
                  <a:pt x="72" y="351"/>
                </a:cubicBezTo>
                <a:cubicBezTo>
                  <a:pt x="179" y="387"/>
                  <a:pt x="286" y="387"/>
                  <a:pt x="393" y="399"/>
                </a:cubicBezTo>
                <a:cubicBezTo>
                  <a:pt x="405" y="351"/>
                  <a:pt x="405" y="327"/>
                  <a:pt x="405" y="291"/>
                </a:cubicBezTo>
                <a:cubicBezTo>
                  <a:pt x="405" y="268"/>
                  <a:pt x="405" y="232"/>
                  <a:pt x="417" y="172"/>
                </a:cubicBezTo>
                <a:cubicBezTo>
                  <a:pt x="441" y="180"/>
                  <a:pt x="463" y="183"/>
                  <a:pt x="482" y="183"/>
                </a:cubicBezTo>
                <a:cubicBezTo>
                  <a:pt x="584" y="183"/>
                  <a:pt x="621" y="86"/>
                  <a:pt x="691" y="6"/>
                </a:cubicBezTo>
                <a:cubicBezTo>
                  <a:pt x="658" y="3"/>
                  <a:pt x="626" y="1"/>
                  <a:pt x="59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42;p8">
            <a:extLst>
              <a:ext uri="{FF2B5EF4-FFF2-40B4-BE49-F238E27FC236}">
                <a16:creationId xmlns:a16="http://schemas.microsoft.com/office/drawing/2014/main" id="{5C0E443E-03A4-B77D-E52E-3F67DEBF68C0}"/>
              </a:ext>
            </a:extLst>
          </p:cNvPr>
          <p:cNvSpPr/>
          <p:nvPr/>
        </p:nvSpPr>
        <p:spPr>
          <a:xfrm rot="5400000" flipH="1">
            <a:off x="8456957" y="689452"/>
            <a:ext cx="36496" cy="31610"/>
          </a:xfrm>
          <a:custGeom>
            <a:avLst/>
            <a:gdLst/>
            <a:ahLst/>
            <a:cxnLst/>
            <a:rect l="l" t="t" r="r" b="b"/>
            <a:pathLst>
              <a:path w="620" h="537" extrusionOk="0">
                <a:moveTo>
                  <a:pt x="417" y="1"/>
                </a:moveTo>
                <a:cubicBezTo>
                  <a:pt x="322" y="1"/>
                  <a:pt x="250" y="25"/>
                  <a:pt x="179" y="37"/>
                </a:cubicBezTo>
                <a:cubicBezTo>
                  <a:pt x="143" y="37"/>
                  <a:pt x="108" y="60"/>
                  <a:pt x="72" y="96"/>
                </a:cubicBezTo>
                <a:cubicBezTo>
                  <a:pt x="24" y="144"/>
                  <a:pt x="0" y="203"/>
                  <a:pt x="48" y="239"/>
                </a:cubicBezTo>
                <a:cubicBezTo>
                  <a:pt x="68" y="268"/>
                  <a:pt x="111" y="290"/>
                  <a:pt x="153" y="290"/>
                </a:cubicBezTo>
                <a:cubicBezTo>
                  <a:pt x="162" y="290"/>
                  <a:pt x="171" y="289"/>
                  <a:pt x="179" y="287"/>
                </a:cubicBezTo>
                <a:cubicBezTo>
                  <a:pt x="239" y="287"/>
                  <a:pt x="286" y="239"/>
                  <a:pt x="346" y="215"/>
                </a:cubicBezTo>
                <a:cubicBezTo>
                  <a:pt x="365" y="206"/>
                  <a:pt x="382" y="201"/>
                  <a:pt x="398" y="201"/>
                </a:cubicBezTo>
                <a:cubicBezTo>
                  <a:pt x="439" y="201"/>
                  <a:pt x="465" y="234"/>
                  <a:pt x="465" y="287"/>
                </a:cubicBezTo>
                <a:cubicBezTo>
                  <a:pt x="465" y="358"/>
                  <a:pt x="429" y="441"/>
                  <a:pt x="417" y="537"/>
                </a:cubicBezTo>
                <a:cubicBezTo>
                  <a:pt x="584" y="406"/>
                  <a:pt x="584" y="406"/>
                  <a:pt x="620" y="144"/>
                </a:cubicBezTo>
                <a:lnTo>
                  <a:pt x="620" y="144"/>
                </a:lnTo>
                <a:cubicBezTo>
                  <a:pt x="567" y="170"/>
                  <a:pt x="537" y="186"/>
                  <a:pt x="516" y="186"/>
                </a:cubicBezTo>
                <a:cubicBezTo>
                  <a:pt x="480" y="186"/>
                  <a:pt x="470" y="137"/>
                  <a:pt x="41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43;p8">
            <a:extLst>
              <a:ext uri="{FF2B5EF4-FFF2-40B4-BE49-F238E27FC236}">
                <a16:creationId xmlns:a16="http://schemas.microsoft.com/office/drawing/2014/main" id="{D3966B07-EDE5-F915-6548-2B726768C7BC}"/>
              </a:ext>
            </a:extLst>
          </p:cNvPr>
          <p:cNvSpPr/>
          <p:nvPr/>
        </p:nvSpPr>
        <p:spPr>
          <a:xfrm rot="5400000" flipH="1">
            <a:off x="8339199" y="1298492"/>
            <a:ext cx="24605" cy="36496"/>
          </a:xfrm>
          <a:custGeom>
            <a:avLst/>
            <a:gdLst/>
            <a:ahLst/>
            <a:cxnLst/>
            <a:rect l="l" t="t" r="r" b="b"/>
            <a:pathLst>
              <a:path w="418" h="620" extrusionOk="0">
                <a:moveTo>
                  <a:pt x="250" y="1"/>
                </a:moveTo>
                <a:cubicBezTo>
                  <a:pt x="108" y="72"/>
                  <a:pt x="48" y="227"/>
                  <a:pt x="0" y="346"/>
                </a:cubicBezTo>
                <a:cubicBezTo>
                  <a:pt x="60" y="441"/>
                  <a:pt x="108" y="513"/>
                  <a:pt x="167" y="620"/>
                </a:cubicBezTo>
                <a:cubicBezTo>
                  <a:pt x="191" y="620"/>
                  <a:pt x="239" y="620"/>
                  <a:pt x="274" y="608"/>
                </a:cubicBezTo>
                <a:cubicBezTo>
                  <a:pt x="405" y="548"/>
                  <a:pt x="417" y="477"/>
                  <a:pt x="310" y="370"/>
                </a:cubicBezTo>
                <a:cubicBezTo>
                  <a:pt x="274" y="322"/>
                  <a:pt x="215" y="298"/>
                  <a:pt x="120" y="239"/>
                </a:cubicBezTo>
                <a:cubicBezTo>
                  <a:pt x="191" y="191"/>
                  <a:pt x="250" y="155"/>
                  <a:pt x="310" y="120"/>
                </a:cubicBezTo>
                <a:cubicBezTo>
                  <a:pt x="298" y="84"/>
                  <a:pt x="274" y="48"/>
                  <a:pt x="25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44;p8">
            <a:extLst>
              <a:ext uri="{FF2B5EF4-FFF2-40B4-BE49-F238E27FC236}">
                <a16:creationId xmlns:a16="http://schemas.microsoft.com/office/drawing/2014/main" id="{822FCDB1-875F-DD3D-AB6E-006604531ABC}"/>
              </a:ext>
            </a:extLst>
          </p:cNvPr>
          <p:cNvSpPr/>
          <p:nvPr/>
        </p:nvSpPr>
        <p:spPr>
          <a:xfrm rot="5400000" flipH="1">
            <a:off x="8655477" y="-187774"/>
            <a:ext cx="26666" cy="28314"/>
          </a:xfrm>
          <a:custGeom>
            <a:avLst/>
            <a:gdLst/>
            <a:ahLst/>
            <a:cxnLst/>
            <a:rect l="l" t="t" r="r" b="b"/>
            <a:pathLst>
              <a:path w="453" h="481" extrusionOk="0">
                <a:moveTo>
                  <a:pt x="206" y="1"/>
                </a:moveTo>
                <a:cubicBezTo>
                  <a:pt x="168" y="1"/>
                  <a:pt x="128" y="16"/>
                  <a:pt x="84" y="47"/>
                </a:cubicBezTo>
                <a:cubicBezTo>
                  <a:pt x="0" y="119"/>
                  <a:pt x="12" y="285"/>
                  <a:pt x="119" y="345"/>
                </a:cubicBezTo>
                <a:cubicBezTo>
                  <a:pt x="179" y="380"/>
                  <a:pt x="226" y="416"/>
                  <a:pt x="286" y="452"/>
                </a:cubicBezTo>
                <a:cubicBezTo>
                  <a:pt x="309" y="471"/>
                  <a:pt x="330" y="480"/>
                  <a:pt x="350" y="480"/>
                </a:cubicBezTo>
                <a:cubicBezTo>
                  <a:pt x="393" y="480"/>
                  <a:pt x="428" y="438"/>
                  <a:pt x="453" y="357"/>
                </a:cubicBezTo>
                <a:cubicBezTo>
                  <a:pt x="405" y="345"/>
                  <a:pt x="369" y="333"/>
                  <a:pt x="334" y="321"/>
                </a:cubicBezTo>
                <a:cubicBezTo>
                  <a:pt x="346" y="285"/>
                  <a:pt x="346" y="273"/>
                  <a:pt x="357" y="261"/>
                </a:cubicBezTo>
                <a:cubicBezTo>
                  <a:pt x="405" y="154"/>
                  <a:pt x="405" y="107"/>
                  <a:pt x="298" y="35"/>
                </a:cubicBezTo>
                <a:cubicBezTo>
                  <a:pt x="270" y="13"/>
                  <a:pt x="239" y="1"/>
                  <a:pt x="20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45;p8">
            <a:extLst>
              <a:ext uri="{FF2B5EF4-FFF2-40B4-BE49-F238E27FC236}">
                <a16:creationId xmlns:a16="http://schemas.microsoft.com/office/drawing/2014/main" id="{9A8F85DD-2EA9-8C70-F0C6-D5DDDB5F782B}"/>
              </a:ext>
            </a:extLst>
          </p:cNvPr>
          <p:cNvSpPr/>
          <p:nvPr/>
        </p:nvSpPr>
        <p:spPr>
          <a:xfrm rot="5400000" flipH="1">
            <a:off x="8549786" y="518804"/>
            <a:ext cx="26018" cy="27372"/>
          </a:xfrm>
          <a:custGeom>
            <a:avLst/>
            <a:gdLst/>
            <a:ahLst/>
            <a:cxnLst/>
            <a:rect l="l" t="t" r="r" b="b"/>
            <a:pathLst>
              <a:path w="442" h="465" extrusionOk="0">
                <a:moveTo>
                  <a:pt x="1" y="0"/>
                </a:moveTo>
                <a:cubicBezTo>
                  <a:pt x="60" y="262"/>
                  <a:pt x="191" y="417"/>
                  <a:pt x="382" y="465"/>
                </a:cubicBezTo>
                <a:cubicBezTo>
                  <a:pt x="358" y="405"/>
                  <a:pt x="334" y="346"/>
                  <a:pt x="310" y="286"/>
                </a:cubicBezTo>
                <a:cubicBezTo>
                  <a:pt x="358" y="250"/>
                  <a:pt x="417" y="238"/>
                  <a:pt x="429" y="203"/>
                </a:cubicBezTo>
                <a:cubicBezTo>
                  <a:pt x="441" y="179"/>
                  <a:pt x="441" y="119"/>
                  <a:pt x="429" y="107"/>
                </a:cubicBezTo>
                <a:cubicBezTo>
                  <a:pt x="298" y="24"/>
                  <a:pt x="155" y="0"/>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46;p8">
            <a:extLst>
              <a:ext uri="{FF2B5EF4-FFF2-40B4-BE49-F238E27FC236}">
                <a16:creationId xmlns:a16="http://schemas.microsoft.com/office/drawing/2014/main" id="{5F67E53A-DB01-5B0A-53D4-154297031E77}"/>
              </a:ext>
            </a:extLst>
          </p:cNvPr>
          <p:cNvSpPr/>
          <p:nvPr/>
        </p:nvSpPr>
        <p:spPr>
          <a:xfrm rot="5400000" flipH="1">
            <a:off x="8237746" y="213652"/>
            <a:ext cx="34377" cy="22310"/>
          </a:xfrm>
          <a:custGeom>
            <a:avLst/>
            <a:gdLst/>
            <a:ahLst/>
            <a:cxnLst/>
            <a:rect l="l" t="t" r="r" b="b"/>
            <a:pathLst>
              <a:path w="584" h="379" extrusionOk="0">
                <a:moveTo>
                  <a:pt x="397" y="0"/>
                </a:moveTo>
                <a:cubicBezTo>
                  <a:pt x="365" y="0"/>
                  <a:pt x="335" y="30"/>
                  <a:pt x="274" y="85"/>
                </a:cubicBezTo>
                <a:cubicBezTo>
                  <a:pt x="226" y="121"/>
                  <a:pt x="155" y="168"/>
                  <a:pt x="107" y="216"/>
                </a:cubicBezTo>
                <a:cubicBezTo>
                  <a:pt x="60" y="180"/>
                  <a:pt x="48" y="168"/>
                  <a:pt x="0" y="145"/>
                </a:cubicBezTo>
                <a:lnTo>
                  <a:pt x="0" y="145"/>
                </a:lnTo>
                <a:cubicBezTo>
                  <a:pt x="48" y="328"/>
                  <a:pt x="89" y="378"/>
                  <a:pt x="197" y="378"/>
                </a:cubicBezTo>
                <a:cubicBezTo>
                  <a:pt x="222" y="378"/>
                  <a:pt x="252" y="375"/>
                  <a:pt x="286" y="371"/>
                </a:cubicBezTo>
                <a:cubicBezTo>
                  <a:pt x="381" y="347"/>
                  <a:pt x="452" y="311"/>
                  <a:pt x="500" y="228"/>
                </a:cubicBezTo>
                <a:cubicBezTo>
                  <a:pt x="524" y="192"/>
                  <a:pt x="560" y="156"/>
                  <a:pt x="583" y="109"/>
                </a:cubicBezTo>
                <a:cubicBezTo>
                  <a:pt x="572" y="109"/>
                  <a:pt x="536" y="97"/>
                  <a:pt x="524" y="85"/>
                </a:cubicBezTo>
                <a:cubicBezTo>
                  <a:pt x="460" y="27"/>
                  <a:pt x="427" y="0"/>
                  <a:pt x="39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47;p8">
            <a:extLst>
              <a:ext uri="{FF2B5EF4-FFF2-40B4-BE49-F238E27FC236}">
                <a16:creationId xmlns:a16="http://schemas.microsoft.com/office/drawing/2014/main" id="{E3EA6BC1-CBF3-9DD4-E2C6-D5915F71537C}"/>
              </a:ext>
            </a:extLst>
          </p:cNvPr>
          <p:cNvSpPr/>
          <p:nvPr/>
        </p:nvSpPr>
        <p:spPr>
          <a:xfrm rot="5400000" flipH="1">
            <a:off x="8766848" y="37559"/>
            <a:ext cx="25959" cy="28314"/>
          </a:xfrm>
          <a:custGeom>
            <a:avLst/>
            <a:gdLst/>
            <a:ahLst/>
            <a:cxnLst/>
            <a:rect l="l" t="t" r="r" b="b"/>
            <a:pathLst>
              <a:path w="441" h="481" extrusionOk="0">
                <a:moveTo>
                  <a:pt x="201" y="0"/>
                </a:moveTo>
                <a:cubicBezTo>
                  <a:pt x="158" y="0"/>
                  <a:pt x="113" y="16"/>
                  <a:pt x="72" y="52"/>
                </a:cubicBezTo>
                <a:cubicBezTo>
                  <a:pt x="0" y="111"/>
                  <a:pt x="0" y="183"/>
                  <a:pt x="84" y="266"/>
                </a:cubicBezTo>
                <a:cubicBezTo>
                  <a:pt x="167" y="350"/>
                  <a:pt x="238" y="409"/>
                  <a:pt x="310" y="481"/>
                </a:cubicBezTo>
                <a:cubicBezTo>
                  <a:pt x="429" y="326"/>
                  <a:pt x="441" y="195"/>
                  <a:pt x="346" y="76"/>
                </a:cubicBezTo>
                <a:cubicBezTo>
                  <a:pt x="312" y="28"/>
                  <a:pt x="258" y="0"/>
                  <a:pt x="20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48;p8">
            <a:extLst>
              <a:ext uri="{FF2B5EF4-FFF2-40B4-BE49-F238E27FC236}">
                <a16:creationId xmlns:a16="http://schemas.microsoft.com/office/drawing/2014/main" id="{C68A7C43-398A-1CB9-04FE-86AF8011CF79}"/>
              </a:ext>
            </a:extLst>
          </p:cNvPr>
          <p:cNvSpPr/>
          <p:nvPr/>
        </p:nvSpPr>
        <p:spPr>
          <a:xfrm rot="5400000" flipH="1">
            <a:off x="7835791" y="641330"/>
            <a:ext cx="22486" cy="26960"/>
          </a:xfrm>
          <a:custGeom>
            <a:avLst/>
            <a:gdLst/>
            <a:ahLst/>
            <a:cxnLst/>
            <a:rect l="l" t="t" r="r" b="b"/>
            <a:pathLst>
              <a:path w="382" h="458" extrusionOk="0">
                <a:moveTo>
                  <a:pt x="192" y="0"/>
                </a:moveTo>
                <a:cubicBezTo>
                  <a:pt x="180" y="0"/>
                  <a:pt x="168" y="2"/>
                  <a:pt x="156" y="5"/>
                </a:cubicBezTo>
                <a:cubicBezTo>
                  <a:pt x="48" y="41"/>
                  <a:pt x="1" y="160"/>
                  <a:pt x="48" y="267"/>
                </a:cubicBezTo>
                <a:cubicBezTo>
                  <a:pt x="84" y="339"/>
                  <a:pt x="108" y="398"/>
                  <a:pt x="144" y="458"/>
                </a:cubicBezTo>
                <a:lnTo>
                  <a:pt x="382" y="458"/>
                </a:lnTo>
                <a:cubicBezTo>
                  <a:pt x="382" y="351"/>
                  <a:pt x="382" y="267"/>
                  <a:pt x="346" y="160"/>
                </a:cubicBezTo>
                <a:cubicBezTo>
                  <a:pt x="336" y="58"/>
                  <a:pt x="265" y="0"/>
                  <a:pt x="19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49;p8">
            <a:extLst>
              <a:ext uri="{FF2B5EF4-FFF2-40B4-BE49-F238E27FC236}">
                <a16:creationId xmlns:a16="http://schemas.microsoft.com/office/drawing/2014/main" id="{4A3FDE9A-D1E4-ACF9-1D06-803708E6623F}"/>
              </a:ext>
            </a:extLst>
          </p:cNvPr>
          <p:cNvSpPr/>
          <p:nvPr/>
        </p:nvSpPr>
        <p:spPr>
          <a:xfrm rot="5400000" flipH="1">
            <a:off x="7964057" y="426946"/>
            <a:ext cx="27372" cy="26077"/>
          </a:xfrm>
          <a:custGeom>
            <a:avLst/>
            <a:gdLst/>
            <a:ahLst/>
            <a:cxnLst/>
            <a:rect l="l" t="t" r="r" b="b"/>
            <a:pathLst>
              <a:path w="465" h="443" extrusionOk="0">
                <a:moveTo>
                  <a:pt x="218" y="1"/>
                </a:moveTo>
                <a:cubicBezTo>
                  <a:pt x="208" y="1"/>
                  <a:pt x="199" y="2"/>
                  <a:pt x="191" y="4"/>
                </a:cubicBezTo>
                <a:cubicBezTo>
                  <a:pt x="48" y="40"/>
                  <a:pt x="0" y="123"/>
                  <a:pt x="24" y="313"/>
                </a:cubicBezTo>
                <a:cubicBezTo>
                  <a:pt x="72" y="301"/>
                  <a:pt x="108" y="290"/>
                  <a:pt x="143" y="278"/>
                </a:cubicBezTo>
                <a:cubicBezTo>
                  <a:pt x="167" y="301"/>
                  <a:pt x="167" y="313"/>
                  <a:pt x="167" y="325"/>
                </a:cubicBezTo>
                <a:cubicBezTo>
                  <a:pt x="143" y="361"/>
                  <a:pt x="119" y="409"/>
                  <a:pt x="179" y="432"/>
                </a:cubicBezTo>
                <a:cubicBezTo>
                  <a:pt x="186" y="440"/>
                  <a:pt x="196" y="443"/>
                  <a:pt x="207" y="443"/>
                </a:cubicBezTo>
                <a:cubicBezTo>
                  <a:pt x="231" y="443"/>
                  <a:pt x="261" y="429"/>
                  <a:pt x="286" y="421"/>
                </a:cubicBezTo>
                <a:cubicBezTo>
                  <a:pt x="429" y="349"/>
                  <a:pt x="465" y="171"/>
                  <a:pt x="346" y="51"/>
                </a:cubicBezTo>
                <a:cubicBezTo>
                  <a:pt x="316" y="22"/>
                  <a:pt x="263" y="1"/>
                  <a:pt x="21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50;p8">
            <a:extLst>
              <a:ext uri="{FF2B5EF4-FFF2-40B4-BE49-F238E27FC236}">
                <a16:creationId xmlns:a16="http://schemas.microsoft.com/office/drawing/2014/main" id="{6B9F2209-49EF-612F-9A87-34934FEBD345}"/>
              </a:ext>
            </a:extLst>
          </p:cNvPr>
          <p:cNvSpPr/>
          <p:nvPr/>
        </p:nvSpPr>
        <p:spPr>
          <a:xfrm rot="5400000" flipH="1">
            <a:off x="8325189" y="861895"/>
            <a:ext cx="39321" cy="34377"/>
          </a:xfrm>
          <a:custGeom>
            <a:avLst/>
            <a:gdLst/>
            <a:ahLst/>
            <a:cxnLst/>
            <a:rect l="l" t="t" r="r" b="b"/>
            <a:pathLst>
              <a:path w="668" h="584" extrusionOk="0">
                <a:moveTo>
                  <a:pt x="120" y="1"/>
                </a:moveTo>
                <a:cubicBezTo>
                  <a:pt x="1" y="72"/>
                  <a:pt x="72" y="155"/>
                  <a:pt x="120" y="227"/>
                </a:cubicBezTo>
                <a:cubicBezTo>
                  <a:pt x="179" y="310"/>
                  <a:pt x="251" y="370"/>
                  <a:pt x="310" y="465"/>
                </a:cubicBezTo>
                <a:cubicBezTo>
                  <a:pt x="358" y="524"/>
                  <a:pt x="477" y="548"/>
                  <a:pt x="560" y="584"/>
                </a:cubicBezTo>
                <a:cubicBezTo>
                  <a:pt x="596" y="584"/>
                  <a:pt x="644" y="536"/>
                  <a:pt x="668" y="524"/>
                </a:cubicBezTo>
                <a:cubicBezTo>
                  <a:pt x="608" y="334"/>
                  <a:pt x="441" y="346"/>
                  <a:pt x="310" y="274"/>
                </a:cubicBezTo>
                <a:cubicBezTo>
                  <a:pt x="299" y="60"/>
                  <a:pt x="263" y="36"/>
                  <a:pt x="12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51;p8">
            <a:extLst>
              <a:ext uri="{FF2B5EF4-FFF2-40B4-BE49-F238E27FC236}">
                <a16:creationId xmlns:a16="http://schemas.microsoft.com/office/drawing/2014/main" id="{203A29C1-9BA5-5D3B-1547-989367759CF1}"/>
              </a:ext>
            </a:extLst>
          </p:cNvPr>
          <p:cNvSpPr/>
          <p:nvPr/>
        </p:nvSpPr>
        <p:spPr>
          <a:xfrm rot="5400000" flipH="1">
            <a:off x="8177852" y="128916"/>
            <a:ext cx="27372" cy="23605"/>
          </a:xfrm>
          <a:custGeom>
            <a:avLst/>
            <a:gdLst/>
            <a:ahLst/>
            <a:cxnLst/>
            <a:rect l="l" t="t" r="r" b="b"/>
            <a:pathLst>
              <a:path w="465" h="401" extrusionOk="0">
                <a:moveTo>
                  <a:pt x="216" y="0"/>
                </a:moveTo>
                <a:cubicBezTo>
                  <a:pt x="143" y="0"/>
                  <a:pt x="71" y="42"/>
                  <a:pt x="36" y="102"/>
                </a:cubicBezTo>
                <a:cubicBezTo>
                  <a:pt x="0" y="174"/>
                  <a:pt x="36" y="293"/>
                  <a:pt x="107" y="329"/>
                </a:cubicBezTo>
                <a:cubicBezTo>
                  <a:pt x="154" y="329"/>
                  <a:pt x="157" y="248"/>
                  <a:pt x="196" y="248"/>
                </a:cubicBezTo>
                <a:cubicBezTo>
                  <a:pt x="207" y="248"/>
                  <a:pt x="221" y="254"/>
                  <a:pt x="238" y="269"/>
                </a:cubicBezTo>
                <a:cubicBezTo>
                  <a:pt x="227" y="293"/>
                  <a:pt x="215" y="329"/>
                  <a:pt x="203" y="400"/>
                </a:cubicBezTo>
                <a:cubicBezTo>
                  <a:pt x="274" y="388"/>
                  <a:pt x="334" y="400"/>
                  <a:pt x="358" y="376"/>
                </a:cubicBezTo>
                <a:cubicBezTo>
                  <a:pt x="393" y="353"/>
                  <a:pt x="417" y="329"/>
                  <a:pt x="441" y="281"/>
                </a:cubicBezTo>
                <a:cubicBezTo>
                  <a:pt x="465" y="198"/>
                  <a:pt x="393" y="43"/>
                  <a:pt x="298" y="19"/>
                </a:cubicBezTo>
                <a:cubicBezTo>
                  <a:pt x="272" y="6"/>
                  <a:pt x="244" y="0"/>
                  <a:pt x="21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52;p8">
            <a:extLst>
              <a:ext uri="{FF2B5EF4-FFF2-40B4-BE49-F238E27FC236}">
                <a16:creationId xmlns:a16="http://schemas.microsoft.com/office/drawing/2014/main" id="{AF7E024A-D278-6652-17CF-814FC3274253}"/>
              </a:ext>
            </a:extLst>
          </p:cNvPr>
          <p:cNvSpPr/>
          <p:nvPr/>
        </p:nvSpPr>
        <p:spPr>
          <a:xfrm rot="5400000" flipH="1">
            <a:off x="8038520" y="699959"/>
            <a:ext cx="30904" cy="27372"/>
          </a:xfrm>
          <a:custGeom>
            <a:avLst/>
            <a:gdLst/>
            <a:ahLst/>
            <a:cxnLst/>
            <a:rect l="l" t="t" r="r" b="b"/>
            <a:pathLst>
              <a:path w="525" h="465" extrusionOk="0">
                <a:moveTo>
                  <a:pt x="345" y="0"/>
                </a:moveTo>
                <a:lnTo>
                  <a:pt x="345" y="0"/>
                </a:lnTo>
                <a:cubicBezTo>
                  <a:pt x="393" y="119"/>
                  <a:pt x="393" y="119"/>
                  <a:pt x="334" y="238"/>
                </a:cubicBezTo>
                <a:cubicBezTo>
                  <a:pt x="298" y="226"/>
                  <a:pt x="274" y="226"/>
                  <a:pt x="250" y="226"/>
                </a:cubicBezTo>
                <a:cubicBezTo>
                  <a:pt x="226" y="214"/>
                  <a:pt x="179" y="191"/>
                  <a:pt x="155" y="191"/>
                </a:cubicBezTo>
                <a:cubicBezTo>
                  <a:pt x="142" y="188"/>
                  <a:pt x="128" y="186"/>
                  <a:pt x="115" y="186"/>
                </a:cubicBezTo>
                <a:cubicBezTo>
                  <a:pt x="70" y="186"/>
                  <a:pt x="31" y="204"/>
                  <a:pt x="12" y="250"/>
                </a:cubicBezTo>
                <a:cubicBezTo>
                  <a:pt x="0" y="286"/>
                  <a:pt x="36" y="345"/>
                  <a:pt x="60" y="369"/>
                </a:cubicBezTo>
                <a:cubicBezTo>
                  <a:pt x="97" y="406"/>
                  <a:pt x="148" y="425"/>
                  <a:pt x="202" y="425"/>
                </a:cubicBezTo>
                <a:cubicBezTo>
                  <a:pt x="234" y="425"/>
                  <a:pt x="267" y="418"/>
                  <a:pt x="298" y="405"/>
                </a:cubicBezTo>
                <a:cubicBezTo>
                  <a:pt x="334" y="393"/>
                  <a:pt x="357" y="369"/>
                  <a:pt x="369" y="357"/>
                </a:cubicBezTo>
                <a:cubicBezTo>
                  <a:pt x="429" y="405"/>
                  <a:pt x="476" y="429"/>
                  <a:pt x="524" y="464"/>
                </a:cubicBezTo>
                <a:cubicBezTo>
                  <a:pt x="512" y="357"/>
                  <a:pt x="500" y="250"/>
                  <a:pt x="500" y="167"/>
                </a:cubicBezTo>
                <a:cubicBezTo>
                  <a:pt x="476" y="72"/>
                  <a:pt x="453" y="48"/>
                  <a:pt x="34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53;p8">
            <a:extLst>
              <a:ext uri="{FF2B5EF4-FFF2-40B4-BE49-F238E27FC236}">
                <a16:creationId xmlns:a16="http://schemas.microsoft.com/office/drawing/2014/main" id="{7D99C7EE-8129-2179-408E-ECCC1A130266}"/>
              </a:ext>
            </a:extLst>
          </p:cNvPr>
          <p:cNvSpPr/>
          <p:nvPr/>
        </p:nvSpPr>
        <p:spPr>
          <a:xfrm rot="5400000" flipH="1">
            <a:off x="8812821" y="546559"/>
            <a:ext cx="24546" cy="26548"/>
          </a:xfrm>
          <a:custGeom>
            <a:avLst/>
            <a:gdLst/>
            <a:ahLst/>
            <a:cxnLst/>
            <a:rect l="l" t="t" r="r" b="b"/>
            <a:pathLst>
              <a:path w="417" h="451" extrusionOk="0">
                <a:moveTo>
                  <a:pt x="160" y="1"/>
                </a:moveTo>
                <a:cubicBezTo>
                  <a:pt x="116" y="1"/>
                  <a:pt x="80" y="16"/>
                  <a:pt x="12" y="44"/>
                </a:cubicBezTo>
                <a:cubicBezTo>
                  <a:pt x="0" y="127"/>
                  <a:pt x="36" y="175"/>
                  <a:pt x="119" y="187"/>
                </a:cubicBezTo>
                <a:cubicBezTo>
                  <a:pt x="107" y="246"/>
                  <a:pt x="72" y="306"/>
                  <a:pt x="95" y="342"/>
                </a:cubicBezTo>
                <a:cubicBezTo>
                  <a:pt x="107" y="389"/>
                  <a:pt x="143" y="425"/>
                  <a:pt x="191" y="449"/>
                </a:cubicBezTo>
                <a:cubicBezTo>
                  <a:pt x="195" y="450"/>
                  <a:pt x="199" y="450"/>
                  <a:pt x="203" y="450"/>
                </a:cubicBezTo>
                <a:cubicBezTo>
                  <a:pt x="244" y="450"/>
                  <a:pt x="275" y="397"/>
                  <a:pt x="286" y="353"/>
                </a:cubicBezTo>
                <a:cubicBezTo>
                  <a:pt x="298" y="330"/>
                  <a:pt x="310" y="282"/>
                  <a:pt x="345" y="246"/>
                </a:cubicBezTo>
                <a:cubicBezTo>
                  <a:pt x="405" y="187"/>
                  <a:pt x="417" y="127"/>
                  <a:pt x="393" y="56"/>
                </a:cubicBezTo>
                <a:cubicBezTo>
                  <a:pt x="269" y="18"/>
                  <a:pt x="209" y="1"/>
                  <a:pt x="16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54;p8">
            <a:extLst>
              <a:ext uri="{FF2B5EF4-FFF2-40B4-BE49-F238E27FC236}">
                <a16:creationId xmlns:a16="http://schemas.microsoft.com/office/drawing/2014/main" id="{616BBE5C-3350-DB01-D760-F6953C38B09C}"/>
              </a:ext>
            </a:extLst>
          </p:cNvPr>
          <p:cNvSpPr/>
          <p:nvPr/>
        </p:nvSpPr>
        <p:spPr>
          <a:xfrm rot="5400000" flipH="1">
            <a:off x="8234774" y="643920"/>
            <a:ext cx="25959" cy="28078"/>
          </a:xfrm>
          <a:custGeom>
            <a:avLst/>
            <a:gdLst/>
            <a:ahLst/>
            <a:cxnLst/>
            <a:rect l="l" t="t" r="r" b="b"/>
            <a:pathLst>
              <a:path w="441" h="477" extrusionOk="0">
                <a:moveTo>
                  <a:pt x="187" y="0"/>
                </a:moveTo>
                <a:cubicBezTo>
                  <a:pt x="166" y="0"/>
                  <a:pt x="144" y="4"/>
                  <a:pt x="119" y="12"/>
                </a:cubicBezTo>
                <a:cubicBezTo>
                  <a:pt x="12" y="36"/>
                  <a:pt x="0" y="83"/>
                  <a:pt x="24" y="179"/>
                </a:cubicBezTo>
                <a:cubicBezTo>
                  <a:pt x="72" y="322"/>
                  <a:pt x="179" y="381"/>
                  <a:pt x="286" y="476"/>
                </a:cubicBezTo>
                <a:cubicBezTo>
                  <a:pt x="429" y="381"/>
                  <a:pt x="441" y="357"/>
                  <a:pt x="381" y="214"/>
                </a:cubicBezTo>
                <a:cubicBezTo>
                  <a:pt x="370" y="179"/>
                  <a:pt x="358" y="143"/>
                  <a:pt x="346" y="119"/>
                </a:cubicBezTo>
                <a:cubicBezTo>
                  <a:pt x="309" y="45"/>
                  <a:pt x="258" y="0"/>
                  <a:pt x="18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55;p8">
            <a:extLst>
              <a:ext uri="{FF2B5EF4-FFF2-40B4-BE49-F238E27FC236}">
                <a16:creationId xmlns:a16="http://schemas.microsoft.com/office/drawing/2014/main" id="{6ABC5CAC-E2D7-1632-0FD3-A7E7625A7CDB}"/>
              </a:ext>
            </a:extLst>
          </p:cNvPr>
          <p:cNvSpPr/>
          <p:nvPr/>
        </p:nvSpPr>
        <p:spPr>
          <a:xfrm rot="5400000" flipH="1">
            <a:off x="8315712" y="1084402"/>
            <a:ext cx="30197" cy="25959"/>
          </a:xfrm>
          <a:custGeom>
            <a:avLst/>
            <a:gdLst/>
            <a:ahLst/>
            <a:cxnLst/>
            <a:rect l="l" t="t" r="r" b="b"/>
            <a:pathLst>
              <a:path w="513" h="441" extrusionOk="0">
                <a:moveTo>
                  <a:pt x="84" y="0"/>
                </a:moveTo>
                <a:lnTo>
                  <a:pt x="0" y="143"/>
                </a:lnTo>
                <a:cubicBezTo>
                  <a:pt x="60" y="155"/>
                  <a:pt x="108" y="167"/>
                  <a:pt x="143" y="179"/>
                </a:cubicBezTo>
                <a:cubicBezTo>
                  <a:pt x="131" y="274"/>
                  <a:pt x="120" y="345"/>
                  <a:pt x="84" y="441"/>
                </a:cubicBezTo>
                <a:cubicBezTo>
                  <a:pt x="163" y="441"/>
                  <a:pt x="237" y="430"/>
                  <a:pt x="310" y="430"/>
                </a:cubicBezTo>
                <a:cubicBezTo>
                  <a:pt x="346" y="430"/>
                  <a:pt x="381" y="433"/>
                  <a:pt x="417" y="441"/>
                </a:cubicBezTo>
                <a:cubicBezTo>
                  <a:pt x="477" y="441"/>
                  <a:pt x="512" y="345"/>
                  <a:pt x="501" y="286"/>
                </a:cubicBezTo>
                <a:cubicBezTo>
                  <a:pt x="477" y="202"/>
                  <a:pt x="417" y="143"/>
                  <a:pt x="322" y="143"/>
                </a:cubicBezTo>
                <a:cubicBezTo>
                  <a:pt x="310" y="135"/>
                  <a:pt x="297" y="132"/>
                  <a:pt x="283" y="132"/>
                </a:cubicBezTo>
                <a:cubicBezTo>
                  <a:pt x="254" y="132"/>
                  <a:pt x="223" y="143"/>
                  <a:pt x="191" y="143"/>
                </a:cubicBezTo>
                <a:cubicBezTo>
                  <a:pt x="167" y="95"/>
                  <a:pt x="131" y="60"/>
                  <a:pt x="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56;p8">
            <a:extLst>
              <a:ext uri="{FF2B5EF4-FFF2-40B4-BE49-F238E27FC236}">
                <a16:creationId xmlns:a16="http://schemas.microsoft.com/office/drawing/2014/main" id="{3E8EFEF5-C726-4E5C-84F8-D83A2C765F1C}"/>
              </a:ext>
            </a:extLst>
          </p:cNvPr>
          <p:cNvSpPr/>
          <p:nvPr/>
        </p:nvSpPr>
        <p:spPr>
          <a:xfrm rot="5400000" flipH="1">
            <a:off x="8782830" y="899009"/>
            <a:ext cx="32317" cy="23193"/>
          </a:xfrm>
          <a:custGeom>
            <a:avLst/>
            <a:gdLst/>
            <a:ahLst/>
            <a:cxnLst/>
            <a:rect l="l" t="t" r="r" b="b"/>
            <a:pathLst>
              <a:path w="549" h="394" extrusionOk="0">
                <a:moveTo>
                  <a:pt x="203" y="1"/>
                </a:moveTo>
                <a:cubicBezTo>
                  <a:pt x="191" y="48"/>
                  <a:pt x="191" y="108"/>
                  <a:pt x="167" y="143"/>
                </a:cubicBezTo>
                <a:cubicBezTo>
                  <a:pt x="132" y="179"/>
                  <a:pt x="72" y="215"/>
                  <a:pt x="1" y="251"/>
                </a:cubicBezTo>
                <a:cubicBezTo>
                  <a:pt x="72" y="298"/>
                  <a:pt x="144" y="334"/>
                  <a:pt x="227" y="393"/>
                </a:cubicBezTo>
                <a:cubicBezTo>
                  <a:pt x="247" y="336"/>
                  <a:pt x="270" y="318"/>
                  <a:pt x="293" y="318"/>
                </a:cubicBezTo>
                <a:cubicBezTo>
                  <a:pt x="329" y="318"/>
                  <a:pt x="368" y="363"/>
                  <a:pt x="407" y="363"/>
                </a:cubicBezTo>
                <a:cubicBezTo>
                  <a:pt x="415" y="363"/>
                  <a:pt x="422" y="361"/>
                  <a:pt x="429" y="358"/>
                </a:cubicBezTo>
                <a:cubicBezTo>
                  <a:pt x="548" y="132"/>
                  <a:pt x="489" y="12"/>
                  <a:pt x="20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57;p8">
            <a:extLst>
              <a:ext uri="{FF2B5EF4-FFF2-40B4-BE49-F238E27FC236}">
                <a16:creationId xmlns:a16="http://schemas.microsoft.com/office/drawing/2014/main" id="{F7978EFA-6D34-B8C9-FC6B-3B5F9B359BE0}"/>
              </a:ext>
            </a:extLst>
          </p:cNvPr>
          <p:cNvSpPr/>
          <p:nvPr/>
        </p:nvSpPr>
        <p:spPr>
          <a:xfrm rot="5400000" flipH="1">
            <a:off x="7734780" y="670292"/>
            <a:ext cx="26018" cy="25783"/>
          </a:xfrm>
          <a:custGeom>
            <a:avLst/>
            <a:gdLst/>
            <a:ahLst/>
            <a:cxnLst/>
            <a:rect l="l" t="t" r="r" b="b"/>
            <a:pathLst>
              <a:path w="442" h="438" extrusionOk="0">
                <a:moveTo>
                  <a:pt x="191" y="0"/>
                </a:moveTo>
                <a:cubicBezTo>
                  <a:pt x="156" y="12"/>
                  <a:pt x="108" y="72"/>
                  <a:pt x="108" y="83"/>
                </a:cubicBezTo>
                <a:cubicBezTo>
                  <a:pt x="144" y="179"/>
                  <a:pt x="84" y="214"/>
                  <a:pt x="25" y="262"/>
                </a:cubicBezTo>
                <a:cubicBezTo>
                  <a:pt x="13" y="274"/>
                  <a:pt x="13" y="310"/>
                  <a:pt x="1" y="333"/>
                </a:cubicBezTo>
                <a:cubicBezTo>
                  <a:pt x="70" y="409"/>
                  <a:pt x="142" y="438"/>
                  <a:pt x="220" y="438"/>
                </a:cubicBezTo>
                <a:cubicBezTo>
                  <a:pt x="289" y="438"/>
                  <a:pt x="363" y="415"/>
                  <a:pt x="441" y="381"/>
                </a:cubicBezTo>
                <a:cubicBezTo>
                  <a:pt x="429" y="357"/>
                  <a:pt x="429" y="322"/>
                  <a:pt x="406" y="298"/>
                </a:cubicBezTo>
                <a:cubicBezTo>
                  <a:pt x="346" y="238"/>
                  <a:pt x="275" y="167"/>
                  <a:pt x="275" y="60"/>
                </a:cubicBezTo>
                <a:cubicBezTo>
                  <a:pt x="275" y="36"/>
                  <a:pt x="215" y="0"/>
                  <a:pt x="19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58;p8">
            <a:extLst>
              <a:ext uri="{FF2B5EF4-FFF2-40B4-BE49-F238E27FC236}">
                <a16:creationId xmlns:a16="http://schemas.microsoft.com/office/drawing/2014/main" id="{97FF5BFB-15CF-21D5-2F68-226319507612}"/>
              </a:ext>
            </a:extLst>
          </p:cNvPr>
          <p:cNvSpPr/>
          <p:nvPr/>
        </p:nvSpPr>
        <p:spPr>
          <a:xfrm rot="5400000" flipH="1">
            <a:off x="8371427" y="310307"/>
            <a:ext cx="30197" cy="22486"/>
          </a:xfrm>
          <a:custGeom>
            <a:avLst/>
            <a:gdLst/>
            <a:ahLst/>
            <a:cxnLst/>
            <a:rect l="l" t="t" r="r" b="b"/>
            <a:pathLst>
              <a:path w="513" h="382" extrusionOk="0">
                <a:moveTo>
                  <a:pt x="263" y="0"/>
                </a:moveTo>
                <a:cubicBezTo>
                  <a:pt x="144" y="0"/>
                  <a:pt x="144" y="107"/>
                  <a:pt x="84" y="179"/>
                </a:cubicBezTo>
                <a:cubicBezTo>
                  <a:pt x="1" y="262"/>
                  <a:pt x="25" y="322"/>
                  <a:pt x="96" y="381"/>
                </a:cubicBezTo>
                <a:cubicBezTo>
                  <a:pt x="203" y="369"/>
                  <a:pt x="286" y="346"/>
                  <a:pt x="358" y="322"/>
                </a:cubicBezTo>
                <a:cubicBezTo>
                  <a:pt x="513" y="298"/>
                  <a:pt x="513" y="310"/>
                  <a:pt x="441" y="167"/>
                </a:cubicBezTo>
                <a:cubicBezTo>
                  <a:pt x="394" y="84"/>
                  <a:pt x="358" y="0"/>
                  <a:pt x="26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59;p8">
            <a:extLst>
              <a:ext uri="{FF2B5EF4-FFF2-40B4-BE49-F238E27FC236}">
                <a16:creationId xmlns:a16="http://schemas.microsoft.com/office/drawing/2014/main" id="{AF964EC2-C436-B6E6-99B2-C0BC62C945A9}"/>
              </a:ext>
            </a:extLst>
          </p:cNvPr>
          <p:cNvSpPr/>
          <p:nvPr/>
        </p:nvSpPr>
        <p:spPr>
          <a:xfrm rot="5400000" flipH="1">
            <a:off x="7880087" y="518392"/>
            <a:ext cx="34318" cy="18483"/>
          </a:xfrm>
          <a:custGeom>
            <a:avLst/>
            <a:gdLst/>
            <a:ahLst/>
            <a:cxnLst/>
            <a:rect l="l" t="t" r="r" b="b"/>
            <a:pathLst>
              <a:path w="583" h="314" extrusionOk="0">
                <a:moveTo>
                  <a:pt x="428" y="12"/>
                </a:moveTo>
                <a:cubicBezTo>
                  <a:pt x="425" y="12"/>
                  <a:pt x="421" y="12"/>
                  <a:pt x="417" y="12"/>
                </a:cubicBezTo>
                <a:cubicBezTo>
                  <a:pt x="310" y="48"/>
                  <a:pt x="179" y="1"/>
                  <a:pt x="72" y="108"/>
                </a:cubicBezTo>
                <a:cubicBezTo>
                  <a:pt x="48" y="120"/>
                  <a:pt x="1" y="179"/>
                  <a:pt x="12" y="191"/>
                </a:cubicBezTo>
                <a:cubicBezTo>
                  <a:pt x="24" y="239"/>
                  <a:pt x="72" y="274"/>
                  <a:pt x="120" y="286"/>
                </a:cubicBezTo>
                <a:cubicBezTo>
                  <a:pt x="143" y="286"/>
                  <a:pt x="179" y="239"/>
                  <a:pt x="203" y="215"/>
                </a:cubicBezTo>
                <a:cubicBezTo>
                  <a:pt x="227" y="191"/>
                  <a:pt x="227" y="167"/>
                  <a:pt x="227" y="132"/>
                </a:cubicBezTo>
                <a:cubicBezTo>
                  <a:pt x="239" y="120"/>
                  <a:pt x="251" y="120"/>
                  <a:pt x="262" y="108"/>
                </a:cubicBezTo>
                <a:cubicBezTo>
                  <a:pt x="262" y="225"/>
                  <a:pt x="310" y="314"/>
                  <a:pt x="432" y="314"/>
                </a:cubicBezTo>
                <a:cubicBezTo>
                  <a:pt x="446" y="314"/>
                  <a:pt x="461" y="313"/>
                  <a:pt x="477" y="310"/>
                </a:cubicBezTo>
                <a:cubicBezTo>
                  <a:pt x="501" y="286"/>
                  <a:pt x="536" y="239"/>
                  <a:pt x="548" y="191"/>
                </a:cubicBezTo>
                <a:cubicBezTo>
                  <a:pt x="582" y="112"/>
                  <a:pt x="498" y="12"/>
                  <a:pt x="428" y="1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60;p8">
            <a:extLst>
              <a:ext uri="{FF2B5EF4-FFF2-40B4-BE49-F238E27FC236}">
                <a16:creationId xmlns:a16="http://schemas.microsoft.com/office/drawing/2014/main" id="{7F02D871-8795-3A63-A360-932349CCA756}"/>
              </a:ext>
            </a:extLst>
          </p:cNvPr>
          <p:cNvSpPr/>
          <p:nvPr/>
        </p:nvSpPr>
        <p:spPr>
          <a:xfrm rot="5400000" flipH="1">
            <a:off x="9338980" y="1162898"/>
            <a:ext cx="34377" cy="23134"/>
          </a:xfrm>
          <a:custGeom>
            <a:avLst/>
            <a:gdLst/>
            <a:ahLst/>
            <a:cxnLst/>
            <a:rect l="l" t="t" r="r" b="b"/>
            <a:pathLst>
              <a:path w="584" h="393" extrusionOk="0">
                <a:moveTo>
                  <a:pt x="286" y="0"/>
                </a:moveTo>
                <a:cubicBezTo>
                  <a:pt x="238" y="12"/>
                  <a:pt x="202" y="36"/>
                  <a:pt x="167" y="48"/>
                </a:cubicBezTo>
                <a:cubicBezTo>
                  <a:pt x="0" y="131"/>
                  <a:pt x="0" y="131"/>
                  <a:pt x="107" y="286"/>
                </a:cubicBezTo>
                <a:cubicBezTo>
                  <a:pt x="119" y="310"/>
                  <a:pt x="143" y="345"/>
                  <a:pt x="155" y="393"/>
                </a:cubicBezTo>
                <a:cubicBezTo>
                  <a:pt x="214" y="357"/>
                  <a:pt x="262" y="310"/>
                  <a:pt x="322" y="286"/>
                </a:cubicBezTo>
                <a:cubicBezTo>
                  <a:pt x="393" y="274"/>
                  <a:pt x="476" y="250"/>
                  <a:pt x="583" y="238"/>
                </a:cubicBezTo>
                <a:cubicBezTo>
                  <a:pt x="464" y="155"/>
                  <a:pt x="381" y="72"/>
                  <a:pt x="28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61;p8">
            <a:extLst>
              <a:ext uri="{FF2B5EF4-FFF2-40B4-BE49-F238E27FC236}">
                <a16:creationId xmlns:a16="http://schemas.microsoft.com/office/drawing/2014/main" id="{1332E544-956A-B6AB-A295-BFE9DFB7A6A4}"/>
              </a:ext>
            </a:extLst>
          </p:cNvPr>
          <p:cNvSpPr/>
          <p:nvPr/>
        </p:nvSpPr>
        <p:spPr>
          <a:xfrm rot="5400000" flipH="1">
            <a:off x="8779769" y="457409"/>
            <a:ext cx="23899" cy="20544"/>
          </a:xfrm>
          <a:custGeom>
            <a:avLst/>
            <a:gdLst/>
            <a:ahLst/>
            <a:cxnLst/>
            <a:rect l="l" t="t" r="r" b="b"/>
            <a:pathLst>
              <a:path w="406" h="349" extrusionOk="0">
                <a:moveTo>
                  <a:pt x="220" y="0"/>
                </a:moveTo>
                <a:cubicBezTo>
                  <a:pt x="100" y="0"/>
                  <a:pt x="17" y="69"/>
                  <a:pt x="1" y="200"/>
                </a:cubicBezTo>
                <a:cubicBezTo>
                  <a:pt x="48" y="212"/>
                  <a:pt x="108" y="224"/>
                  <a:pt x="144" y="259"/>
                </a:cubicBezTo>
                <a:cubicBezTo>
                  <a:pt x="202" y="308"/>
                  <a:pt x="277" y="349"/>
                  <a:pt x="354" y="349"/>
                </a:cubicBezTo>
                <a:cubicBezTo>
                  <a:pt x="371" y="349"/>
                  <a:pt x="388" y="347"/>
                  <a:pt x="406" y="343"/>
                </a:cubicBezTo>
                <a:lnTo>
                  <a:pt x="406" y="45"/>
                </a:lnTo>
                <a:cubicBezTo>
                  <a:pt x="338" y="15"/>
                  <a:pt x="275" y="0"/>
                  <a:pt x="22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62;p8">
            <a:extLst>
              <a:ext uri="{FF2B5EF4-FFF2-40B4-BE49-F238E27FC236}">
                <a16:creationId xmlns:a16="http://schemas.microsoft.com/office/drawing/2014/main" id="{A5F8092F-1F24-0240-956A-6176F386C175}"/>
              </a:ext>
            </a:extLst>
          </p:cNvPr>
          <p:cNvSpPr/>
          <p:nvPr/>
        </p:nvSpPr>
        <p:spPr>
          <a:xfrm rot="5400000" flipH="1">
            <a:off x="7932711" y="686685"/>
            <a:ext cx="23899" cy="39969"/>
          </a:xfrm>
          <a:custGeom>
            <a:avLst/>
            <a:gdLst/>
            <a:ahLst/>
            <a:cxnLst/>
            <a:rect l="l" t="t" r="r" b="b"/>
            <a:pathLst>
              <a:path w="406" h="679" extrusionOk="0">
                <a:moveTo>
                  <a:pt x="382" y="0"/>
                </a:moveTo>
                <a:cubicBezTo>
                  <a:pt x="287" y="24"/>
                  <a:pt x="227" y="24"/>
                  <a:pt x="167" y="36"/>
                </a:cubicBezTo>
                <a:cubicBezTo>
                  <a:pt x="108" y="36"/>
                  <a:pt x="96" y="84"/>
                  <a:pt x="108" y="143"/>
                </a:cubicBezTo>
                <a:cubicBezTo>
                  <a:pt x="120" y="167"/>
                  <a:pt x="156" y="203"/>
                  <a:pt x="156" y="203"/>
                </a:cubicBezTo>
                <a:cubicBezTo>
                  <a:pt x="108" y="334"/>
                  <a:pt x="48" y="453"/>
                  <a:pt x="1" y="572"/>
                </a:cubicBezTo>
                <a:cubicBezTo>
                  <a:pt x="1" y="584"/>
                  <a:pt x="48" y="619"/>
                  <a:pt x="84" y="679"/>
                </a:cubicBezTo>
                <a:cubicBezTo>
                  <a:pt x="179" y="477"/>
                  <a:pt x="298" y="334"/>
                  <a:pt x="334" y="143"/>
                </a:cubicBezTo>
                <a:lnTo>
                  <a:pt x="358" y="143"/>
                </a:lnTo>
                <a:cubicBezTo>
                  <a:pt x="382" y="155"/>
                  <a:pt x="382" y="155"/>
                  <a:pt x="406" y="167"/>
                </a:cubicBezTo>
                <a:cubicBezTo>
                  <a:pt x="394" y="108"/>
                  <a:pt x="394" y="48"/>
                  <a:pt x="38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63;p8">
            <a:extLst>
              <a:ext uri="{FF2B5EF4-FFF2-40B4-BE49-F238E27FC236}">
                <a16:creationId xmlns:a16="http://schemas.microsoft.com/office/drawing/2014/main" id="{1D6593BA-A2ED-4989-7389-7EA65154B041}"/>
              </a:ext>
            </a:extLst>
          </p:cNvPr>
          <p:cNvSpPr/>
          <p:nvPr/>
        </p:nvSpPr>
        <p:spPr>
          <a:xfrm rot="5400000" flipH="1">
            <a:off x="8127729" y="801471"/>
            <a:ext cx="26666" cy="24841"/>
          </a:xfrm>
          <a:custGeom>
            <a:avLst/>
            <a:gdLst/>
            <a:ahLst/>
            <a:cxnLst/>
            <a:rect l="l" t="t" r="r" b="b"/>
            <a:pathLst>
              <a:path w="453" h="422" extrusionOk="0">
                <a:moveTo>
                  <a:pt x="231" y="1"/>
                </a:moveTo>
                <a:cubicBezTo>
                  <a:pt x="222" y="1"/>
                  <a:pt x="212" y="2"/>
                  <a:pt x="203" y="6"/>
                </a:cubicBezTo>
                <a:cubicBezTo>
                  <a:pt x="179" y="29"/>
                  <a:pt x="179" y="65"/>
                  <a:pt x="179" y="89"/>
                </a:cubicBezTo>
                <a:cubicBezTo>
                  <a:pt x="155" y="101"/>
                  <a:pt x="96" y="125"/>
                  <a:pt x="84" y="148"/>
                </a:cubicBezTo>
                <a:cubicBezTo>
                  <a:pt x="48" y="208"/>
                  <a:pt x="36" y="268"/>
                  <a:pt x="0" y="339"/>
                </a:cubicBezTo>
                <a:cubicBezTo>
                  <a:pt x="61" y="399"/>
                  <a:pt x="111" y="421"/>
                  <a:pt x="157" y="421"/>
                </a:cubicBezTo>
                <a:cubicBezTo>
                  <a:pt x="265" y="421"/>
                  <a:pt x="344" y="297"/>
                  <a:pt x="453" y="256"/>
                </a:cubicBezTo>
                <a:cubicBezTo>
                  <a:pt x="350" y="70"/>
                  <a:pt x="291" y="1"/>
                  <a:pt x="23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64;p8">
            <a:extLst>
              <a:ext uri="{FF2B5EF4-FFF2-40B4-BE49-F238E27FC236}">
                <a16:creationId xmlns:a16="http://schemas.microsoft.com/office/drawing/2014/main" id="{C60ACAB3-A1E3-5AF6-BD0C-76C5DB623D79}"/>
              </a:ext>
            </a:extLst>
          </p:cNvPr>
          <p:cNvSpPr/>
          <p:nvPr/>
        </p:nvSpPr>
        <p:spPr>
          <a:xfrm rot="5400000" flipH="1">
            <a:off x="9439167" y="860100"/>
            <a:ext cx="23193" cy="23251"/>
          </a:xfrm>
          <a:custGeom>
            <a:avLst/>
            <a:gdLst/>
            <a:ahLst/>
            <a:cxnLst/>
            <a:rect l="l" t="t" r="r" b="b"/>
            <a:pathLst>
              <a:path w="394" h="395" extrusionOk="0">
                <a:moveTo>
                  <a:pt x="156" y="1"/>
                </a:moveTo>
                <a:cubicBezTo>
                  <a:pt x="84" y="1"/>
                  <a:pt x="1" y="72"/>
                  <a:pt x="25" y="179"/>
                </a:cubicBezTo>
                <a:cubicBezTo>
                  <a:pt x="25" y="282"/>
                  <a:pt x="144" y="394"/>
                  <a:pt x="227" y="394"/>
                </a:cubicBezTo>
                <a:cubicBezTo>
                  <a:pt x="231" y="394"/>
                  <a:pt x="235" y="394"/>
                  <a:pt x="239" y="394"/>
                </a:cubicBezTo>
                <a:cubicBezTo>
                  <a:pt x="322" y="394"/>
                  <a:pt x="394" y="298"/>
                  <a:pt x="394" y="215"/>
                </a:cubicBezTo>
                <a:cubicBezTo>
                  <a:pt x="382" y="108"/>
                  <a:pt x="263" y="1"/>
                  <a:pt x="15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65;p8">
            <a:extLst>
              <a:ext uri="{FF2B5EF4-FFF2-40B4-BE49-F238E27FC236}">
                <a16:creationId xmlns:a16="http://schemas.microsoft.com/office/drawing/2014/main" id="{66AD5025-B543-D4F3-1279-62300FD43270}"/>
              </a:ext>
            </a:extLst>
          </p:cNvPr>
          <p:cNvSpPr/>
          <p:nvPr/>
        </p:nvSpPr>
        <p:spPr>
          <a:xfrm rot="5400000" flipH="1">
            <a:off x="8098267" y="786725"/>
            <a:ext cx="18954" cy="31198"/>
          </a:xfrm>
          <a:custGeom>
            <a:avLst/>
            <a:gdLst/>
            <a:ahLst/>
            <a:cxnLst/>
            <a:rect l="l" t="t" r="r" b="b"/>
            <a:pathLst>
              <a:path w="322" h="530" extrusionOk="0">
                <a:moveTo>
                  <a:pt x="68" y="1"/>
                </a:moveTo>
                <a:cubicBezTo>
                  <a:pt x="57" y="1"/>
                  <a:pt x="46" y="2"/>
                  <a:pt x="36" y="6"/>
                </a:cubicBezTo>
                <a:cubicBezTo>
                  <a:pt x="24" y="29"/>
                  <a:pt x="12" y="65"/>
                  <a:pt x="0" y="101"/>
                </a:cubicBezTo>
                <a:lnTo>
                  <a:pt x="119" y="482"/>
                </a:lnTo>
                <a:cubicBezTo>
                  <a:pt x="131" y="506"/>
                  <a:pt x="131" y="518"/>
                  <a:pt x="143" y="529"/>
                </a:cubicBezTo>
                <a:cubicBezTo>
                  <a:pt x="155" y="529"/>
                  <a:pt x="179" y="529"/>
                  <a:pt x="179" y="506"/>
                </a:cubicBezTo>
                <a:cubicBezTo>
                  <a:pt x="191" y="446"/>
                  <a:pt x="203" y="398"/>
                  <a:pt x="215" y="339"/>
                </a:cubicBezTo>
                <a:cubicBezTo>
                  <a:pt x="250" y="327"/>
                  <a:pt x="298" y="303"/>
                  <a:pt x="322" y="291"/>
                </a:cubicBezTo>
                <a:cubicBezTo>
                  <a:pt x="298" y="172"/>
                  <a:pt x="143" y="148"/>
                  <a:pt x="131" y="29"/>
                </a:cubicBezTo>
                <a:cubicBezTo>
                  <a:pt x="131" y="12"/>
                  <a:pt x="99" y="1"/>
                  <a:pt x="6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66;p8">
            <a:extLst>
              <a:ext uri="{FF2B5EF4-FFF2-40B4-BE49-F238E27FC236}">
                <a16:creationId xmlns:a16="http://schemas.microsoft.com/office/drawing/2014/main" id="{5F6700AF-B703-3FCF-A8B7-7A238F1D1D8D}"/>
              </a:ext>
            </a:extLst>
          </p:cNvPr>
          <p:cNvSpPr/>
          <p:nvPr/>
        </p:nvSpPr>
        <p:spPr>
          <a:xfrm rot="5400000" flipH="1">
            <a:off x="8678611" y="-54623"/>
            <a:ext cx="32317" cy="15717"/>
          </a:xfrm>
          <a:custGeom>
            <a:avLst/>
            <a:gdLst/>
            <a:ahLst/>
            <a:cxnLst/>
            <a:rect l="l" t="t" r="r" b="b"/>
            <a:pathLst>
              <a:path w="549" h="267" extrusionOk="0">
                <a:moveTo>
                  <a:pt x="84" y="0"/>
                </a:moveTo>
                <a:cubicBezTo>
                  <a:pt x="72" y="0"/>
                  <a:pt x="60" y="12"/>
                  <a:pt x="24" y="12"/>
                </a:cubicBezTo>
                <a:cubicBezTo>
                  <a:pt x="24" y="60"/>
                  <a:pt x="12" y="95"/>
                  <a:pt x="1" y="131"/>
                </a:cubicBezTo>
                <a:cubicBezTo>
                  <a:pt x="60" y="167"/>
                  <a:pt x="108" y="191"/>
                  <a:pt x="143" y="191"/>
                </a:cubicBezTo>
                <a:cubicBezTo>
                  <a:pt x="179" y="203"/>
                  <a:pt x="203" y="226"/>
                  <a:pt x="251" y="238"/>
                </a:cubicBezTo>
                <a:cubicBezTo>
                  <a:pt x="268" y="244"/>
                  <a:pt x="286" y="244"/>
                  <a:pt x="306" y="244"/>
                </a:cubicBezTo>
                <a:cubicBezTo>
                  <a:pt x="325" y="244"/>
                  <a:pt x="346" y="244"/>
                  <a:pt x="370" y="250"/>
                </a:cubicBezTo>
                <a:cubicBezTo>
                  <a:pt x="398" y="261"/>
                  <a:pt x="424" y="266"/>
                  <a:pt x="445" y="266"/>
                </a:cubicBezTo>
                <a:cubicBezTo>
                  <a:pt x="496" y="266"/>
                  <a:pt x="528" y="237"/>
                  <a:pt x="536" y="179"/>
                </a:cubicBezTo>
                <a:cubicBezTo>
                  <a:pt x="548" y="119"/>
                  <a:pt x="489" y="48"/>
                  <a:pt x="417" y="24"/>
                </a:cubicBezTo>
                <a:cubicBezTo>
                  <a:pt x="310" y="12"/>
                  <a:pt x="191" y="12"/>
                  <a:pt x="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67;p8">
            <a:extLst>
              <a:ext uri="{FF2B5EF4-FFF2-40B4-BE49-F238E27FC236}">
                <a16:creationId xmlns:a16="http://schemas.microsoft.com/office/drawing/2014/main" id="{9EB75F94-47D4-2E6D-543B-D60916495787}"/>
              </a:ext>
            </a:extLst>
          </p:cNvPr>
          <p:cNvSpPr/>
          <p:nvPr/>
        </p:nvSpPr>
        <p:spPr>
          <a:xfrm rot="5400000" flipH="1">
            <a:off x="8454602" y="570487"/>
            <a:ext cx="34377" cy="26312"/>
          </a:xfrm>
          <a:custGeom>
            <a:avLst/>
            <a:gdLst/>
            <a:ahLst/>
            <a:cxnLst/>
            <a:rect l="l" t="t" r="r" b="b"/>
            <a:pathLst>
              <a:path w="584" h="447" extrusionOk="0">
                <a:moveTo>
                  <a:pt x="126" y="1"/>
                </a:moveTo>
                <a:cubicBezTo>
                  <a:pt x="101" y="1"/>
                  <a:pt x="73" y="17"/>
                  <a:pt x="48" y="53"/>
                </a:cubicBezTo>
                <a:cubicBezTo>
                  <a:pt x="0" y="112"/>
                  <a:pt x="0" y="172"/>
                  <a:pt x="60" y="219"/>
                </a:cubicBezTo>
                <a:cubicBezTo>
                  <a:pt x="119" y="255"/>
                  <a:pt x="179" y="291"/>
                  <a:pt x="202" y="374"/>
                </a:cubicBezTo>
                <a:cubicBezTo>
                  <a:pt x="216" y="423"/>
                  <a:pt x="250" y="447"/>
                  <a:pt x="286" y="447"/>
                </a:cubicBezTo>
                <a:cubicBezTo>
                  <a:pt x="311" y="447"/>
                  <a:pt x="337" y="435"/>
                  <a:pt x="357" y="410"/>
                </a:cubicBezTo>
                <a:cubicBezTo>
                  <a:pt x="397" y="370"/>
                  <a:pt x="420" y="347"/>
                  <a:pt x="460" y="347"/>
                </a:cubicBezTo>
                <a:cubicBezTo>
                  <a:pt x="469" y="347"/>
                  <a:pt x="478" y="348"/>
                  <a:pt x="488" y="350"/>
                </a:cubicBezTo>
                <a:cubicBezTo>
                  <a:pt x="491" y="351"/>
                  <a:pt x="495" y="352"/>
                  <a:pt x="498" y="352"/>
                </a:cubicBezTo>
                <a:cubicBezTo>
                  <a:pt x="530" y="352"/>
                  <a:pt x="562" y="300"/>
                  <a:pt x="583" y="279"/>
                </a:cubicBezTo>
                <a:cubicBezTo>
                  <a:pt x="583" y="255"/>
                  <a:pt x="560" y="195"/>
                  <a:pt x="548" y="195"/>
                </a:cubicBezTo>
                <a:cubicBezTo>
                  <a:pt x="535" y="192"/>
                  <a:pt x="523" y="191"/>
                  <a:pt x="512" y="191"/>
                </a:cubicBezTo>
                <a:cubicBezTo>
                  <a:pt x="481" y="191"/>
                  <a:pt x="455" y="202"/>
                  <a:pt x="429" y="219"/>
                </a:cubicBezTo>
                <a:cubicBezTo>
                  <a:pt x="417" y="231"/>
                  <a:pt x="417" y="255"/>
                  <a:pt x="405" y="279"/>
                </a:cubicBezTo>
                <a:cubicBezTo>
                  <a:pt x="345" y="255"/>
                  <a:pt x="298" y="231"/>
                  <a:pt x="250" y="219"/>
                </a:cubicBezTo>
                <a:cubicBezTo>
                  <a:pt x="238" y="172"/>
                  <a:pt x="238" y="124"/>
                  <a:pt x="202" y="76"/>
                </a:cubicBezTo>
                <a:cubicBezTo>
                  <a:pt x="189" y="29"/>
                  <a:pt x="160" y="1"/>
                  <a:pt x="12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68;p8">
            <a:extLst>
              <a:ext uri="{FF2B5EF4-FFF2-40B4-BE49-F238E27FC236}">
                <a16:creationId xmlns:a16="http://schemas.microsoft.com/office/drawing/2014/main" id="{F2FA6D3A-92A9-3F7C-27DE-9DADA89A6E2B}"/>
              </a:ext>
            </a:extLst>
          </p:cNvPr>
          <p:cNvSpPr/>
          <p:nvPr/>
        </p:nvSpPr>
        <p:spPr>
          <a:xfrm rot="5400000" flipH="1">
            <a:off x="9442993" y="1455453"/>
            <a:ext cx="21073" cy="23251"/>
          </a:xfrm>
          <a:custGeom>
            <a:avLst/>
            <a:gdLst/>
            <a:ahLst/>
            <a:cxnLst/>
            <a:rect l="l" t="t" r="r" b="b"/>
            <a:pathLst>
              <a:path w="358" h="395" extrusionOk="0">
                <a:moveTo>
                  <a:pt x="155" y="0"/>
                </a:moveTo>
                <a:cubicBezTo>
                  <a:pt x="84" y="24"/>
                  <a:pt x="0" y="119"/>
                  <a:pt x="0" y="238"/>
                </a:cubicBezTo>
                <a:cubicBezTo>
                  <a:pt x="0" y="336"/>
                  <a:pt x="30" y="395"/>
                  <a:pt x="118" y="395"/>
                </a:cubicBezTo>
                <a:cubicBezTo>
                  <a:pt x="126" y="395"/>
                  <a:pt x="134" y="394"/>
                  <a:pt x="143" y="393"/>
                </a:cubicBezTo>
                <a:cubicBezTo>
                  <a:pt x="215" y="393"/>
                  <a:pt x="358" y="262"/>
                  <a:pt x="358" y="167"/>
                </a:cubicBezTo>
                <a:cubicBezTo>
                  <a:pt x="358" y="83"/>
                  <a:pt x="262" y="0"/>
                  <a:pt x="15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69;p8">
            <a:extLst>
              <a:ext uri="{FF2B5EF4-FFF2-40B4-BE49-F238E27FC236}">
                <a16:creationId xmlns:a16="http://schemas.microsoft.com/office/drawing/2014/main" id="{D4955137-990E-99FF-98C7-FED77C48F456}"/>
              </a:ext>
            </a:extLst>
          </p:cNvPr>
          <p:cNvSpPr/>
          <p:nvPr/>
        </p:nvSpPr>
        <p:spPr>
          <a:xfrm rot="5400000" flipH="1">
            <a:off x="8542104" y="435364"/>
            <a:ext cx="30904" cy="18307"/>
          </a:xfrm>
          <a:custGeom>
            <a:avLst/>
            <a:gdLst/>
            <a:ahLst/>
            <a:cxnLst/>
            <a:rect l="l" t="t" r="r" b="b"/>
            <a:pathLst>
              <a:path w="525" h="311" extrusionOk="0">
                <a:moveTo>
                  <a:pt x="165" y="1"/>
                </a:moveTo>
                <a:cubicBezTo>
                  <a:pt x="154" y="1"/>
                  <a:pt x="143" y="4"/>
                  <a:pt x="131" y="13"/>
                </a:cubicBezTo>
                <a:cubicBezTo>
                  <a:pt x="72" y="37"/>
                  <a:pt x="36" y="96"/>
                  <a:pt x="12" y="156"/>
                </a:cubicBezTo>
                <a:cubicBezTo>
                  <a:pt x="0" y="191"/>
                  <a:pt x="48" y="275"/>
                  <a:pt x="72" y="275"/>
                </a:cubicBezTo>
                <a:cubicBezTo>
                  <a:pt x="179" y="299"/>
                  <a:pt x="286" y="310"/>
                  <a:pt x="393" y="310"/>
                </a:cubicBezTo>
                <a:cubicBezTo>
                  <a:pt x="465" y="310"/>
                  <a:pt x="524" y="215"/>
                  <a:pt x="488" y="144"/>
                </a:cubicBezTo>
                <a:cubicBezTo>
                  <a:pt x="473" y="89"/>
                  <a:pt x="442" y="71"/>
                  <a:pt x="406" y="71"/>
                </a:cubicBezTo>
                <a:cubicBezTo>
                  <a:pt x="387" y="71"/>
                  <a:pt x="366" y="76"/>
                  <a:pt x="345" y="84"/>
                </a:cubicBezTo>
                <a:cubicBezTo>
                  <a:pt x="334" y="96"/>
                  <a:pt x="298" y="120"/>
                  <a:pt x="274" y="132"/>
                </a:cubicBezTo>
                <a:cubicBezTo>
                  <a:pt x="250" y="120"/>
                  <a:pt x="238" y="96"/>
                  <a:pt x="238" y="84"/>
                </a:cubicBezTo>
                <a:cubicBezTo>
                  <a:pt x="229" y="39"/>
                  <a:pt x="199" y="1"/>
                  <a:pt x="16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70;p8">
            <a:extLst>
              <a:ext uri="{FF2B5EF4-FFF2-40B4-BE49-F238E27FC236}">
                <a16:creationId xmlns:a16="http://schemas.microsoft.com/office/drawing/2014/main" id="{C3544051-AABE-BD64-D3C9-E5686A4BDC5F}"/>
              </a:ext>
            </a:extLst>
          </p:cNvPr>
          <p:cNvSpPr/>
          <p:nvPr/>
        </p:nvSpPr>
        <p:spPr>
          <a:xfrm rot="5400000" flipH="1">
            <a:off x="7827197" y="49921"/>
            <a:ext cx="26666" cy="21132"/>
          </a:xfrm>
          <a:custGeom>
            <a:avLst/>
            <a:gdLst/>
            <a:ahLst/>
            <a:cxnLst/>
            <a:rect l="l" t="t" r="r" b="b"/>
            <a:pathLst>
              <a:path w="453" h="359" extrusionOk="0">
                <a:moveTo>
                  <a:pt x="239" y="0"/>
                </a:moveTo>
                <a:cubicBezTo>
                  <a:pt x="96" y="60"/>
                  <a:pt x="1" y="143"/>
                  <a:pt x="1" y="322"/>
                </a:cubicBezTo>
                <a:cubicBezTo>
                  <a:pt x="60" y="346"/>
                  <a:pt x="122" y="359"/>
                  <a:pt x="180" y="359"/>
                </a:cubicBezTo>
                <a:cubicBezTo>
                  <a:pt x="262" y="359"/>
                  <a:pt x="338" y="335"/>
                  <a:pt x="393" y="286"/>
                </a:cubicBezTo>
                <a:cubicBezTo>
                  <a:pt x="453" y="226"/>
                  <a:pt x="441" y="179"/>
                  <a:pt x="393" y="131"/>
                </a:cubicBezTo>
                <a:cubicBezTo>
                  <a:pt x="334" y="84"/>
                  <a:pt x="286" y="48"/>
                  <a:pt x="23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71;p8">
            <a:extLst>
              <a:ext uri="{FF2B5EF4-FFF2-40B4-BE49-F238E27FC236}">
                <a16:creationId xmlns:a16="http://schemas.microsoft.com/office/drawing/2014/main" id="{0D1FC714-4F4E-5608-0FA1-305D6ABB78C3}"/>
              </a:ext>
            </a:extLst>
          </p:cNvPr>
          <p:cNvSpPr/>
          <p:nvPr/>
        </p:nvSpPr>
        <p:spPr>
          <a:xfrm rot="5400000" flipH="1">
            <a:off x="7858160" y="625319"/>
            <a:ext cx="23193" cy="23193"/>
          </a:xfrm>
          <a:custGeom>
            <a:avLst/>
            <a:gdLst/>
            <a:ahLst/>
            <a:cxnLst/>
            <a:rect l="l" t="t" r="r" b="b"/>
            <a:pathLst>
              <a:path w="394" h="394" extrusionOk="0">
                <a:moveTo>
                  <a:pt x="194" y="1"/>
                </a:moveTo>
                <a:cubicBezTo>
                  <a:pt x="120" y="1"/>
                  <a:pt x="58" y="58"/>
                  <a:pt x="36" y="145"/>
                </a:cubicBezTo>
                <a:cubicBezTo>
                  <a:pt x="24" y="181"/>
                  <a:pt x="24" y="240"/>
                  <a:pt x="0" y="300"/>
                </a:cubicBezTo>
                <a:cubicBezTo>
                  <a:pt x="103" y="368"/>
                  <a:pt x="150" y="394"/>
                  <a:pt x="204" y="394"/>
                </a:cubicBezTo>
                <a:cubicBezTo>
                  <a:pt x="225" y="394"/>
                  <a:pt x="248" y="390"/>
                  <a:pt x="274" y="383"/>
                </a:cubicBezTo>
                <a:cubicBezTo>
                  <a:pt x="346" y="336"/>
                  <a:pt x="393" y="240"/>
                  <a:pt x="358" y="157"/>
                </a:cubicBezTo>
                <a:cubicBezTo>
                  <a:pt x="334" y="86"/>
                  <a:pt x="286" y="26"/>
                  <a:pt x="215" y="2"/>
                </a:cubicBezTo>
                <a:cubicBezTo>
                  <a:pt x="208" y="1"/>
                  <a:pt x="201" y="1"/>
                  <a:pt x="19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72;p8">
            <a:extLst>
              <a:ext uri="{FF2B5EF4-FFF2-40B4-BE49-F238E27FC236}">
                <a16:creationId xmlns:a16="http://schemas.microsoft.com/office/drawing/2014/main" id="{17CE6478-EA30-FDCD-BF77-440F9996C3C3}"/>
              </a:ext>
            </a:extLst>
          </p:cNvPr>
          <p:cNvSpPr/>
          <p:nvPr/>
        </p:nvSpPr>
        <p:spPr>
          <a:xfrm rot="5400000" flipH="1">
            <a:off x="8214318" y="1151301"/>
            <a:ext cx="28137" cy="19013"/>
          </a:xfrm>
          <a:custGeom>
            <a:avLst/>
            <a:gdLst/>
            <a:ahLst/>
            <a:cxnLst/>
            <a:rect l="l" t="t" r="r" b="b"/>
            <a:pathLst>
              <a:path w="478" h="323" extrusionOk="0">
                <a:moveTo>
                  <a:pt x="276" y="1"/>
                </a:moveTo>
                <a:cubicBezTo>
                  <a:pt x="259" y="1"/>
                  <a:pt x="242" y="3"/>
                  <a:pt x="227" y="11"/>
                </a:cubicBezTo>
                <a:cubicBezTo>
                  <a:pt x="191" y="11"/>
                  <a:pt x="168" y="47"/>
                  <a:pt x="132" y="82"/>
                </a:cubicBezTo>
                <a:cubicBezTo>
                  <a:pt x="84" y="70"/>
                  <a:pt x="60" y="47"/>
                  <a:pt x="1" y="23"/>
                </a:cubicBezTo>
                <a:lnTo>
                  <a:pt x="1" y="23"/>
                </a:lnTo>
                <a:cubicBezTo>
                  <a:pt x="13" y="82"/>
                  <a:pt x="37" y="106"/>
                  <a:pt x="48" y="130"/>
                </a:cubicBezTo>
                <a:cubicBezTo>
                  <a:pt x="86" y="256"/>
                  <a:pt x="151" y="322"/>
                  <a:pt x="235" y="322"/>
                </a:cubicBezTo>
                <a:cubicBezTo>
                  <a:pt x="285" y="322"/>
                  <a:pt x="343" y="298"/>
                  <a:pt x="406" y="249"/>
                </a:cubicBezTo>
                <a:cubicBezTo>
                  <a:pt x="477" y="189"/>
                  <a:pt x="477" y="70"/>
                  <a:pt x="382" y="23"/>
                </a:cubicBezTo>
                <a:cubicBezTo>
                  <a:pt x="357" y="15"/>
                  <a:pt x="316" y="1"/>
                  <a:pt x="27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73;p8">
            <a:extLst>
              <a:ext uri="{FF2B5EF4-FFF2-40B4-BE49-F238E27FC236}">
                <a16:creationId xmlns:a16="http://schemas.microsoft.com/office/drawing/2014/main" id="{9BD5293A-A5D6-18FC-33E1-B043A2EA29C5}"/>
              </a:ext>
            </a:extLst>
          </p:cNvPr>
          <p:cNvSpPr/>
          <p:nvPr/>
        </p:nvSpPr>
        <p:spPr>
          <a:xfrm rot="5400000" flipH="1">
            <a:off x="8076723" y="104605"/>
            <a:ext cx="19661" cy="23899"/>
          </a:xfrm>
          <a:custGeom>
            <a:avLst/>
            <a:gdLst/>
            <a:ahLst/>
            <a:cxnLst/>
            <a:rect l="l" t="t" r="r" b="b"/>
            <a:pathLst>
              <a:path w="334" h="406" extrusionOk="0">
                <a:moveTo>
                  <a:pt x="167" y="0"/>
                </a:moveTo>
                <a:cubicBezTo>
                  <a:pt x="48" y="0"/>
                  <a:pt x="1" y="96"/>
                  <a:pt x="1" y="274"/>
                </a:cubicBezTo>
                <a:cubicBezTo>
                  <a:pt x="24" y="346"/>
                  <a:pt x="96" y="405"/>
                  <a:pt x="179" y="405"/>
                </a:cubicBezTo>
                <a:cubicBezTo>
                  <a:pt x="263" y="405"/>
                  <a:pt x="334" y="286"/>
                  <a:pt x="334" y="155"/>
                </a:cubicBezTo>
                <a:cubicBezTo>
                  <a:pt x="322" y="60"/>
                  <a:pt x="263" y="0"/>
                  <a:pt x="16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74;p8">
            <a:extLst>
              <a:ext uri="{FF2B5EF4-FFF2-40B4-BE49-F238E27FC236}">
                <a16:creationId xmlns:a16="http://schemas.microsoft.com/office/drawing/2014/main" id="{40CB1260-A637-93E3-C8F7-D335AAE94313}"/>
              </a:ext>
            </a:extLst>
          </p:cNvPr>
          <p:cNvSpPr/>
          <p:nvPr/>
        </p:nvSpPr>
        <p:spPr>
          <a:xfrm rot="5400000" flipH="1">
            <a:off x="8947444" y="489931"/>
            <a:ext cx="23899" cy="22722"/>
          </a:xfrm>
          <a:custGeom>
            <a:avLst/>
            <a:gdLst/>
            <a:ahLst/>
            <a:cxnLst/>
            <a:rect l="l" t="t" r="r" b="b"/>
            <a:pathLst>
              <a:path w="406" h="386" extrusionOk="0">
                <a:moveTo>
                  <a:pt x="182" y="1"/>
                </a:moveTo>
                <a:cubicBezTo>
                  <a:pt x="149" y="1"/>
                  <a:pt x="113" y="13"/>
                  <a:pt x="84" y="31"/>
                </a:cubicBezTo>
                <a:cubicBezTo>
                  <a:pt x="24" y="55"/>
                  <a:pt x="0" y="114"/>
                  <a:pt x="24" y="197"/>
                </a:cubicBezTo>
                <a:cubicBezTo>
                  <a:pt x="60" y="257"/>
                  <a:pt x="107" y="340"/>
                  <a:pt x="167" y="376"/>
                </a:cubicBezTo>
                <a:cubicBezTo>
                  <a:pt x="178" y="383"/>
                  <a:pt x="190" y="386"/>
                  <a:pt x="201" y="386"/>
                </a:cubicBezTo>
                <a:cubicBezTo>
                  <a:pt x="252" y="386"/>
                  <a:pt x="307" y="329"/>
                  <a:pt x="346" y="281"/>
                </a:cubicBezTo>
                <a:cubicBezTo>
                  <a:pt x="358" y="269"/>
                  <a:pt x="369" y="233"/>
                  <a:pt x="405" y="209"/>
                </a:cubicBezTo>
                <a:cubicBezTo>
                  <a:pt x="358" y="150"/>
                  <a:pt x="322" y="90"/>
                  <a:pt x="262" y="43"/>
                </a:cubicBezTo>
                <a:cubicBezTo>
                  <a:pt x="244" y="13"/>
                  <a:pt x="215" y="1"/>
                  <a:pt x="18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75;p8">
            <a:extLst>
              <a:ext uri="{FF2B5EF4-FFF2-40B4-BE49-F238E27FC236}">
                <a16:creationId xmlns:a16="http://schemas.microsoft.com/office/drawing/2014/main" id="{50A434BC-CBEC-6165-128E-CE618DE1D080}"/>
              </a:ext>
            </a:extLst>
          </p:cNvPr>
          <p:cNvSpPr/>
          <p:nvPr/>
        </p:nvSpPr>
        <p:spPr>
          <a:xfrm rot="5400000" flipH="1">
            <a:off x="9303691" y="818512"/>
            <a:ext cx="25959" cy="23722"/>
          </a:xfrm>
          <a:custGeom>
            <a:avLst/>
            <a:gdLst/>
            <a:ahLst/>
            <a:cxnLst/>
            <a:rect l="l" t="t" r="r" b="b"/>
            <a:pathLst>
              <a:path w="441" h="403" extrusionOk="0">
                <a:moveTo>
                  <a:pt x="262" y="1"/>
                </a:moveTo>
                <a:cubicBezTo>
                  <a:pt x="203" y="48"/>
                  <a:pt x="120" y="84"/>
                  <a:pt x="72" y="156"/>
                </a:cubicBezTo>
                <a:cubicBezTo>
                  <a:pt x="0" y="227"/>
                  <a:pt x="12" y="298"/>
                  <a:pt x="72" y="358"/>
                </a:cubicBezTo>
                <a:cubicBezTo>
                  <a:pt x="108" y="388"/>
                  <a:pt x="149" y="403"/>
                  <a:pt x="191" y="403"/>
                </a:cubicBezTo>
                <a:cubicBezTo>
                  <a:pt x="233" y="403"/>
                  <a:pt x="274" y="388"/>
                  <a:pt x="310" y="358"/>
                </a:cubicBezTo>
                <a:cubicBezTo>
                  <a:pt x="441" y="239"/>
                  <a:pt x="441" y="156"/>
                  <a:pt x="26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76;p8">
            <a:extLst>
              <a:ext uri="{FF2B5EF4-FFF2-40B4-BE49-F238E27FC236}">
                <a16:creationId xmlns:a16="http://schemas.microsoft.com/office/drawing/2014/main" id="{DD345B77-3B91-20F2-8FA8-EFA82DA2A259}"/>
              </a:ext>
            </a:extLst>
          </p:cNvPr>
          <p:cNvSpPr/>
          <p:nvPr/>
        </p:nvSpPr>
        <p:spPr>
          <a:xfrm rot="5400000" flipH="1">
            <a:off x="8140385" y="302125"/>
            <a:ext cx="32317" cy="18483"/>
          </a:xfrm>
          <a:custGeom>
            <a:avLst/>
            <a:gdLst/>
            <a:ahLst/>
            <a:cxnLst/>
            <a:rect l="l" t="t" r="r" b="b"/>
            <a:pathLst>
              <a:path w="549" h="314" extrusionOk="0">
                <a:moveTo>
                  <a:pt x="286" y="0"/>
                </a:moveTo>
                <a:cubicBezTo>
                  <a:pt x="262" y="60"/>
                  <a:pt x="239" y="119"/>
                  <a:pt x="227" y="167"/>
                </a:cubicBezTo>
                <a:cubicBezTo>
                  <a:pt x="131" y="191"/>
                  <a:pt x="24" y="179"/>
                  <a:pt x="0" y="310"/>
                </a:cubicBezTo>
                <a:cubicBezTo>
                  <a:pt x="72" y="286"/>
                  <a:pt x="131" y="250"/>
                  <a:pt x="191" y="226"/>
                </a:cubicBezTo>
                <a:cubicBezTo>
                  <a:pt x="260" y="282"/>
                  <a:pt x="330" y="313"/>
                  <a:pt x="399" y="313"/>
                </a:cubicBezTo>
                <a:cubicBezTo>
                  <a:pt x="449" y="313"/>
                  <a:pt x="498" y="297"/>
                  <a:pt x="548" y="262"/>
                </a:cubicBezTo>
                <a:cubicBezTo>
                  <a:pt x="536" y="72"/>
                  <a:pt x="477" y="12"/>
                  <a:pt x="28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77;p8">
            <a:extLst>
              <a:ext uri="{FF2B5EF4-FFF2-40B4-BE49-F238E27FC236}">
                <a16:creationId xmlns:a16="http://schemas.microsoft.com/office/drawing/2014/main" id="{7888CF68-B51A-59C3-AFB5-4576B26FCB7F}"/>
              </a:ext>
            </a:extLst>
          </p:cNvPr>
          <p:cNvSpPr/>
          <p:nvPr/>
        </p:nvSpPr>
        <p:spPr>
          <a:xfrm rot="5400000" flipH="1">
            <a:off x="9324617" y="812773"/>
            <a:ext cx="28785" cy="25312"/>
          </a:xfrm>
          <a:custGeom>
            <a:avLst/>
            <a:gdLst/>
            <a:ahLst/>
            <a:cxnLst/>
            <a:rect l="l" t="t" r="r" b="b"/>
            <a:pathLst>
              <a:path w="489" h="430" extrusionOk="0">
                <a:moveTo>
                  <a:pt x="179" y="1"/>
                </a:moveTo>
                <a:cubicBezTo>
                  <a:pt x="24" y="72"/>
                  <a:pt x="0" y="132"/>
                  <a:pt x="24" y="215"/>
                </a:cubicBezTo>
                <a:cubicBezTo>
                  <a:pt x="36" y="251"/>
                  <a:pt x="71" y="299"/>
                  <a:pt x="95" y="299"/>
                </a:cubicBezTo>
                <a:lnTo>
                  <a:pt x="357" y="299"/>
                </a:lnTo>
                <a:cubicBezTo>
                  <a:pt x="357" y="311"/>
                  <a:pt x="369" y="334"/>
                  <a:pt x="381" y="358"/>
                </a:cubicBezTo>
                <a:cubicBezTo>
                  <a:pt x="393" y="370"/>
                  <a:pt x="417" y="394"/>
                  <a:pt x="441" y="430"/>
                </a:cubicBezTo>
                <a:cubicBezTo>
                  <a:pt x="476" y="394"/>
                  <a:pt x="488" y="370"/>
                  <a:pt x="488" y="358"/>
                </a:cubicBezTo>
                <a:cubicBezTo>
                  <a:pt x="441" y="251"/>
                  <a:pt x="381" y="144"/>
                  <a:pt x="369" y="25"/>
                </a:cubicBezTo>
                <a:cubicBezTo>
                  <a:pt x="369" y="13"/>
                  <a:pt x="369" y="13"/>
                  <a:pt x="357" y="13"/>
                </a:cubicBezTo>
                <a:lnTo>
                  <a:pt x="357" y="156"/>
                </a:lnTo>
                <a:cubicBezTo>
                  <a:pt x="357" y="156"/>
                  <a:pt x="333" y="180"/>
                  <a:pt x="321" y="180"/>
                </a:cubicBezTo>
                <a:cubicBezTo>
                  <a:pt x="274" y="108"/>
                  <a:pt x="214" y="60"/>
                  <a:pt x="17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78;p8">
            <a:extLst>
              <a:ext uri="{FF2B5EF4-FFF2-40B4-BE49-F238E27FC236}">
                <a16:creationId xmlns:a16="http://schemas.microsoft.com/office/drawing/2014/main" id="{B99E5EDB-A4CC-301C-7691-243D9D0D5CC4}"/>
              </a:ext>
            </a:extLst>
          </p:cNvPr>
          <p:cNvSpPr/>
          <p:nvPr/>
        </p:nvSpPr>
        <p:spPr>
          <a:xfrm rot="5400000" flipH="1">
            <a:off x="7927355" y="446283"/>
            <a:ext cx="25606" cy="21427"/>
          </a:xfrm>
          <a:custGeom>
            <a:avLst/>
            <a:gdLst/>
            <a:ahLst/>
            <a:cxnLst/>
            <a:rect l="l" t="t" r="r" b="b"/>
            <a:pathLst>
              <a:path w="435" h="364" extrusionOk="0">
                <a:moveTo>
                  <a:pt x="307" y="0"/>
                </a:moveTo>
                <a:cubicBezTo>
                  <a:pt x="279" y="0"/>
                  <a:pt x="247" y="9"/>
                  <a:pt x="215" y="28"/>
                </a:cubicBezTo>
                <a:cubicBezTo>
                  <a:pt x="143" y="76"/>
                  <a:pt x="84" y="147"/>
                  <a:pt x="1" y="207"/>
                </a:cubicBezTo>
                <a:cubicBezTo>
                  <a:pt x="24" y="231"/>
                  <a:pt x="48" y="266"/>
                  <a:pt x="60" y="278"/>
                </a:cubicBezTo>
                <a:lnTo>
                  <a:pt x="96" y="278"/>
                </a:lnTo>
                <a:cubicBezTo>
                  <a:pt x="120" y="314"/>
                  <a:pt x="155" y="326"/>
                  <a:pt x="203" y="338"/>
                </a:cubicBezTo>
                <a:cubicBezTo>
                  <a:pt x="231" y="355"/>
                  <a:pt x="258" y="363"/>
                  <a:pt x="282" y="363"/>
                </a:cubicBezTo>
                <a:cubicBezTo>
                  <a:pt x="342" y="363"/>
                  <a:pt x="388" y="315"/>
                  <a:pt x="405" y="231"/>
                </a:cubicBezTo>
                <a:cubicBezTo>
                  <a:pt x="417" y="207"/>
                  <a:pt x="417" y="195"/>
                  <a:pt x="417" y="159"/>
                </a:cubicBezTo>
                <a:cubicBezTo>
                  <a:pt x="435" y="64"/>
                  <a:pt x="382" y="0"/>
                  <a:pt x="30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79;p8">
            <a:extLst>
              <a:ext uri="{FF2B5EF4-FFF2-40B4-BE49-F238E27FC236}">
                <a16:creationId xmlns:a16="http://schemas.microsoft.com/office/drawing/2014/main" id="{93BD18E9-52AC-B8DA-62B4-1C63B61B14E6}"/>
              </a:ext>
            </a:extLst>
          </p:cNvPr>
          <p:cNvSpPr/>
          <p:nvPr/>
        </p:nvSpPr>
        <p:spPr>
          <a:xfrm rot="5400000" flipH="1">
            <a:off x="8675402" y="344742"/>
            <a:ext cx="20897" cy="21427"/>
          </a:xfrm>
          <a:custGeom>
            <a:avLst/>
            <a:gdLst/>
            <a:ahLst/>
            <a:cxnLst/>
            <a:rect l="l" t="t" r="r" b="b"/>
            <a:pathLst>
              <a:path w="355" h="364" extrusionOk="0">
                <a:moveTo>
                  <a:pt x="190" y="1"/>
                </a:moveTo>
                <a:cubicBezTo>
                  <a:pt x="65" y="1"/>
                  <a:pt x="0" y="90"/>
                  <a:pt x="21" y="219"/>
                </a:cubicBezTo>
                <a:cubicBezTo>
                  <a:pt x="21" y="254"/>
                  <a:pt x="21" y="278"/>
                  <a:pt x="45" y="338"/>
                </a:cubicBezTo>
                <a:cubicBezTo>
                  <a:pt x="76" y="338"/>
                  <a:pt x="124" y="364"/>
                  <a:pt x="167" y="364"/>
                </a:cubicBezTo>
                <a:cubicBezTo>
                  <a:pt x="174" y="364"/>
                  <a:pt x="181" y="363"/>
                  <a:pt x="188" y="361"/>
                </a:cubicBezTo>
                <a:cubicBezTo>
                  <a:pt x="295" y="361"/>
                  <a:pt x="355" y="266"/>
                  <a:pt x="355" y="147"/>
                </a:cubicBezTo>
                <a:cubicBezTo>
                  <a:pt x="355" y="64"/>
                  <a:pt x="319" y="16"/>
                  <a:pt x="236" y="4"/>
                </a:cubicBezTo>
                <a:cubicBezTo>
                  <a:pt x="220" y="2"/>
                  <a:pt x="205" y="1"/>
                  <a:pt x="19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80;p8">
            <a:extLst>
              <a:ext uri="{FF2B5EF4-FFF2-40B4-BE49-F238E27FC236}">
                <a16:creationId xmlns:a16="http://schemas.microsoft.com/office/drawing/2014/main" id="{FAD6A136-AB8D-EB49-A861-97E134BDB111}"/>
              </a:ext>
            </a:extLst>
          </p:cNvPr>
          <p:cNvSpPr/>
          <p:nvPr/>
        </p:nvSpPr>
        <p:spPr>
          <a:xfrm rot="5400000" flipH="1">
            <a:off x="8194864" y="578110"/>
            <a:ext cx="19720" cy="24429"/>
          </a:xfrm>
          <a:custGeom>
            <a:avLst/>
            <a:gdLst/>
            <a:ahLst/>
            <a:cxnLst/>
            <a:rect l="l" t="t" r="r" b="b"/>
            <a:pathLst>
              <a:path w="335" h="415" extrusionOk="0">
                <a:moveTo>
                  <a:pt x="181" y="0"/>
                </a:moveTo>
                <a:cubicBezTo>
                  <a:pt x="72" y="0"/>
                  <a:pt x="18" y="48"/>
                  <a:pt x="37" y="131"/>
                </a:cubicBezTo>
                <a:cubicBezTo>
                  <a:pt x="49" y="131"/>
                  <a:pt x="72" y="143"/>
                  <a:pt x="96" y="155"/>
                </a:cubicBezTo>
                <a:cubicBezTo>
                  <a:pt x="108" y="155"/>
                  <a:pt x="132" y="167"/>
                  <a:pt x="180" y="203"/>
                </a:cubicBezTo>
                <a:cubicBezTo>
                  <a:pt x="146" y="211"/>
                  <a:pt x="130" y="219"/>
                  <a:pt x="115" y="219"/>
                </a:cubicBezTo>
                <a:cubicBezTo>
                  <a:pt x="109" y="219"/>
                  <a:pt x="103" y="218"/>
                  <a:pt x="96" y="214"/>
                </a:cubicBezTo>
                <a:cubicBezTo>
                  <a:pt x="49" y="226"/>
                  <a:pt x="1" y="262"/>
                  <a:pt x="13" y="322"/>
                </a:cubicBezTo>
                <a:cubicBezTo>
                  <a:pt x="13" y="345"/>
                  <a:pt x="72" y="369"/>
                  <a:pt x="120" y="369"/>
                </a:cubicBezTo>
                <a:cubicBezTo>
                  <a:pt x="156" y="369"/>
                  <a:pt x="180" y="369"/>
                  <a:pt x="227" y="393"/>
                </a:cubicBezTo>
                <a:cubicBezTo>
                  <a:pt x="242" y="408"/>
                  <a:pt x="258" y="415"/>
                  <a:pt x="273" y="415"/>
                </a:cubicBezTo>
                <a:cubicBezTo>
                  <a:pt x="306" y="415"/>
                  <a:pt x="334" y="383"/>
                  <a:pt x="334" y="333"/>
                </a:cubicBezTo>
                <a:cubicBezTo>
                  <a:pt x="311" y="226"/>
                  <a:pt x="299" y="107"/>
                  <a:pt x="287" y="12"/>
                </a:cubicBezTo>
                <a:cubicBezTo>
                  <a:pt x="247" y="4"/>
                  <a:pt x="212" y="0"/>
                  <a:pt x="18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81;p8">
            <a:extLst>
              <a:ext uri="{FF2B5EF4-FFF2-40B4-BE49-F238E27FC236}">
                <a16:creationId xmlns:a16="http://schemas.microsoft.com/office/drawing/2014/main" id="{CE1D53D7-0703-26BD-DC7F-FB4B7D665ED8}"/>
              </a:ext>
            </a:extLst>
          </p:cNvPr>
          <p:cNvSpPr/>
          <p:nvPr/>
        </p:nvSpPr>
        <p:spPr>
          <a:xfrm rot="5400000" flipH="1">
            <a:off x="9325235" y="1135202"/>
            <a:ext cx="21780" cy="21073"/>
          </a:xfrm>
          <a:custGeom>
            <a:avLst/>
            <a:gdLst/>
            <a:ahLst/>
            <a:cxnLst/>
            <a:rect l="l" t="t" r="r" b="b"/>
            <a:pathLst>
              <a:path w="370" h="358" extrusionOk="0">
                <a:moveTo>
                  <a:pt x="173" y="1"/>
                </a:moveTo>
                <a:cubicBezTo>
                  <a:pt x="122" y="1"/>
                  <a:pt x="75" y="36"/>
                  <a:pt x="0" y="118"/>
                </a:cubicBezTo>
                <a:cubicBezTo>
                  <a:pt x="48" y="333"/>
                  <a:pt x="60" y="356"/>
                  <a:pt x="143" y="356"/>
                </a:cubicBezTo>
                <a:cubicBezTo>
                  <a:pt x="149" y="357"/>
                  <a:pt x="156" y="358"/>
                  <a:pt x="162" y="358"/>
                </a:cubicBezTo>
                <a:cubicBezTo>
                  <a:pt x="242" y="358"/>
                  <a:pt x="335" y="291"/>
                  <a:pt x="346" y="214"/>
                </a:cubicBezTo>
                <a:cubicBezTo>
                  <a:pt x="369" y="130"/>
                  <a:pt x="346" y="71"/>
                  <a:pt x="274" y="35"/>
                </a:cubicBezTo>
                <a:cubicBezTo>
                  <a:pt x="234" y="13"/>
                  <a:pt x="203" y="1"/>
                  <a:pt x="17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82;p8">
            <a:extLst>
              <a:ext uri="{FF2B5EF4-FFF2-40B4-BE49-F238E27FC236}">
                <a16:creationId xmlns:a16="http://schemas.microsoft.com/office/drawing/2014/main" id="{28E39257-7048-3A9A-C2C1-3398E602A53A}"/>
              </a:ext>
            </a:extLst>
          </p:cNvPr>
          <p:cNvSpPr/>
          <p:nvPr/>
        </p:nvSpPr>
        <p:spPr>
          <a:xfrm rot="5400000" flipH="1">
            <a:off x="8057092" y="356221"/>
            <a:ext cx="22486" cy="26666"/>
          </a:xfrm>
          <a:custGeom>
            <a:avLst/>
            <a:gdLst/>
            <a:ahLst/>
            <a:cxnLst/>
            <a:rect l="l" t="t" r="r" b="b"/>
            <a:pathLst>
              <a:path w="382" h="453" extrusionOk="0">
                <a:moveTo>
                  <a:pt x="298" y="0"/>
                </a:moveTo>
                <a:cubicBezTo>
                  <a:pt x="251" y="71"/>
                  <a:pt x="239" y="107"/>
                  <a:pt x="215" y="119"/>
                </a:cubicBezTo>
                <a:cubicBezTo>
                  <a:pt x="203" y="155"/>
                  <a:pt x="155" y="155"/>
                  <a:pt x="143" y="167"/>
                </a:cubicBezTo>
                <a:cubicBezTo>
                  <a:pt x="96" y="191"/>
                  <a:pt x="72" y="238"/>
                  <a:pt x="36" y="286"/>
                </a:cubicBezTo>
                <a:cubicBezTo>
                  <a:pt x="1" y="369"/>
                  <a:pt x="24" y="429"/>
                  <a:pt x="132" y="452"/>
                </a:cubicBezTo>
                <a:lnTo>
                  <a:pt x="358" y="452"/>
                </a:lnTo>
                <a:cubicBezTo>
                  <a:pt x="370" y="369"/>
                  <a:pt x="382" y="310"/>
                  <a:pt x="334" y="238"/>
                </a:cubicBezTo>
                <a:cubicBezTo>
                  <a:pt x="310" y="179"/>
                  <a:pt x="310" y="107"/>
                  <a:pt x="29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83;p8">
            <a:extLst>
              <a:ext uri="{FF2B5EF4-FFF2-40B4-BE49-F238E27FC236}">
                <a16:creationId xmlns:a16="http://schemas.microsoft.com/office/drawing/2014/main" id="{216411A8-DF39-1050-1E62-90AFDB9815BE}"/>
              </a:ext>
            </a:extLst>
          </p:cNvPr>
          <p:cNvSpPr/>
          <p:nvPr/>
        </p:nvSpPr>
        <p:spPr>
          <a:xfrm rot="5400000" flipH="1">
            <a:off x="8784566" y="1096293"/>
            <a:ext cx="28137" cy="23899"/>
          </a:xfrm>
          <a:custGeom>
            <a:avLst/>
            <a:gdLst/>
            <a:ahLst/>
            <a:cxnLst/>
            <a:rect l="l" t="t" r="r" b="b"/>
            <a:pathLst>
              <a:path w="478" h="406" extrusionOk="0">
                <a:moveTo>
                  <a:pt x="108" y="1"/>
                </a:moveTo>
                <a:lnTo>
                  <a:pt x="108" y="1"/>
                </a:lnTo>
                <a:cubicBezTo>
                  <a:pt x="1" y="167"/>
                  <a:pt x="1" y="167"/>
                  <a:pt x="275" y="405"/>
                </a:cubicBezTo>
                <a:cubicBezTo>
                  <a:pt x="334" y="334"/>
                  <a:pt x="382" y="274"/>
                  <a:pt x="429" y="191"/>
                </a:cubicBezTo>
                <a:cubicBezTo>
                  <a:pt x="477" y="143"/>
                  <a:pt x="465" y="96"/>
                  <a:pt x="406" y="72"/>
                </a:cubicBezTo>
                <a:cubicBezTo>
                  <a:pt x="298" y="48"/>
                  <a:pt x="191" y="36"/>
                  <a:pt x="10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84;p8">
            <a:extLst>
              <a:ext uri="{FF2B5EF4-FFF2-40B4-BE49-F238E27FC236}">
                <a16:creationId xmlns:a16="http://schemas.microsoft.com/office/drawing/2014/main" id="{846AAD40-D673-67D8-4678-562AADF224B7}"/>
              </a:ext>
            </a:extLst>
          </p:cNvPr>
          <p:cNvSpPr/>
          <p:nvPr/>
        </p:nvSpPr>
        <p:spPr>
          <a:xfrm rot="5400000" flipH="1">
            <a:off x="8477883" y="1244690"/>
            <a:ext cx="30197" cy="17954"/>
          </a:xfrm>
          <a:custGeom>
            <a:avLst/>
            <a:gdLst/>
            <a:ahLst/>
            <a:cxnLst/>
            <a:rect l="l" t="t" r="r" b="b"/>
            <a:pathLst>
              <a:path w="513" h="305" extrusionOk="0">
                <a:moveTo>
                  <a:pt x="113" y="0"/>
                </a:moveTo>
                <a:cubicBezTo>
                  <a:pt x="84" y="0"/>
                  <a:pt x="50" y="6"/>
                  <a:pt x="36" y="20"/>
                </a:cubicBezTo>
                <a:cubicBezTo>
                  <a:pt x="24" y="44"/>
                  <a:pt x="0" y="115"/>
                  <a:pt x="24" y="127"/>
                </a:cubicBezTo>
                <a:cubicBezTo>
                  <a:pt x="84" y="208"/>
                  <a:pt x="145" y="305"/>
                  <a:pt x="262" y="305"/>
                </a:cubicBezTo>
                <a:cubicBezTo>
                  <a:pt x="284" y="305"/>
                  <a:pt x="308" y="301"/>
                  <a:pt x="334" y="294"/>
                </a:cubicBezTo>
                <a:cubicBezTo>
                  <a:pt x="350" y="290"/>
                  <a:pt x="364" y="289"/>
                  <a:pt x="379" y="289"/>
                </a:cubicBezTo>
                <a:cubicBezTo>
                  <a:pt x="408" y="289"/>
                  <a:pt x="437" y="294"/>
                  <a:pt x="477" y="294"/>
                </a:cubicBezTo>
                <a:cubicBezTo>
                  <a:pt x="500" y="234"/>
                  <a:pt x="512" y="175"/>
                  <a:pt x="512" y="127"/>
                </a:cubicBezTo>
                <a:cubicBezTo>
                  <a:pt x="381" y="103"/>
                  <a:pt x="227" y="163"/>
                  <a:pt x="155" y="8"/>
                </a:cubicBezTo>
                <a:cubicBezTo>
                  <a:pt x="150" y="3"/>
                  <a:pt x="133" y="0"/>
                  <a:pt x="11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85;p8">
            <a:extLst>
              <a:ext uri="{FF2B5EF4-FFF2-40B4-BE49-F238E27FC236}">
                <a16:creationId xmlns:a16="http://schemas.microsoft.com/office/drawing/2014/main" id="{DED4F414-B309-E4F4-F8C9-5AD2BC809767}"/>
              </a:ext>
            </a:extLst>
          </p:cNvPr>
          <p:cNvSpPr/>
          <p:nvPr/>
        </p:nvSpPr>
        <p:spPr>
          <a:xfrm rot="5400000" flipH="1">
            <a:off x="8541074" y="761678"/>
            <a:ext cx="21780" cy="22427"/>
          </a:xfrm>
          <a:custGeom>
            <a:avLst/>
            <a:gdLst/>
            <a:ahLst/>
            <a:cxnLst/>
            <a:rect l="l" t="t" r="r" b="b"/>
            <a:pathLst>
              <a:path w="370" h="381" extrusionOk="0">
                <a:moveTo>
                  <a:pt x="96" y="0"/>
                </a:moveTo>
                <a:cubicBezTo>
                  <a:pt x="96" y="0"/>
                  <a:pt x="60" y="12"/>
                  <a:pt x="36" y="24"/>
                </a:cubicBezTo>
                <a:cubicBezTo>
                  <a:pt x="12" y="60"/>
                  <a:pt x="1" y="96"/>
                  <a:pt x="1" y="131"/>
                </a:cubicBezTo>
                <a:lnTo>
                  <a:pt x="1" y="358"/>
                </a:lnTo>
                <a:cubicBezTo>
                  <a:pt x="30" y="374"/>
                  <a:pt x="57" y="380"/>
                  <a:pt x="80" y="380"/>
                </a:cubicBezTo>
                <a:cubicBezTo>
                  <a:pt x="161" y="380"/>
                  <a:pt x="215" y="307"/>
                  <a:pt x="298" y="298"/>
                </a:cubicBezTo>
                <a:cubicBezTo>
                  <a:pt x="203" y="155"/>
                  <a:pt x="322" y="108"/>
                  <a:pt x="370" y="60"/>
                </a:cubicBezTo>
                <a:cubicBezTo>
                  <a:pt x="343" y="20"/>
                  <a:pt x="309" y="10"/>
                  <a:pt x="274" y="10"/>
                </a:cubicBezTo>
                <a:cubicBezTo>
                  <a:pt x="238" y="10"/>
                  <a:pt x="200" y="20"/>
                  <a:pt x="164" y="20"/>
                </a:cubicBezTo>
                <a:cubicBezTo>
                  <a:pt x="140" y="20"/>
                  <a:pt x="117" y="15"/>
                  <a:pt x="9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86;p8">
            <a:extLst>
              <a:ext uri="{FF2B5EF4-FFF2-40B4-BE49-F238E27FC236}">
                <a16:creationId xmlns:a16="http://schemas.microsoft.com/office/drawing/2014/main" id="{84661C7E-0310-60D3-CF18-EFEEE6009788}"/>
              </a:ext>
            </a:extLst>
          </p:cNvPr>
          <p:cNvSpPr/>
          <p:nvPr/>
        </p:nvSpPr>
        <p:spPr>
          <a:xfrm rot="5400000" flipH="1">
            <a:off x="7961790" y="672617"/>
            <a:ext cx="37202" cy="16894"/>
          </a:xfrm>
          <a:custGeom>
            <a:avLst/>
            <a:gdLst/>
            <a:ahLst/>
            <a:cxnLst/>
            <a:rect l="l" t="t" r="r" b="b"/>
            <a:pathLst>
              <a:path w="632" h="287" extrusionOk="0">
                <a:moveTo>
                  <a:pt x="429" y="1"/>
                </a:moveTo>
                <a:cubicBezTo>
                  <a:pt x="369" y="1"/>
                  <a:pt x="298" y="31"/>
                  <a:pt x="215" y="90"/>
                </a:cubicBezTo>
                <a:cubicBezTo>
                  <a:pt x="153" y="67"/>
                  <a:pt x="120" y="56"/>
                  <a:pt x="94" y="56"/>
                </a:cubicBezTo>
                <a:cubicBezTo>
                  <a:pt x="65" y="56"/>
                  <a:pt x="44" y="70"/>
                  <a:pt x="0" y="102"/>
                </a:cubicBezTo>
                <a:cubicBezTo>
                  <a:pt x="60" y="126"/>
                  <a:pt x="84" y="138"/>
                  <a:pt x="131" y="161"/>
                </a:cubicBezTo>
                <a:cubicBezTo>
                  <a:pt x="179" y="185"/>
                  <a:pt x="203" y="209"/>
                  <a:pt x="238" y="245"/>
                </a:cubicBezTo>
                <a:lnTo>
                  <a:pt x="250" y="245"/>
                </a:lnTo>
                <a:cubicBezTo>
                  <a:pt x="250" y="221"/>
                  <a:pt x="262" y="221"/>
                  <a:pt x="262" y="209"/>
                </a:cubicBezTo>
                <a:cubicBezTo>
                  <a:pt x="287" y="166"/>
                  <a:pt x="305" y="145"/>
                  <a:pt x="325" y="145"/>
                </a:cubicBezTo>
                <a:cubicBezTo>
                  <a:pt x="344" y="145"/>
                  <a:pt x="365" y="163"/>
                  <a:pt x="393" y="197"/>
                </a:cubicBezTo>
                <a:cubicBezTo>
                  <a:pt x="447" y="257"/>
                  <a:pt x="474" y="286"/>
                  <a:pt x="503" y="286"/>
                </a:cubicBezTo>
                <a:cubicBezTo>
                  <a:pt x="533" y="286"/>
                  <a:pt x="566" y="257"/>
                  <a:pt x="631" y="197"/>
                </a:cubicBezTo>
                <a:cubicBezTo>
                  <a:pt x="582" y="64"/>
                  <a:pt x="516" y="1"/>
                  <a:pt x="42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87;p8">
            <a:extLst>
              <a:ext uri="{FF2B5EF4-FFF2-40B4-BE49-F238E27FC236}">
                <a16:creationId xmlns:a16="http://schemas.microsoft.com/office/drawing/2014/main" id="{A5B53407-B66C-9645-47BA-190B18094075}"/>
              </a:ext>
            </a:extLst>
          </p:cNvPr>
          <p:cNvSpPr/>
          <p:nvPr/>
        </p:nvSpPr>
        <p:spPr>
          <a:xfrm rot="5400000" flipH="1">
            <a:off x="8279687" y="486988"/>
            <a:ext cx="21132" cy="25841"/>
          </a:xfrm>
          <a:custGeom>
            <a:avLst/>
            <a:gdLst/>
            <a:ahLst/>
            <a:cxnLst/>
            <a:rect l="l" t="t" r="r" b="b"/>
            <a:pathLst>
              <a:path w="359" h="439" extrusionOk="0">
                <a:moveTo>
                  <a:pt x="84" y="1"/>
                </a:moveTo>
                <a:lnTo>
                  <a:pt x="84" y="1"/>
                </a:lnTo>
                <a:cubicBezTo>
                  <a:pt x="1" y="120"/>
                  <a:pt x="13" y="310"/>
                  <a:pt x="120" y="405"/>
                </a:cubicBezTo>
                <a:cubicBezTo>
                  <a:pt x="147" y="428"/>
                  <a:pt x="176" y="439"/>
                  <a:pt x="203" y="439"/>
                </a:cubicBezTo>
                <a:cubicBezTo>
                  <a:pt x="248" y="439"/>
                  <a:pt x="288" y="410"/>
                  <a:pt x="311" y="358"/>
                </a:cubicBezTo>
                <a:cubicBezTo>
                  <a:pt x="334" y="298"/>
                  <a:pt x="334" y="227"/>
                  <a:pt x="358" y="144"/>
                </a:cubicBezTo>
                <a:cubicBezTo>
                  <a:pt x="251" y="84"/>
                  <a:pt x="180" y="48"/>
                  <a:pt x="8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88;p8">
            <a:extLst>
              <a:ext uri="{FF2B5EF4-FFF2-40B4-BE49-F238E27FC236}">
                <a16:creationId xmlns:a16="http://schemas.microsoft.com/office/drawing/2014/main" id="{41E3B37A-734E-2480-B400-78FB817C9F2C}"/>
              </a:ext>
            </a:extLst>
          </p:cNvPr>
          <p:cNvSpPr/>
          <p:nvPr/>
        </p:nvSpPr>
        <p:spPr>
          <a:xfrm rot="5400000" flipH="1">
            <a:off x="8288693" y="543616"/>
            <a:ext cx="16894" cy="31728"/>
          </a:xfrm>
          <a:custGeom>
            <a:avLst/>
            <a:gdLst/>
            <a:ahLst/>
            <a:cxnLst/>
            <a:rect l="l" t="t" r="r" b="b"/>
            <a:pathLst>
              <a:path w="287" h="539" extrusionOk="0">
                <a:moveTo>
                  <a:pt x="179" y="1"/>
                </a:moveTo>
                <a:cubicBezTo>
                  <a:pt x="144" y="1"/>
                  <a:pt x="84" y="13"/>
                  <a:pt x="1" y="37"/>
                </a:cubicBezTo>
                <a:cubicBezTo>
                  <a:pt x="144" y="180"/>
                  <a:pt x="24" y="334"/>
                  <a:pt x="1" y="477"/>
                </a:cubicBezTo>
                <a:cubicBezTo>
                  <a:pt x="88" y="516"/>
                  <a:pt x="140" y="539"/>
                  <a:pt x="175" y="539"/>
                </a:cubicBezTo>
                <a:cubicBezTo>
                  <a:pt x="227" y="539"/>
                  <a:pt x="244" y="490"/>
                  <a:pt x="286" y="370"/>
                </a:cubicBezTo>
                <a:cubicBezTo>
                  <a:pt x="144" y="287"/>
                  <a:pt x="286" y="120"/>
                  <a:pt x="17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89;p8">
            <a:extLst>
              <a:ext uri="{FF2B5EF4-FFF2-40B4-BE49-F238E27FC236}">
                <a16:creationId xmlns:a16="http://schemas.microsoft.com/office/drawing/2014/main" id="{9F52897A-058B-6241-3A11-17B488A57674}"/>
              </a:ext>
            </a:extLst>
          </p:cNvPr>
          <p:cNvSpPr/>
          <p:nvPr/>
        </p:nvSpPr>
        <p:spPr>
          <a:xfrm rot="5400000" flipH="1">
            <a:off x="8165108" y="684860"/>
            <a:ext cx="22486" cy="26783"/>
          </a:xfrm>
          <a:custGeom>
            <a:avLst/>
            <a:gdLst/>
            <a:ahLst/>
            <a:cxnLst/>
            <a:rect l="l" t="t" r="r" b="b"/>
            <a:pathLst>
              <a:path w="382" h="455" extrusionOk="0">
                <a:moveTo>
                  <a:pt x="248" y="1"/>
                </a:moveTo>
                <a:cubicBezTo>
                  <a:pt x="223" y="1"/>
                  <a:pt x="195" y="10"/>
                  <a:pt x="167" y="26"/>
                </a:cubicBezTo>
                <a:cubicBezTo>
                  <a:pt x="12" y="110"/>
                  <a:pt x="1" y="276"/>
                  <a:pt x="143" y="455"/>
                </a:cubicBezTo>
                <a:cubicBezTo>
                  <a:pt x="227" y="360"/>
                  <a:pt x="286" y="288"/>
                  <a:pt x="334" y="205"/>
                </a:cubicBezTo>
                <a:cubicBezTo>
                  <a:pt x="382" y="145"/>
                  <a:pt x="370" y="86"/>
                  <a:pt x="322" y="38"/>
                </a:cubicBezTo>
                <a:cubicBezTo>
                  <a:pt x="303" y="13"/>
                  <a:pt x="277" y="1"/>
                  <a:pt x="24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90;p8">
            <a:extLst>
              <a:ext uri="{FF2B5EF4-FFF2-40B4-BE49-F238E27FC236}">
                <a16:creationId xmlns:a16="http://schemas.microsoft.com/office/drawing/2014/main" id="{08A89A85-00D9-CB4B-9B90-4BDBB8A2B4C9}"/>
              </a:ext>
            </a:extLst>
          </p:cNvPr>
          <p:cNvSpPr/>
          <p:nvPr/>
        </p:nvSpPr>
        <p:spPr>
          <a:xfrm rot="5400000" flipH="1">
            <a:off x="9372120" y="1203043"/>
            <a:ext cx="19720" cy="27666"/>
          </a:xfrm>
          <a:custGeom>
            <a:avLst/>
            <a:gdLst/>
            <a:ahLst/>
            <a:cxnLst/>
            <a:rect l="l" t="t" r="r" b="b"/>
            <a:pathLst>
              <a:path w="335" h="470" extrusionOk="0">
                <a:moveTo>
                  <a:pt x="167" y="1"/>
                </a:moveTo>
                <a:cubicBezTo>
                  <a:pt x="120" y="96"/>
                  <a:pt x="84" y="156"/>
                  <a:pt x="36" y="227"/>
                </a:cubicBezTo>
                <a:cubicBezTo>
                  <a:pt x="1" y="299"/>
                  <a:pt x="1" y="370"/>
                  <a:pt x="60" y="429"/>
                </a:cubicBezTo>
                <a:cubicBezTo>
                  <a:pt x="87" y="456"/>
                  <a:pt x="127" y="470"/>
                  <a:pt x="166" y="470"/>
                </a:cubicBezTo>
                <a:cubicBezTo>
                  <a:pt x="179" y="470"/>
                  <a:pt x="191" y="468"/>
                  <a:pt x="203" y="465"/>
                </a:cubicBezTo>
                <a:cubicBezTo>
                  <a:pt x="275" y="453"/>
                  <a:pt x="298" y="394"/>
                  <a:pt x="322" y="299"/>
                </a:cubicBezTo>
                <a:cubicBezTo>
                  <a:pt x="334" y="168"/>
                  <a:pt x="263" y="96"/>
                  <a:pt x="16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91;p8">
            <a:extLst>
              <a:ext uri="{FF2B5EF4-FFF2-40B4-BE49-F238E27FC236}">
                <a16:creationId xmlns:a16="http://schemas.microsoft.com/office/drawing/2014/main" id="{23D63794-0B04-A76D-7682-1C28573B026E}"/>
              </a:ext>
            </a:extLst>
          </p:cNvPr>
          <p:cNvSpPr/>
          <p:nvPr/>
        </p:nvSpPr>
        <p:spPr>
          <a:xfrm rot="5400000" flipH="1">
            <a:off x="8258879" y="318254"/>
            <a:ext cx="32258" cy="28314"/>
          </a:xfrm>
          <a:custGeom>
            <a:avLst/>
            <a:gdLst/>
            <a:ahLst/>
            <a:cxnLst/>
            <a:rect l="l" t="t" r="r" b="b"/>
            <a:pathLst>
              <a:path w="548" h="481" extrusionOk="0">
                <a:moveTo>
                  <a:pt x="167" y="1"/>
                </a:moveTo>
                <a:cubicBezTo>
                  <a:pt x="131" y="1"/>
                  <a:pt x="107" y="13"/>
                  <a:pt x="84" y="48"/>
                </a:cubicBezTo>
                <a:cubicBezTo>
                  <a:pt x="60" y="84"/>
                  <a:pt x="48" y="132"/>
                  <a:pt x="0" y="203"/>
                </a:cubicBezTo>
                <a:cubicBezTo>
                  <a:pt x="24" y="227"/>
                  <a:pt x="60" y="251"/>
                  <a:pt x="84" y="263"/>
                </a:cubicBezTo>
                <a:cubicBezTo>
                  <a:pt x="179" y="298"/>
                  <a:pt x="250" y="322"/>
                  <a:pt x="310" y="417"/>
                </a:cubicBezTo>
                <a:cubicBezTo>
                  <a:pt x="346" y="465"/>
                  <a:pt x="405" y="477"/>
                  <a:pt x="441" y="477"/>
                </a:cubicBezTo>
                <a:cubicBezTo>
                  <a:pt x="447" y="479"/>
                  <a:pt x="454" y="480"/>
                  <a:pt x="461" y="480"/>
                </a:cubicBezTo>
                <a:cubicBezTo>
                  <a:pt x="492" y="480"/>
                  <a:pt x="526" y="459"/>
                  <a:pt x="536" y="429"/>
                </a:cubicBezTo>
                <a:cubicBezTo>
                  <a:pt x="548" y="417"/>
                  <a:pt x="548" y="370"/>
                  <a:pt x="536" y="358"/>
                </a:cubicBezTo>
                <a:cubicBezTo>
                  <a:pt x="500" y="346"/>
                  <a:pt x="465" y="346"/>
                  <a:pt x="429" y="346"/>
                </a:cubicBezTo>
                <a:cubicBezTo>
                  <a:pt x="417" y="346"/>
                  <a:pt x="405" y="358"/>
                  <a:pt x="369" y="370"/>
                </a:cubicBezTo>
                <a:cubicBezTo>
                  <a:pt x="322" y="251"/>
                  <a:pt x="286" y="144"/>
                  <a:pt x="227" y="48"/>
                </a:cubicBezTo>
                <a:cubicBezTo>
                  <a:pt x="227" y="25"/>
                  <a:pt x="179" y="1"/>
                  <a:pt x="16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92;p8">
            <a:extLst>
              <a:ext uri="{FF2B5EF4-FFF2-40B4-BE49-F238E27FC236}">
                <a16:creationId xmlns:a16="http://schemas.microsoft.com/office/drawing/2014/main" id="{C1D6C23A-06EB-4DEE-45DF-6D128FB8ACE4}"/>
              </a:ext>
            </a:extLst>
          </p:cNvPr>
          <p:cNvSpPr/>
          <p:nvPr/>
        </p:nvSpPr>
        <p:spPr>
          <a:xfrm rot="5400000" flipH="1">
            <a:off x="9427924" y="887059"/>
            <a:ext cx="23899" cy="20426"/>
          </a:xfrm>
          <a:custGeom>
            <a:avLst/>
            <a:gdLst/>
            <a:ahLst/>
            <a:cxnLst/>
            <a:rect l="l" t="t" r="r" b="b"/>
            <a:pathLst>
              <a:path w="406" h="347" extrusionOk="0">
                <a:moveTo>
                  <a:pt x="163" y="0"/>
                </a:moveTo>
                <a:cubicBezTo>
                  <a:pt x="119" y="0"/>
                  <a:pt x="84" y="18"/>
                  <a:pt x="60" y="54"/>
                </a:cubicBezTo>
                <a:cubicBezTo>
                  <a:pt x="24" y="101"/>
                  <a:pt x="0" y="161"/>
                  <a:pt x="12" y="208"/>
                </a:cubicBezTo>
                <a:cubicBezTo>
                  <a:pt x="24" y="244"/>
                  <a:pt x="84" y="268"/>
                  <a:pt x="131" y="292"/>
                </a:cubicBezTo>
                <a:lnTo>
                  <a:pt x="143" y="316"/>
                </a:lnTo>
                <a:cubicBezTo>
                  <a:pt x="188" y="335"/>
                  <a:pt x="218" y="347"/>
                  <a:pt x="242" y="347"/>
                </a:cubicBezTo>
                <a:cubicBezTo>
                  <a:pt x="276" y="347"/>
                  <a:pt x="299" y="324"/>
                  <a:pt x="334" y="268"/>
                </a:cubicBezTo>
                <a:cubicBezTo>
                  <a:pt x="357" y="220"/>
                  <a:pt x="369" y="197"/>
                  <a:pt x="405" y="137"/>
                </a:cubicBezTo>
                <a:cubicBezTo>
                  <a:pt x="369" y="101"/>
                  <a:pt x="357" y="78"/>
                  <a:pt x="310" y="54"/>
                </a:cubicBezTo>
                <a:cubicBezTo>
                  <a:pt x="256" y="18"/>
                  <a:pt x="206" y="0"/>
                  <a:pt x="16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93;p8">
            <a:extLst>
              <a:ext uri="{FF2B5EF4-FFF2-40B4-BE49-F238E27FC236}">
                <a16:creationId xmlns:a16="http://schemas.microsoft.com/office/drawing/2014/main" id="{45C8CFCA-A369-2269-063C-05C6FABFD856}"/>
              </a:ext>
            </a:extLst>
          </p:cNvPr>
          <p:cNvSpPr/>
          <p:nvPr/>
        </p:nvSpPr>
        <p:spPr>
          <a:xfrm rot="5400000" flipH="1">
            <a:off x="7973357" y="961376"/>
            <a:ext cx="21073" cy="27431"/>
          </a:xfrm>
          <a:custGeom>
            <a:avLst/>
            <a:gdLst/>
            <a:ahLst/>
            <a:cxnLst/>
            <a:rect l="l" t="t" r="r" b="b"/>
            <a:pathLst>
              <a:path w="358" h="466" extrusionOk="0">
                <a:moveTo>
                  <a:pt x="60" y="1"/>
                </a:moveTo>
                <a:cubicBezTo>
                  <a:pt x="48" y="13"/>
                  <a:pt x="36" y="13"/>
                  <a:pt x="36" y="36"/>
                </a:cubicBezTo>
                <a:cubicBezTo>
                  <a:pt x="12" y="96"/>
                  <a:pt x="1" y="167"/>
                  <a:pt x="1" y="227"/>
                </a:cubicBezTo>
                <a:cubicBezTo>
                  <a:pt x="1" y="358"/>
                  <a:pt x="48" y="417"/>
                  <a:pt x="179" y="429"/>
                </a:cubicBezTo>
                <a:cubicBezTo>
                  <a:pt x="227" y="453"/>
                  <a:pt x="274" y="453"/>
                  <a:pt x="358" y="465"/>
                </a:cubicBezTo>
                <a:cubicBezTo>
                  <a:pt x="239" y="287"/>
                  <a:pt x="274" y="60"/>
                  <a:pt x="6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94;p8">
            <a:extLst>
              <a:ext uri="{FF2B5EF4-FFF2-40B4-BE49-F238E27FC236}">
                <a16:creationId xmlns:a16="http://schemas.microsoft.com/office/drawing/2014/main" id="{383C9693-10C1-E502-F366-34AFE26286D1}"/>
              </a:ext>
            </a:extLst>
          </p:cNvPr>
          <p:cNvSpPr/>
          <p:nvPr/>
        </p:nvSpPr>
        <p:spPr>
          <a:xfrm rot="5400000" flipH="1">
            <a:off x="8329369" y="1204603"/>
            <a:ext cx="17600" cy="29491"/>
          </a:xfrm>
          <a:custGeom>
            <a:avLst/>
            <a:gdLst/>
            <a:ahLst/>
            <a:cxnLst/>
            <a:rect l="l" t="t" r="r" b="b"/>
            <a:pathLst>
              <a:path w="299" h="501" extrusionOk="0">
                <a:moveTo>
                  <a:pt x="168" y="0"/>
                </a:moveTo>
                <a:cubicBezTo>
                  <a:pt x="25" y="72"/>
                  <a:pt x="1" y="96"/>
                  <a:pt x="13" y="155"/>
                </a:cubicBezTo>
                <a:cubicBezTo>
                  <a:pt x="25" y="262"/>
                  <a:pt x="132" y="334"/>
                  <a:pt x="72" y="441"/>
                </a:cubicBezTo>
                <a:lnTo>
                  <a:pt x="84" y="453"/>
                </a:lnTo>
                <a:cubicBezTo>
                  <a:pt x="132" y="477"/>
                  <a:pt x="180" y="488"/>
                  <a:pt x="239" y="500"/>
                </a:cubicBezTo>
                <a:cubicBezTo>
                  <a:pt x="251" y="369"/>
                  <a:pt x="287" y="238"/>
                  <a:pt x="299" y="119"/>
                </a:cubicBezTo>
                <a:cubicBezTo>
                  <a:pt x="251" y="72"/>
                  <a:pt x="203" y="24"/>
                  <a:pt x="16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95;p8">
            <a:extLst>
              <a:ext uri="{FF2B5EF4-FFF2-40B4-BE49-F238E27FC236}">
                <a16:creationId xmlns:a16="http://schemas.microsoft.com/office/drawing/2014/main" id="{A5592631-2725-C6E9-85A5-43225A84CA08}"/>
              </a:ext>
            </a:extLst>
          </p:cNvPr>
          <p:cNvSpPr/>
          <p:nvPr/>
        </p:nvSpPr>
        <p:spPr>
          <a:xfrm rot="5400000" flipH="1">
            <a:off x="7856688" y="396867"/>
            <a:ext cx="21780" cy="20367"/>
          </a:xfrm>
          <a:custGeom>
            <a:avLst/>
            <a:gdLst/>
            <a:ahLst/>
            <a:cxnLst/>
            <a:rect l="l" t="t" r="r" b="b"/>
            <a:pathLst>
              <a:path w="370" h="346" extrusionOk="0">
                <a:moveTo>
                  <a:pt x="191" y="1"/>
                </a:moveTo>
                <a:cubicBezTo>
                  <a:pt x="108" y="1"/>
                  <a:pt x="36" y="60"/>
                  <a:pt x="12" y="156"/>
                </a:cubicBezTo>
                <a:cubicBezTo>
                  <a:pt x="1" y="263"/>
                  <a:pt x="72" y="334"/>
                  <a:pt x="215" y="346"/>
                </a:cubicBezTo>
                <a:cubicBezTo>
                  <a:pt x="286" y="346"/>
                  <a:pt x="370" y="263"/>
                  <a:pt x="370" y="179"/>
                </a:cubicBezTo>
                <a:cubicBezTo>
                  <a:pt x="370" y="108"/>
                  <a:pt x="274" y="1"/>
                  <a:pt x="19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96;p8">
            <a:extLst>
              <a:ext uri="{FF2B5EF4-FFF2-40B4-BE49-F238E27FC236}">
                <a16:creationId xmlns:a16="http://schemas.microsoft.com/office/drawing/2014/main" id="{3B603472-DB4A-CBD9-E207-75FD83AFDE7E}"/>
              </a:ext>
            </a:extLst>
          </p:cNvPr>
          <p:cNvSpPr/>
          <p:nvPr/>
        </p:nvSpPr>
        <p:spPr>
          <a:xfrm rot="5400000" flipH="1">
            <a:off x="8383171" y="367964"/>
            <a:ext cx="23193" cy="30492"/>
          </a:xfrm>
          <a:custGeom>
            <a:avLst/>
            <a:gdLst/>
            <a:ahLst/>
            <a:cxnLst/>
            <a:rect l="l" t="t" r="r" b="b"/>
            <a:pathLst>
              <a:path w="394" h="518" extrusionOk="0">
                <a:moveTo>
                  <a:pt x="341" y="1"/>
                </a:moveTo>
                <a:cubicBezTo>
                  <a:pt x="200" y="1"/>
                  <a:pt x="130" y="115"/>
                  <a:pt x="26" y="115"/>
                </a:cubicBezTo>
                <a:cubicBezTo>
                  <a:pt x="18" y="115"/>
                  <a:pt x="9" y="115"/>
                  <a:pt x="0" y="113"/>
                </a:cubicBezTo>
                <a:lnTo>
                  <a:pt x="0" y="518"/>
                </a:lnTo>
                <a:cubicBezTo>
                  <a:pt x="215" y="446"/>
                  <a:pt x="191" y="268"/>
                  <a:pt x="215" y="125"/>
                </a:cubicBezTo>
                <a:cubicBezTo>
                  <a:pt x="274" y="101"/>
                  <a:pt x="322" y="65"/>
                  <a:pt x="393" y="6"/>
                </a:cubicBezTo>
                <a:cubicBezTo>
                  <a:pt x="375" y="2"/>
                  <a:pt x="357" y="1"/>
                  <a:pt x="34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97;p8">
            <a:extLst>
              <a:ext uri="{FF2B5EF4-FFF2-40B4-BE49-F238E27FC236}">
                <a16:creationId xmlns:a16="http://schemas.microsoft.com/office/drawing/2014/main" id="{06D8C847-5E31-1A60-699A-2FFD74415299}"/>
              </a:ext>
            </a:extLst>
          </p:cNvPr>
          <p:cNvSpPr/>
          <p:nvPr/>
        </p:nvSpPr>
        <p:spPr>
          <a:xfrm rot="5400000" flipH="1">
            <a:off x="8157073" y="1046140"/>
            <a:ext cx="21073" cy="24723"/>
          </a:xfrm>
          <a:custGeom>
            <a:avLst/>
            <a:gdLst/>
            <a:ahLst/>
            <a:cxnLst/>
            <a:rect l="l" t="t" r="r" b="b"/>
            <a:pathLst>
              <a:path w="358" h="420" extrusionOk="0">
                <a:moveTo>
                  <a:pt x="220" y="0"/>
                </a:moveTo>
                <a:cubicBezTo>
                  <a:pt x="174" y="0"/>
                  <a:pt x="107" y="28"/>
                  <a:pt x="1" y="75"/>
                </a:cubicBezTo>
                <a:cubicBezTo>
                  <a:pt x="24" y="182"/>
                  <a:pt x="36" y="289"/>
                  <a:pt x="36" y="420"/>
                </a:cubicBezTo>
                <a:cubicBezTo>
                  <a:pt x="96" y="372"/>
                  <a:pt x="144" y="337"/>
                  <a:pt x="203" y="301"/>
                </a:cubicBezTo>
                <a:cubicBezTo>
                  <a:pt x="239" y="277"/>
                  <a:pt x="298" y="277"/>
                  <a:pt x="358" y="253"/>
                </a:cubicBezTo>
                <a:cubicBezTo>
                  <a:pt x="314" y="71"/>
                  <a:pt x="293" y="0"/>
                  <a:pt x="22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98;p8">
            <a:extLst>
              <a:ext uri="{FF2B5EF4-FFF2-40B4-BE49-F238E27FC236}">
                <a16:creationId xmlns:a16="http://schemas.microsoft.com/office/drawing/2014/main" id="{5C79CEFB-5415-F8B2-C2E0-1457F282CAD9}"/>
              </a:ext>
            </a:extLst>
          </p:cNvPr>
          <p:cNvSpPr/>
          <p:nvPr/>
        </p:nvSpPr>
        <p:spPr>
          <a:xfrm rot="5400000" flipH="1">
            <a:off x="8292549" y="1221762"/>
            <a:ext cx="19720" cy="22486"/>
          </a:xfrm>
          <a:custGeom>
            <a:avLst/>
            <a:gdLst/>
            <a:ahLst/>
            <a:cxnLst/>
            <a:rect l="l" t="t" r="r" b="b"/>
            <a:pathLst>
              <a:path w="335" h="382" extrusionOk="0">
                <a:moveTo>
                  <a:pt x="156" y="0"/>
                </a:moveTo>
                <a:cubicBezTo>
                  <a:pt x="84" y="0"/>
                  <a:pt x="1" y="119"/>
                  <a:pt x="1" y="226"/>
                </a:cubicBezTo>
                <a:cubicBezTo>
                  <a:pt x="1" y="286"/>
                  <a:pt x="120" y="381"/>
                  <a:pt x="180" y="381"/>
                </a:cubicBezTo>
                <a:cubicBezTo>
                  <a:pt x="251" y="381"/>
                  <a:pt x="334" y="310"/>
                  <a:pt x="334" y="238"/>
                </a:cubicBezTo>
                <a:cubicBezTo>
                  <a:pt x="334" y="107"/>
                  <a:pt x="251" y="0"/>
                  <a:pt x="15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99;p8">
            <a:extLst>
              <a:ext uri="{FF2B5EF4-FFF2-40B4-BE49-F238E27FC236}">
                <a16:creationId xmlns:a16="http://schemas.microsoft.com/office/drawing/2014/main" id="{183ADFC7-0230-0655-AADF-24E3BBA49A56}"/>
              </a:ext>
            </a:extLst>
          </p:cNvPr>
          <p:cNvSpPr/>
          <p:nvPr/>
        </p:nvSpPr>
        <p:spPr>
          <a:xfrm rot="5400000" flipH="1">
            <a:off x="7931358" y="271044"/>
            <a:ext cx="23134" cy="23899"/>
          </a:xfrm>
          <a:custGeom>
            <a:avLst/>
            <a:gdLst/>
            <a:ahLst/>
            <a:cxnLst/>
            <a:rect l="l" t="t" r="r" b="b"/>
            <a:pathLst>
              <a:path w="393" h="406" extrusionOk="0">
                <a:moveTo>
                  <a:pt x="130" y="0"/>
                </a:moveTo>
                <a:cubicBezTo>
                  <a:pt x="80" y="0"/>
                  <a:pt x="36" y="28"/>
                  <a:pt x="0" y="84"/>
                </a:cubicBezTo>
                <a:cubicBezTo>
                  <a:pt x="60" y="144"/>
                  <a:pt x="143" y="180"/>
                  <a:pt x="202" y="227"/>
                </a:cubicBezTo>
                <a:cubicBezTo>
                  <a:pt x="143" y="275"/>
                  <a:pt x="95" y="299"/>
                  <a:pt x="48" y="346"/>
                </a:cubicBezTo>
                <a:cubicBezTo>
                  <a:pt x="102" y="386"/>
                  <a:pt x="155" y="405"/>
                  <a:pt x="202" y="405"/>
                </a:cubicBezTo>
                <a:cubicBezTo>
                  <a:pt x="268" y="405"/>
                  <a:pt x="323" y="368"/>
                  <a:pt x="357" y="299"/>
                </a:cubicBezTo>
                <a:cubicBezTo>
                  <a:pt x="393" y="227"/>
                  <a:pt x="333" y="96"/>
                  <a:pt x="238" y="37"/>
                </a:cubicBezTo>
                <a:cubicBezTo>
                  <a:pt x="200" y="13"/>
                  <a:pt x="163" y="0"/>
                  <a:pt x="13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700;p8">
            <a:extLst>
              <a:ext uri="{FF2B5EF4-FFF2-40B4-BE49-F238E27FC236}">
                <a16:creationId xmlns:a16="http://schemas.microsoft.com/office/drawing/2014/main" id="{4B0E18F4-CDBF-CEE2-8C24-42E15C664728}"/>
              </a:ext>
            </a:extLst>
          </p:cNvPr>
          <p:cNvSpPr/>
          <p:nvPr/>
        </p:nvSpPr>
        <p:spPr>
          <a:xfrm rot="5400000" flipH="1">
            <a:off x="8279658" y="592031"/>
            <a:ext cx="15481" cy="24605"/>
          </a:xfrm>
          <a:custGeom>
            <a:avLst/>
            <a:gdLst/>
            <a:ahLst/>
            <a:cxnLst/>
            <a:rect l="l" t="t" r="r" b="b"/>
            <a:pathLst>
              <a:path w="263" h="418" extrusionOk="0">
                <a:moveTo>
                  <a:pt x="229" y="0"/>
                </a:moveTo>
                <a:cubicBezTo>
                  <a:pt x="63" y="0"/>
                  <a:pt x="1" y="87"/>
                  <a:pt x="1" y="299"/>
                </a:cubicBezTo>
                <a:cubicBezTo>
                  <a:pt x="12" y="358"/>
                  <a:pt x="12" y="418"/>
                  <a:pt x="84" y="418"/>
                </a:cubicBezTo>
                <a:cubicBezTo>
                  <a:pt x="132" y="406"/>
                  <a:pt x="191" y="370"/>
                  <a:pt x="215" y="346"/>
                </a:cubicBezTo>
                <a:cubicBezTo>
                  <a:pt x="251" y="299"/>
                  <a:pt x="251" y="239"/>
                  <a:pt x="251" y="180"/>
                </a:cubicBezTo>
                <a:cubicBezTo>
                  <a:pt x="262" y="120"/>
                  <a:pt x="262" y="61"/>
                  <a:pt x="262" y="1"/>
                </a:cubicBezTo>
                <a:cubicBezTo>
                  <a:pt x="251" y="0"/>
                  <a:pt x="239" y="0"/>
                  <a:pt x="22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701;p8">
            <a:extLst>
              <a:ext uri="{FF2B5EF4-FFF2-40B4-BE49-F238E27FC236}">
                <a16:creationId xmlns:a16="http://schemas.microsoft.com/office/drawing/2014/main" id="{CE5CB6B1-8C1A-9290-23EA-B418C265FA6A}"/>
              </a:ext>
            </a:extLst>
          </p:cNvPr>
          <p:cNvSpPr/>
          <p:nvPr/>
        </p:nvSpPr>
        <p:spPr>
          <a:xfrm rot="5400000" flipH="1">
            <a:off x="8581808" y="311072"/>
            <a:ext cx="21073" cy="23016"/>
          </a:xfrm>
          <a:custGeom>
            <a:avLst/>
            <a:gdLst/>
            <a:ahLst/>
            <a:cxnLst/>
            <a:rect l="l" t="t" r="r" b="b"/>
            <a:pathLst>
              <a:path w="358" h="391" extrusionOk="0">
                <a:moveTo>
                  <a:pt x="112" y="1"/>
                </a:moveTo>
                <a:cubicBezTo>
                  <a:pt x="76" y="1"/>
                  <a:pt x="48" y="33"/>
                  <a:pt x="0" y="108"/>
                </a:cubicBezTo>
                <a:cubicBezTo>
                  <a:pt x="84" y="227"/>
                  <a:pt x="84" y="227"/>
                  <a:pt x="0" y="287"/>
                </a:cubicBezTo>
                <a:cubicBezTo>
                  <a:pt x="71" y="357"/>
                  <a:pt x="133" y="390"/>
                  <a:pt x="187" y="390"/>
                </a:cubicBezTo>
                <a:cubicBezTo>
                  <a:pt x="224" y="390"/>
                  <a:pt x="257" y="375"/>
                  <a:pt x="286" y="346"/>
                </a:cubicBezTo>
                <a:cubicBezTo>
                  <a:pt x="357" y="251"/>
                  <a:pt x="334" y="120"/>
                  <a:pt x="215" y="49"/>
                </a:cubicBezTo>
                <a:cubicBezTo>
                  <a:pt x="169" y="18"/>
                  <a:pt x="139" y="1"/>
                  <a:pt x="11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702;p8">
            <a:extLst>
              <a:ext uri="{FF2B5EF4-FFF2-40B4-BE49-F238E27FC236}">
                <a16:creationId xmlns:a16="http://schemas.microsoft.com/office/drawing/2014/main" id="{401DBD06-0AB0-3A1E-CA6A-BE26F3279EAD}"/>
              </a:ext>
            </a:extLst>
          </p:cNvPr>
          <p:cNvSpPr/>
          <p:nvPr/>
        </p:nvSpPr>
        <p:spPr>
          <a:xfrm rot="5400000" flipH="1">
            <a:off x="8999068" y="394748"/>
            <a:ext cx="19661" cy="26724"/>
          </a:xfrm>
          <a:custGeom>
            <a:avLst/>
            <a:gdLst/>
            <a:ahLst/>
            <a:cxnLst/>
            <a:rect l="l" t="t" r="r" b="b"/>
            <a:pathLst>
              <a:path w="334" h="454" extrusionOk="0">
                <a:moveTo>
                  <a:pt x="155" y="1"/>
                </a:moveTo>
                <a:cubicBezTo>
                  <a:pt x="96" y="120"/>
                  <a:pt x="48" y="215"/>
                  <a:pt x="1" y="310"/>
                </a:cubicBezTo>
                <a:cubicBezTo>
                  <a:pt x="60" y="429"/>
                  <a:pt x="167" y="418"/>
                  <a:pt x="274" y="453"/>
                </a:cubicBezTo>
                <a:cubicBezTo>
                  <a:pt x="334" y="334"/>
                  <a:pt x="334" y="215"/>
                  <a:pt x="286" y="84"/>
                </a:cubicBezTo>
                <a:cubicBezTo>
                  <a:pt x="274" y="60"/>
                  <a:pt x="215" y="25"/>
                  <a:pt x="15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703;p8">
            <a:extLst>
              <a:ext uri="{FF2B5EF4-FFF2-40B4-BE49-F238E27FC236}">
                <a16:creationId xmlns:a16="http://schemas.microsoft.com/office/drawing/2014/main" id="{16144473-AFA1-A891-3B81-E3EEE661F64F}"/>
              </a:ext>
            </a:extLst>
          </p:cNvPr>
          <p:cNvSpPr/>
          <p:nvPr/>
        </p:nvSpPr>
        <p:spPr>
          <a:xfrm rot="5400000" flipH="1">
            <a:off x="8348058" y="490667"/>
            <a:ext cx="28137" cy="25488"/>
          </a:xfrm>
          <a:custGeom>
            <a:avLst/>
            <a:gdLst/>
            <a:ahLst/>
            <a:cxnLst/>
            <a:rect l="l" t="t" r="r" b="b"/>
            <a:pathLst>
              <a:path w="478" h="433" extrusionOk="0">
                <a:moveTo>
                  <a:pt x="273" y="0"/>
                </a:moveTo>
                <a:cubicBezTo>
                  <a:pt x="186" y="0"/>
                  <a:pt x="110" y="36"/>
                  <a:pt x="49" y="135"/>
                </a:cubicBezTo>
                <a:cubicBezTo>
                  <a:pt x="13" y="219"/>
                  <a:pt x="1" y="314"/>
                  <a:pt x="96" y="433"/>
                </a:cubicBezTo>
                <a:cubicBezTo>
                  <a:pt x="84" y="349"/>
                  <a:pt x="84" y="314"/>
                  <a:pt x="72" y="254"/>
                </a:cubicBezTo>
                <a:lnTo>
                  <a:pt x="72" y="254"/>
                </a:lnTo>
                <a:cubicBezTo>
                  <a:pt x="144" y="278"/>
                  <a:pt x="203" y="290"/>
                  <a:pt x="263" y="326"/>
                </a:cubicBezTo>
                <a:cubicBezTo>
                  <a:pt x="275" y="266"/>
                  <a:pt x="299" y="219"/>
                  <a:pt x="310" y="159"/>
                </a:cubicBezTo>
                <a:lnTo>
                  <a:pt x="477" y="159"/>
                </a:lnTo>
                <a:cubicBezTo>
                  <a:pt x="453" y="99"/>
                  <a:pt x="441" y="52"/>
                  <a:pt x="430" y="28"/>
                </a:cubicBezTo>
                <a:cubicBezTo>
                  <a:pt x="374" y="11"/>
                  <a:pt x="322" y="0"/>
                  <a:pt x="27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704;p8">
            <a:extLst>
              <a:ext uri="{FF2B5EF4-FFF2-40B4-BE49-F238E27FC236}">
                <a16:creationId xmlns:a16="http://schemas.microsoft.com/office/drawing/2014/main" id="{F7EBD697-8689-F01A-30D3-2DFF4445688A}"/>
              </a:ext>
            </a:extLst>
          </p:cNvPr>
          <p:cNvSpPr/>
          <p:nvPr/>
        </p:nvSpPr>
        <p:spPr>
          <a:xfrm rot="5400000" flipH="1">
            <a:off x="8200397" y="1104357"/>
            <a:ext cx="33729" cy="19013"/>
          </a:xfrm>
          <a:custGeom>
            <a:avLst/>
            <a:gdLst/>
            <a:ahLst/>
            <a:cxnLst/>
            <a:rect l="l" t="t" r="r" b="b"/>
            <a:pathLst>
              <a:path w="573" h="323" extrusionOk="0">
                <a:moveTo>
                  <a:pt x="430" y="0"/>
                </a:moveTo>
                <a:cubicBezTo>
                  <a:pt x="358" y="60"/>
                  <a:pt x="310" y="96"/>
                  <a:pt x="275" y="131"/>
                </a:cubicBezTo>
                <a:cubicBezTo>
                  <a:pt x="203" y="96"/>
                  <a:pt x="144" y="60"/>
                  <a:pt x="84" y="60"/>
                </a:cubicBezTo>
                <a:cubicBezTo>
                  <a:pt x="37" y="60"/>
                  <a:pt x="1" y="119"/>
                  <a:pt x="25" y="203"/>
                </a:cubicBezTo>
                <a:lnTo>
                  <a:pt x="275" y="203"/>
                </a:lnTo>
                <a:cubicBezTo>
                  <a:pt x="320" y="214"/>
                  <a:pt x="268" y="323"/>
                  <a:pt x="356" y="323"/>
                </a:cubicBezTo>
                <a:cubicBezTo>
                  <a:pt x="360" y="323"/>
                  <a:pt x="365" y="322"/>
                  <a:pt x="370" y="322"/>
                </a:cubicBezTo>
                <a:cubicBezTo>
                  <a:pt x="441" y="310"/>
                  <a:pt x="394" y="250"/>
                  <a:pt x="394" y="203"/>
                </a:cubicBezTo>
                <a:cubicBezTo>
                  <a:pt x="441" y="191"/>
                  <a:pt x="489" y="179"/>
                  <a:pt x="572" y="155"/>
                </a:cubicBezTo>
                <a:cubicBezTo>
                  <a:pt x="513" y="84"/>
                  <a:pt x="477" y="60"/>
                  <a:pt x="43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705;p8">
            <a:extLst>
              <a:ext uri="{FF2B5EF4-FFF2-40B4-BE49-F238E27FC236}">
                <a16:creationId xmlns:a16="http://schemas.microsoft.com/office/drawing/2014/main" id="{74AEC7EB-0E73-01D3-1FBB-35650B8F7111}"/>
              </a:ext>
            </a:extLst>
          </p:cNvPr>
          <p:cNvSpPr/>
          <p:nvPr/>
        </p:nvSpPr>
        <p:spPr>
          <a:xfrm rot="5400000" flipH="1">
            <a:off x="8872892" y="173977"/>
            <a:ext cx="16894" cy="22486"/>
          </a:xfrm>
          <a:custGeom>
            <a:avLst/>
            <a:gdLst/>
            <a:ahLst/>
            <a:cxnLst/>
            <a:rect l="l" t="t" r="r" b="b"/>
            <a:pathLst>
              <a:path w="287" h="382" extrusionOk="0">
                <a:moveTo>
                  <a:pt x="155" y="1"/>
                </a:moveTo>
                <a:cubicBezTo>
                  <a:pt x="72" y="1"/>
                  <a:pt x="1" y="72"/>
                  <a:pt x="1" y="191"/>
                </a:cubicBezTo>
                <a:cubicBezTo>
                  <a:pt x="1" y="298"/>
                  <a:pt x="60" y="382"/>
                  <a:pt x="155" y="382"/>
                </a:cubicBezTo>
                <a:cubicBezTo>
                  <a:pt x="227" y="382"/>
                  <a:pt x="286" y="310"/>
                  <a:pt x="286" y="191"/>
                </a:cubicBezTo>
                <a:cubicBezTo>
                  <a:pt x="286" y="84"/>
                  <a:pt x="227" y="12"/>
                  <a:pt x="15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06;p8">
            <a:extLst>
              <a:ext uri="{FF2B5EF4-FFF2-40B4-BE49-F238E27FC236}">
                <a16:creationId xmlns:a16="http://schemas.microsoft.com/office/drawing/2014/main" id="{2510BEAE-2629-3D03-F625-B698270B01E1}"/>
              </a:ext>
            </a:extLst>
          </p:cNvPr>
          <p:cNvSpPr/>
          <p:nvPr/>
        </p:nvSpPr>
        <p:spPr>
          <a:xfrm rot="5400000" flipH="1">
            <a:off x="9086187" y="735631"/>
            <a:ext cx="21780" cy="25429"/>
          </a:xfrm>
          <a:custGeom>
            <a:avLst/>
            <a:gdLst/>
            <a:ahLst/>
            <a:cxnLst/>
            <a:rect l="l" t="t" r="r" b="b"/>
            <a:pathLst>
              <a:path w="370" h="432" extrusionOk="0">
                <a:moveTo>
                  <a:pt x="290" y="0"/>
                </a:moveTo>
                <a:cubicBezTo>
                  <a:pt x="280" y="0"/>
                  <a:pt x="270" y="4"/>
                  <a:pt x="262" y="11"/>
                </a:cubicBezTo>
                <a:cubicBezTo>
                  <a:pt x="179" y="95"/>
                  <a:pt x="84" y="190"/>
                  <a:pt x="24" y="297"/>
                </a:cubicBezTo>
                <a:cubicBezTo>
                  <a:pt x="0" y="357"/>
                  <a:pt x="60" y="416"/>
                  <a:pt x="131" y="428"/>
                </a:cubicBezTo>
                <a:cubicBezTo>
                  <a:pt x="144" y="430"/>
                  <a:pt x="157" y="431"/>
                  <a:pt x="168" y="431"/>
                </a:cubicBezTo>
                <a:cubicBezTo>
                  <a:pt x="229" y="431"/>
                  <a:pt x="268" y="403"/>
                  <a:pt x="298" y="333"/>
                </a:cubicBezTo>
                <a:cubicBezTo>
                  <a:pt x="322" y="262"/>
                  <a:pt x="334" y="166"/>
                  <a:pt x="369" y="59"/>
                </a:cubicBezTo>
                <a:cubicBezTo>
                  <a:pt x="369" y="41"/>
                  <a:pt x="326" y="0"/>
                  <a:pt x="29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07;p8">
            <a:extLst>
              <a:ext uri="{FF2B5EF4-FFF2-40B4-BE49-F238E27FC236}">
                <a16:creationId xmlns:a16="http://schemas.microsoft.com/office/drawing/2014/main" id="{6060FAE2-B015-75DC-0919-CA9FC7F3B770}"/>
              </a:ext>
            </a:extLst>
          </p:cNvPr>
          <p:cNvSpPr/>
          <p:nvPr/>
        </p:nvSpPr>
        <p:spPr>
          <a:xfrm rot="5400000" flipH="1">
            <a:off x="8077547" y="927411"/>
            <a:ext cx="21073" cy="18248"/>
          </a:xfrm>
          <a:custGeom>
            <a:avLst/>
            <a:gdLst/>
            <a:ahLst/>
            <a:cxnLst/>
            <a:rect l="l" t="t" r="r" b="b"/>
            <a:pathLst>
              <a:path w="358" h="310" extrusionOk="0">
                <a:moveTo>
                  <a:pt x="197" y="1"/>
                </a:moveTo>
                <a:cubicBezTo>
                  <a:pt x="151" y="1"/>
                  <a:pt x="93" y="21"/>
                  <a:pt x="12" y="62"/>
                </a:cubicBezTo>
                <a:cubicBezTo>
                  <a:pt x="12" y="97"/>
                  <a:pt x="0" y="157"/>
                  <a:pt x="0" y="216"/>
                </a:cubicBezTo>
                <a:cubicBezTo>
                  <a:pt x="98" y="279"/>
                  <a:pt x="158" y="309"/>
                  <a:pt x="206" y="309"/>
                </a:cubicBezTo>
                <a:cubicBezTo>
                  <a:pt x="241" y="309"/>
                  <a:pt x="268" y="294"/>
                  <a:pt x="298" y="264"/>
                </a:cubicBezTo>
                <a:cubicBezTo>
                  <a:pt x="358" y="216"/>
                  <a:pt x="358" y="145"/>
                  <a:pt x="310" y="74"/>
                </a:cubicBezTo>
                <a:cubicBezTo>
                  <a:pt x="279" y="24"/>
                  <a:pt x="245" y="1"/>
                  <a:pt x="19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08;p8">
            <a:extLst>
              <a:ext uri="{FF2B5EF4-FFF2-40B4-BE49-F238E27FC236}">
                <a16:creationId xmlns:a16="http://schemas.microsoft.com/office/drawing/2014/main" id="{22836A9F-8E7B-8D0D-441B-09A237A0E5CF}"/>
              </a:ext>
            </a:extLst>
          </p:cNvPr>
          <p:cNvSpPr/>
          <p:nvPr/>
        </p:nvSpPr>
        <p:spPr>
          <a:xfrm rot="5400000" flipH="1">
            <a:off x="8796339" y="481514"/>
            <a:ext cx="31610" cy="24900"/>
          </a:xfrm>
          <a:custGeom>
            <a:avLst/>
            <a:gdLst/>
            <a:ahLst/>
            <a:cxnLst/>
            <a:rect l="l" t="t" r="r" b="b"/>
            <a:pathLst>
              <a:path w="537" h="423" extrusionOk="0">
                <a:moveTo>
                  <a:pt x="108" y="0"/>
                </a:moveTo>
                <a:cubicBezTo>
                  <a:pt x="60" y="12"/>
                  <a:pt x="25" y="36"/>
                  <a:pt x="1" y="48"/>
                </a:cubicBezTo>
                <a:cubicBezTo>
                  <a:pt x="52" y="151"/>
                  <a:pt x="95" y="246"/>
                  <a:pt x="199" y="246"/>
                </a:cubicBezTo>
                <a:cubicBezTo>
                  <a:pt x="215" y="246"/>
                  <a:pt x="232" y="243"/>
                  <a:pt x="251" y="239"/>
                </a:cubicBezTo>
                <a:cubicBezTo>
                  <a:pt x="299" y="298"/>
                  <a:pt x="334" y="358"/>
                  <a:pt x="382" y="405"/>
                </a:cubicBezTo>
                <a:cubicBezTo>
                  <a:pt x="390" y="414"/>
                  <a:pt x="417" y="422"/>
                  <a:pt x="435" y="422"/>
                </a:cubicBezTo>
                <a:cubicBezTo>
                  <a:pt x="443" y="422"/>
                  <a:pt x="450" y="421"/>
                  <a:pt x="453" y="417"/>
                </a:cubicBezTo>
                <a:cubicBezTo>
                  <a:pt x="489" y="405"/>
                  <a:pt x="513" y="358"/>
                  <a:pt x="513" y="334"/>
                </a:cubicBezTo>
                <a:cubicBezTo>
                  <a:pt x="537" y="274"/>
                  <a:pt x="501" y="227"/>
                  <a:pt x="441" y="191"/>
                </a:cubicBezTo>
                <a:cubicBezTo>
                  <a:pt x="406" y="179"/>
                  <a:pt x="370" y="131"/>
                  <a:pt x="346" y="96"/>
                </a:cubicBezTo>
                <a:cubicBezTo>
                  <a:pt x="263" y="108"/>
                  <a:pt x="191" y="119"/>
                  <a:pt x="120" y="155"/>
                </a:cubicBezTo>
                <a:cubicBezTo>
                  <a:pt x="120" y="96"/>
                  <a:pt x="108" y="48"/>
                  <a:pt x="10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09;p8">
            <a:extLst>
              <a:ext uri="{FF2B5EF4-FFF2-40B4-BE49-F238E27FC236}">
                <a16:creationId xmlns:a16="http://schemas.microsoft.com/office/drawing/2014/main" id="{428BDB02-3C9F-E904-385B-1104B837144F}"/>
              </a:ext>
            </a:extLst>
          </p:cNvPr>
          <p:cNvSpPr/>
          <p:nvPr/>
        </p:nvSpPr>
        <p:spPr>
          <a:xfrm rot="5400000" flipH="1">
            <a:off x="8984175" y="371791"/>
            <a:ext cx="20367" cy="28490"/>
          </a:xfrm>
          <a:custGeom>
            <a:avLst/>
            <a:gdLst/>
            <a:ahLst/>
            <a:cxnLst/>
            <a:rect l="l" t="t" r="r" b="b"/>
            <a:pathLst>
              <a:path w="346" h="484" extrusionOk="0">
                <a:moveTo>
                  <a:pt x="201" y="1"/>
                </a:moveTo>
                <a:cubicBezTo>
                  <a:pt x="193" y="1"/>
                  <a:pt x="186" y="3"/>
                  <a:pt x="179" y="7"/>
                </a:cubicBezTo>
                <a:cubicBezTo>
                  <a:pt x="120" y="31"/>
                  <a:pt x="60" y="78"/>
                  <a:pt x="48" y="126"/>
                </a:cubicBezTo>
                <a:cubicBezTo>
                  <a:pt x="1" y="257"/>
                  <a:pt x="36" y="376"/>
                  <a:pt x="84" y="483"/>
                </a:cubicBezTo>
                <a:cubicBezTo>
                  <a:pt x="144" y="400"/>
                  <a:pt x="203" y="340"/>
                  <a:pt x="239" y="269"/>
                </a:cubicBezTo>
                <a:cubicBezTo>
                  <a:pt x="334" y="186"/>
                  <a:pt x="346" y="102"/>
                  <a:pt x="298" y="67"/>
                </a:cubicBezTo>
                <a:cubicBezTo>
                  <a:pt x="279" y="37"/>
                  <a:pt x="236" y="1"/>
                  <a:pt x="20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710;p8">
            <a:extLst>
              <a:ext uri="{FF2B5EF4-FFF2-40B4-BE49-F238E27FC236}">
                <a16:creationId xmlns:a16="http://schemas.microsoft.com/office/drawing/2014/main" id="{13663BC5-1667-F155-63C2-1C301A9331DF}"/>
              </a:ext>
            </a:extLst>
          </p:cNvPr>
          <p:cNvSpPr/>
          <p:nvPr/>
        </p:nvSpPr>
        <p:spPr>
          <a:xfrm rot="5400000" flipH="1">
            <a:off x="8834101" y="470948"/>
            <a:ext cx="21780" cy="19366"/>
          </a:xfrm>
          <a:custGeom>
            <a:avLst/>
            <a:gdLst/>
            <a:ahLst/>
            <a:cxnLst/>
            <a:rect l="l" t="t" r="r" b="b"/>
            <a:pathLst>
              <a:path w="370" h="329" extrusionOk="0">
                <a:moveTo>
                  <a:pt x="178" y="1"/>
                </a:moveTo>
                <a:cubicBezTo>
                  <a:pt x="123" y="1"/>
                  <a:pt x="62" y="24"/>
                  <a:pt x="0" y="71"/>
                </a:cubicBezTo>
                <a:cubicBezTo>
                  <a:pt x="36" y="130"/>
                  <a:pt x="72" y="166"/>
                  <a:pt x="119" y="226"/>
                </a:cubicBezTo>
                <a:cubicBezTo>
                  <a:pt x="148" y="292"/>
                  <a:pt x="206" y="328"/>
                  <a:pt x="253" y="328"/>
                </a:cubicBezTo>
                <a:cubicBezTo>
                  <a:pt x="265" y="328"/>
                  <a:pt x="276" y="326"/>
                  <a:pt x="286" y="321"/>
                </a:cubicBezTo>
                <a:cubicBezTo>
                  <a:pt x="358" y="285"/>
                  <a:pt x="370" y="226"/>
                  <a:pt x="358" y="154"/>
                </a:cubicBezTo>
                <a:cubicBezTo>
                  <a:pt x="329" y="54"/>
                  <a:pt x="261" y="1"/>
                  <a:pt x="17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711;p8">
            <a:extLst>
              <a:ext uri="{FF2B5EF4-FFF2-40B4-BE49-F238E27FC236}">
                <a16:creationId xmlns:a16="http://schemas.microsoft.com/office/drawing/2014/main" id="{89405B9C-27BF-9597-BE4A-721ABEC870CF}"/>
              </a:ext>
            </a:extLst>
          </p:cNvPr>
          <p:cNvSpPr/>
          <p:nvPr/>
        </p:nvSpPr>
        <p:spPr>
          <a:xfrm rot="5400000" flipH="1">
            <a:off x="9062906" y="383828"/>
            <a:ext cx="21073" cy="19131"/>
          </a:xfrm>
          <a:custGeom>
            <a:avLst/>
            <a:gdLst/>
            <a:ahLst/>
            <a:cxnLst/>
            <a:rect l="l" t="t" r="r" b="b"/>
            <a:pathLst>
              <a:path w="358" h="325" extrusionOk="0">
                <a:moveTo>
                  <a:pt x="188" y="1"/>
                </a:moveTo>
                <a:cubicBezTo>
                  <a:pt x="167" y="1"/>
                  <a:pt x="145" y="7"/>
                  <a:pt x="120" y="21"/>
                </a:cubicBezTo>
                <a:cubicBezTo>
                  <a:pt x="60" y="45"/>
                  <a:pt x="1" y="116"/>
                  <a:pt x="13" y="164"/>
                </a:cubicBezTo>
                <a:cubicBezTo>
                  <a:pt x="36" y="223"/>
                  <a:pt x="108" y="295"/>
                  <a:pt x="167" y="318"/>
                </a:cubicBezTo>
                <a:cubicBezTo>
                  <a:pt x="181" y="323"/>
                  <a:pt x="194" y="325"/>
                  <a:pt x="205" y="325"/>
                </a:cubicBezTo>
                <a:cubicBezTo>
                  <a:pt x="292" y="325"/>
                  <a:pt x="316" y="214"/>
                  <a:pt x="358" y="140"/>
                </a:cubicBezTo>
                <a:cubicBezTo>
                  <a:pt x="303" y="67"/>
                  <a:pt x="255" y="1"/>
                  <a:pt x="18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712;p8">
            <a:extLst>
              <a:ext uri="{FF2B5EF4-FFF2-40B4-BE49-F238E27FC236}">
                <a16:creationId xmlns:a16="http://schemas.microsoft.com/office/drawing/2014/main" id="{60B43543-DFDA-1246-CBF9-1AC526CDC7D1}"/>
              </a:ext>
            </a:extLst>
          </p:cNvPr>
          <p:cNvSpPr/>
          <p:nvPr/>
        </p:nvSpPr>
        <p:spPr>
          <a:xfrm rot="5400000" flipH="1">
            <a:off x="8034311" y="852624"/>
            <a:ext cx="22486" cy="17836"/>
          </a:xfrm>
          <a:custGeom>
            <a:avLst/>
            <a:gdLst/>
            <a:ahLst/>
            <a:cxnLst/>
            <a:rect l="l" t="t" r="r" b="b"/>
            <a:pathLst>
              <a:path w="382" h="303" extrusionOk="0">
                <a:moveTo>
                  <a:pt x="148" y="1"/>
                </a:moveTo>
                <a:cubicBezTo>
                  <a:pt x="80" y="1"/>
                  <a:pt x="0" y="56"/>
                  <a:pt x="0" y="121"/>
                </a:cubicBezTo>
                <a:cubicBezTo>
                  <a:pt x="0" y="193"/>
                  <a:pt x="84" y="288"/>
                  <a:pt x="167" y="300"/>
                </a:cubicBezTo>
                <a:cubicBezTo>
                  <a:pt x="178" y="302"/>
                  <a:pt x="189" y="303"/>
                  <a:pt x="199" y="303"/>
                </a:cubicBezTo>
                <a:cubicBezTo>
                  <a:pt x="256" y="303"/>
                  <a:pt x="304" y="273"/>
                  <a:pt x="334" y="193"/>
                </a:cubicBezTo>
                <a:cubicBezTo>
                  <a:pt x="346" y="145"/>
                  <a:pt x="358" y="86"/>
                  <a:pt x="381" y="50"/>
                </a:cubicBezTo>
                <a:cubicBezTo>
                  <a:pt x="346" y="50"/>
                  <a:pt x="310" y="50"/>
                  <a:pt x="274" y="26"/>
                </a:cubicBezTo>
                <a:cubicBezTo>
                  <a:pt x="239" y="26"/>
                  <a:pt x="191" y="2"/>
                  <a:pt x="167" y="2"/>
                </a:cubicBezTo>
                <a:cubicBezTo>
                  <a:pt x="161" y="1"/>
                  <a:pt x="155" y="1"/>
                  <a:pt x="14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13;p8">
            <a:extLst>
              <a:ext uri="{FF2B5EF4-FFF2-40B4-BE49-F238E27FC236}">
                <a16:creationId xmlns:a16="http://schemas.microsoft.com/office/drawing/2014/main" id="{ECCF267A-5287-42A6-6606-24C837DF6577}"/>
              </a:ext>
            </a:extLst>
          </p:cNvPr>
          <p:cNvSpPr/>
          <p:nvPr/>
        </p:nvSpPr>
        <p:spPr>
          <a:xfrm rot="5400000" flipH="1">
            <a:off x="8333607" y="768360"/>
            <a:ext cx="18954" cy="24488"/>
          </a:xfrm>
          <a:custGeom>
            <a:avLst/>
            <a:gdLst/>
            <a:ahLst/>
            <a:cxnLst/>
            <a:rect l="l" t="t" r="r" b="b"/>
            <a:pathLst>
              <a:path w="322" h="416" extrusionOk="0">
                <a:moveTo>
                  <a:pt x="91" y="1"/>
                </a:moveTo>
                <a:cubicBezTo>
                  <a:pt x="65" y="1"/>
                  <a:pt x="33" y="9"/>
                  <a:pt x="24" y="17"/>
                </a:cubicBezTo>
                <a:cubicBezTo>
                  <a:pt x="12" y="53"/>
                  <a:pt x="0" y="89"/>
                  <a:pt x="0" y="125"/>
                </a:cubicBezTo>
                <a:cubicBezTo>
                  <a:pt x="0" y="184"/>
                  <a:pt x="24" y="244"/>
                  <a:pt x="48" y="303"/>
                </a:cubicBezTo>
                <a:cubicBezTo>
                  <a:pt x="58" y="355"/>
                  <a:pt x="122" y="415"/>
                  <a:pt x="170" y="415"/>
                </a:cubicBezTo>
                <a:cubicBezTo>
                  <a:pt x="177" y="415"/>
                  <a:pt x="184" y="414"/>
                  <a:pt x="191" y="410"/>
                </a:cubicBezTo>
                <a:cubicBezTo>
                  <a:pt x="250" y="375"/>
                  <a:pt x="298" y="315"/>
                  <a:pt x="322" y="291"/>
                </a:cubicBezTo>
                <a:cubicBezTo>
                  <a:pt x="310" y="256"/>
                  <a:pt x="310" y="244"/>
                  <a:pt x="322" y="196"/>
                </a:cubicBezTo>
                <a:cubicBezTo>
                  <a:pt x="250" y="137"/>
                  <a:pt x="191" y="65"/>
                  <a:pt x="119" y="6"/>
                </a:cubicBezTo>
                <a:cubicBezTo>
                  <a:pt x="112" y="2"/>
                  <a:pt x="102" y="1"/>
                  <a:pt x="9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14;p8">
            <a:extLst>
              <a:ext uri="{FF2B5EF4-FFF2-40B4-BE49-F238E27FC236}">
                <a16:creationId xmlns:a16="http://schemas.microsoft.com/office/drawing/2014/main" id="{A599F34B-2EC2-7DF8-5BD9-DC3137BB477D}"/>
              </a:ext>
            </a:extLst>
          </p:cNvPr>
          <p:cNvSpPr/>
          <p:nvPr/>
        </p:nvSpPr>
        <p:spPr>
          <a:xfrm rot="5400000" flipH="1">
            <a:off x="9314816" y="958432"/>
            <a:ext cx="24605" cy="18601"/>
          </a:xfrm>
          <a:custGeom>
            <a:avLst/>
            <a:gdLst/>
            <a:ahLst/>
            <a:cxnLst/>
            <a:rect l="l" t="t" r="r" b="b"/>
            <a:pathLst>
              <a:path w="418" h="316" extrusionOk="0">
                <a:moveTo>
                  <a:pt x="170" y="0"/>
                </a:moveTo>
                <a:cubicBezTo>
                  <a:pt x="146" y="0"/>
                  <a:pt x="120" y="5"/>
                  <a:pt x="96" y="16"/>
                </a:cubicBezTo>
                <a:cubicBezTo>
                  <a:pt x="25" y="63"/>
                  <a:pt x="1" y="135"/>
                  <a:pt x="25" y="218"/>
                </a:cubicBezTo>
                <a:cubicBezTo>
                  <a:pt x="51" y="280"/>
                  <a:pt x="97" y="315"/>
                  <a:pt x="162" y="315"/>
                </a:cubicBezTo>
                <a:cubicBezTo>
                  <a:pt x="185" y="315"/>
                  <a:pt x="211" y="311"/>
                  <a:pt x="239" y="302"/>
                </a:cubicBezTo>
                <a:cubicBezTo>
                  <a:pt x="287" y="290"/>
                  <a:pt x="346" y="254"/>
                  <a:pt x="417" y="242"/>
                </a:cubicBezTo>
                <a:cubicBezTo>
                  <a:pt x="382" y="182"/>
                  <a:pt x="346" y="135"/>
                  <a:pt x="322" y="99"/>
                </a:cubicBezTo>
                <a:cubicBezTo>
                  <a:pt x="288" y="32"/>
                  <a:pt x="231" y="0"/>
                  <a:pt x="17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15;p8">
            <a:extLst>
              <a:ext uri="{FF2B5EF4-FFF2-40B4-BE49-F238E27FC236}">
                <a16:creationId xmlns:a16="http://schemas.microsoft.com/office/drawing/2014/main" id="{4EB116DD-B16E-A29A-A28C-F12991093742}"/>
              </a:ext>
            </a:extLst>
          </p:cNvPr>
          <p:cNvSpPr/>
          <p:nvPr/>
        </p:nvSpPr>
        <p:spPr>
          <a:xfrm rot="5400000" flipH="1">
            <a:off x="7905075" y="649218"/>
            <a:ext cx="23193" cy="21662"/>
          </a:xfrm>
          <a:custGeom>
            <a:avLst/>
            <a:gdLst/>
            <a:ahLst/>
            <a:cxnLst/>
            <a:rect l="l" t="t" r="r" b="b"/>
            <a:pathLst>
              <a:path w="394" h="368" extrusionOk="0">
                <a:moveTo>
                  <a:pt x="203" y="0"/>
                </a:moveTo>
                <a:cubicBezTo>
                  <a:pt x="143" y="60"/>
                  <a:pt x="84" y="108"/>
                  <a:pt x="1" y="179"/>
                </a:cubicBezTo>
                <a:cubicBezTo>
                  <a:pt x="60" y="239"/>
                  <a:pt x="84" y="298"/>
                  <a:pt x="131" y="334"/>
                </a:cubicBezTo>
                <a:cubicBezTo>
                  <a:pt x="164" y="357"/>
                  <a:pt x="191" y="368"/>
                  <a:pt x="215" y="368"/>
                </a:cubicBezTo>
                <a:cubicBezTo>
                  <a:pt x="254" y="368"/>
                  <a:pt x="286" y="342"/>
                  <a:pt x="322" y="298"/>
                </a:cubicBezTo>
                <a:cubicBezTo>
                  <a:pt x="393" y="191"/>
                  <a:pt x="370" y="108"/>
                  <a:pt x="20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16;p8">
            <a:extLst>
              <a:ext uri="{FF2B5EF4-FFF2-40B4-BE49-F238E27FC236}">
                <a16:creationId xmlns:a16="http://schemas.microsoft.com/office/drawing/2014/main" id="{72078BF2-81BC-4662-F092-EDFBFFB5A3B5}"/>
              </a:ext>
            </a:extLst>
          </p:cNvPr>
          <p:cNvSpPr/>
          <p:nvPr/>
        </p:nvSpPr>
        <p:spPr>
          <a:xfrm rot="5400000" flipH="1">
            <a:off x="8166520" y="774334"/>
            <a:ext cx="26666" cy="17424"/>
          </a:xfrm>
          <a:custGeom>
            <a:avLst/>
            <a:gdLst/>
            <a:ahLst/>
            <a:cxnLst/>
            <a:rect l="l" t="t" r="r" b="b"/>
            <a:pathLst>
              <a:path w="453" h="296" extrusionOk="0">
                <a:moveTo>
                  <a:pt x="150" y="0"/>
                </a:moveTo>
                <a:cubicBezTo>
                  <a:pt x="104" y="0"/>
                  <a:pt x="63" y="31"/>
                  <a:pt x="48" y="78"/>
                </a:cubicBezTo>
                <a:cubicBezTo>
                  <a:pt x="0" y="149"/>
                  <a:pt x="36" y="221"/>
                  <a:pt x="107" y="268"/>
                </a:cubicBezTo>
                <a:cubicBezTo>
                  <a:pt x="140" y="288"/>
                  <a:pt x="172" y="296"/>
                  <a:pt x="203" y="296"/>
                </a:cubicBezTo>
                <a:cubicBezTo>
                  <a:pt x="286" y="296"/>
                  <a:pt x="366" y="240"/>
                  <a:pt x="453" y="197"/>
                </a:cubicBezTo>
                <a:cubicBezTo>
                  <a:pt x="357" y="125"/>
                  <a:pt x="298" y="66"/>
                  <a:pt x="226" y="30"/>
                </a:cubicBezTo>
                <a:cubicBezTo>
                  <a:pt x="201" y="9"/>
                  <a:pt x="175" y="0"/>
                  <a:pt x="15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17;p8">
            <a:extLst>
              <a:ext uri="{FF2B5EF4-FFF2-40B4-BE49-F238E27FC236}">
                <a16:creationId xmlns:a16="http://schemas.microsoft.com/office/drawing/2014/main" id="{18F54693-917C-AE68-E691-07E7E413F943}"/>
              </a:ext>
            </a:extLst>
          </p:cNvPr>
          <p:cNvSpPr/>
          <p:nvPr/>
        </p:nvSpPr>
        <p:spPr>
          <a:xfrm rot="5400000" flipH="1">
            <a:off x="7877261" y="1170197"/>
            <a:ext cx="19720" cy="20485"/>
          </a:xfrm>
          <a:custGeom>
            <a:avLst/>
            <a:gdLst/>
            <a:ahLst/>
            <a:cxnLst/>
            <a:rect l="l" t="t" r="r" b="b"/>
            <a:pathLst>
              <a:path w="335" h="348" extrusionOk="0">
                <a:moveTo>
                  <a:pt x="299" y="0"/>
                </a:moveTo>
                <a:cubicBezTo>
                  <a:pt x="215" y="12"/>
                  <a:pt x="179" y="12"/>
                  <a:pt x="144" y="12"/>
                </a:cubicBezTo>
                <a:cubicBezTo>
                  <a:pt x="25" y="72"/>
                  <a:pt x="1" y="191"/>
                  <a:pt x="96" y="274"/>
                </a:cubicBezTo>
                <a:cubicBezTo>
                  <a:pt x="132" y="310"/>
                  <a:pt x="156" y="322"/>
                  <a:pt x="191" y="334"/>
                </a:cubicBezTo>
                <a:cubicBezTo>
                  <a:pt x="211" y="343"/>
                  <a:pt x="229" y="348"/>
                  <a:pt x="245" y="348"/>
                </a:cubicBezTo>
                <a:cubicBezTo>
                  <a:pt x="290" y="348"/>
                  <a:pt x="322" y="315"/>
                  <a:pt x="322" y="262"/>
                </a:cubicBezTo>
                <a:cubicBezTo>
                  <a:pt x="334" y="191"/>
                  <a:pt x="310" y="96"/>
                  <a:pt x="29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18;p8">
            <a:extLst>
              <a:ext uri="{FF2B5EF4-FFF2-40B4-BE49-F238E27FC236}">
                <a16:creationId xmlns:a16="http://schemas.microsoft.com/office/drawing/2014/main" id="{4AA9CC3F-39C6-A12F-CC44-0C906BC1678E}"/>
              </a:ext>
            </a:extLst>
          </p:cNvPr>
          <p:cNvSpPr/>
          <p:nvPr/>
        </p:nvSpPr>
        <p:spPr>
          <a:xfrm rot="5400000" flipH="1">
            <a:off x="8129995" y="844589"/>
            <a:ext cx="16894" cy="26901"/>
          </a:xfrm>
          <a:custGeom>
            <a:avLst/>
            <a:gdLst/>
            <a:ahLst/>
            <a:cxnLst/>
            <a:rect l="l" t="t" r="r" b="b"/>
            <a:pathLst>
              <a:path w="287" h="457" extrusionOk="0">
                <a:moveTo>
                  <a:pt x="106" y="1"/>
                </a:moveTo>
                <a:cubicBezTo>
                  <a:pt x="58" y="1"/>
                  <a:pt x="36" y="36"/>
                  <a:pt x="1" y="98"/>
                </a:cubicBezTo>
                <a:cubicBezTo>
                  <a:pt x="48" y="169"/>
                  <a:pt x="72" y="241"/>
                  <a:pt x="36" y="360"/>
                </a:cubicBezTo>
                <a:cubicBezTo>
                  <a:pt x="15" y="413"/>
                  <a:pt x="60" y="457"/>
                  <a:pt x="130" y="457"/>
                </a:cubicBezTo>
                <a:cubicBezTo>
                  <a:pt x="138" y="457"/>
                  <a:pt x="147" y="456"/>
                  <a:pt x="155" y="455"/>
                </a:cubicBezTo>
                <a:cubicBezTo>
                  <a:pt x="179" y="431"/>
                  <a:pt x="215" y="407"/>
                  <a:pt x="239" y="395"/>
                </a:cubicBezTo>
                <a:cubicBezTo>
                  <a:pt x="227" y="312"/>
                  <a:pt x="167" y="276"/>
                  <a:pt x="227" y="193"/>
                </a:cubicBezTo>
                <a:cubicBezTo>
                  <a:pt x="286" y="133"/>
                  <a:pt x="239" y="62"/>
                  <a:pt x="167" y="14"/>
                </a:cubicBezTo>
                <a:cubicBezTo>
                  <a:pt x="142" y="5"/>
                  <a:pt x="122" y="1"/>
                  <a:pt x="10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719;p8">
            <a:extLst>
              <a:ext uri="{FF2B5EF4-FFF2-40B4-BE49-F238E27FC236}">
                <a16:creationId xmlns:a16="http://schemas.microsoft.com/office/drawing/2014/main" id="{E2FFBC49-559D-5513-B864-9CB511AF0B59}"/>
              </a:ext>
            </a:extLst>
          </p:cNvPr>
          <p:cNvSpPr/>
          <p:nvPr/>
        </p:nvSpPr>
        <p:spPr>
          <a:xfrm rot="5400000" flipH="1">
            <a:off x="8191155" y="495877"/>
            <a:ext cx="28078" cy="27725"/>
          </a:xfrm>
          <a:custGeom>
            <a:avLst/>
            <a:gdLst/>
            <a:ahLst/>
            <a:cxnLst/>
            <a:rect l="l" t="t" r="r" b="b"/>
            <a:pathLst>
              <a:path w="477" h="471" extrusionOk="0">
                <a:moveTo>
                  <a:pt x="191" y="0"/>
                </a:moveTo>
                <a:cubicBezTo>
                  <a:pt x="144" y="24"/>
                  <a:pt x="132" y="60"/>
                  <a:pt x="108" y="84"/>
                </a:cubicBezTo>
                <a:cubicBezTo>
                  <a:pt x="72" y="108"/>
                  <a:pt x="60" y="119"/>
                  <a:pt x="1" y="167"/>
                </a:cubicBezTo>
                <a:cubicBezTo>
                  <a:pt x="48" y="167"/>
                  <a:pt x="72" y="167"/>
                  <a:pt x="84" y="179"/>
                </a:cubicBezTo>
                <a:cubicBezTo>
                  <a:pt x="144" y="203"/>
                  <a:pt x="227" y="203"/>
                  <a:pt x="227" y="310"/>
                </a:cubicBezTo>
                <a:cubicBezTo>
                  <a:pt x="227" y="423"/>
                  <a:pt x="260" y="471"/>
                  <a:pt x="337" y="471"/>
                </a:cubicBezTo>
                <a:cubicBezTo>
                  <a:pt x="374" y="471"/>
                  <a:pt x="420" y="460"/>
                  <a:pt x="477" y="441"/>
                </a:cubicBezTo>
                <a:cubicBezTo>
                  <a:pt x="382" y="298"/>
                  <a:pt x="298" y="167"/>
                  <a:pt x="19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720;p8">
            <a:extLst>
              <a:ext uri="{FF2B5EF4-FFF2-40B4-BE49-F238E27FC236}">
                <a16:creationId xmlns:a16="http://schemas.microsoft.com/office/drawing/2014/main" id="{8E5B5951-9846-FEA1-F911-939D6FA57035}"/>
              </a:ext>
            </a:extLst>
          </p:cNvPr>
          <p:cNvSpPr/>
          <p:nvPr/>
        </p:nvSpPr>
        <p:spPr>
          <a:xfrm rot="5400000" flipH="1">
            <a:off x="9255922" y="498849"/>
            <a:ext cx="30197" cy="21073"/>
          </a:xfrm>
          <a:custGeom>
            <a:avLst/>
            <a:gdLst/>
            <a:ahLst/>
            <a:cxnLst/>
            <a:rect l="l" t="t" r="r" b="b"/>
            <a:pathLst>
              <a:path w="513" h="358" extrusionOk="0">
                <a:moveTo>
                  <a:pt x="156" y="1"/>
                </a:moveTo>
                <a:cubicBezTo>
                  <a:pt x="132" y="36"/>
                  <a:pt x="96" y="96"/>
                  <a:pt x="72" y="132"/>
                </a:cubicBezTo>
                <a:cubicBezTo>
                  <a:pt x="25" y="167"/>
                  <a:pt x="1" y="203"/>
                  <a:pt x="13" y="251"/>
                </a:cubicBezTo>
                <a:cubicBezTo>
                  <a:pt x="132" y="274"/>
                  <a:pt x="239" y="322"/>
                  <a:pt x="358" y="358"/>
                </a:cubicBezTo>
                <a:cubicBezTo>
                  <a:pt x="394" y="322"/>
                  <a:pt x="441" y="274"/>
                  <a:pt x="513" y="215"/>
                </a:cubicBezTo>
                <a:cubicBezTo>
                  <a:pt x="418" y="191"/>
                  <a:pt x="334" y="191"/>
                  <a:pt x="298" y="155"/>
                </a:cubicBezTo>
                <a:cubicBezTo>
                  <a:pt x="239" y="132"/>
                  <a:pt x="203" y="60"/>
                  <a:pt x="15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721;p8">
            <a:extLst>
              <a:ext uri="{FF2B5EF4-FFF2-40B4-BE49-F238E27FC236}">
                <a16:creationId xmlns:a16="http://schemas.microsoft.com/office/drawing/2014/main" id="{F829997B-CBB4-BF74-7988-6A71D21A8B3D}"/>
              </a:ext>
            </a:extLst>
          </p:cNvPr>
          <p:cNvSpPr/>
          <p:nvPr/>
        </p:nvSpPr>
        <p:spPr>
          <a:xfrm rot="5400000" flipH="1">
            <a:off x="8077400" y="185691"/>
            <a:ext cx="19661" cy="20073"/>
          </a:xfrm>
          <a:custGeom>
            <a:avLst/>
            <a:gdLst/>
            <a:ahLst/>
            <a:cxnLst/>
            <a:rect l="l" t="t" r="r" b="b"/>
            <a:pathLst>
              <a:path w="334" h="341" extrusionOk="0">
                <a:moveTo>
                  <a:pt x="73" y="1"/>
                </a:moveTo>
                <a:cubicBezTo>
                  <a:pt x="56" y="1"/>
                  <a:pt x="39" y="8"/>
                  <a:pt x="24" y="27"/>
                </a:cubicBezTo>
                <a:cubicBezTo>
                  <a:pt x="0" y="75"/>
                  <a:pt x="0" y="146"/>
                  <a:pt x="12" y="205"/>
                </a:cubicBezTo>
                <a:cubicBezTo>
                  <a:pt x="33" y="268"/>
                  <a:pt x="128" y="341"/>
                  <a:pt x="207" y="341"/>
                </a:cubicBezTo>
                <a:cubicBezTo>
                  <a:pt x="218" y="341"/>
                  <a:pt x="228" y="339"/>
                  <a:pt x="238" y="336"/>
                </a:cubicBezTo>
                <a:cubicBezTo>
                  <a:pt x="274" y="336"/>
                  <a:pt x="310" y="301"/>
                  <a:pt x="334" y="265"/>
                </a:cubicBezTo>
                <a:cubicBezTo>
                  <a:pt x="310" y="146"/>
                  <a:pt x="238" y="98"/>
                  <a:pt x="179" y="39"/>
                </a:cubicBezTo>
                <a:cubicBezTo>
                  <a:pt x="147" y="31"/>
                  <a:pt x="109" y="1"/>
                  <a:pt x="7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722;p8">
            <a:extLst>
              <a:ext uri="{FF2B5EF4-FFF2-40B4-BE49-F238E27FC236}">
                <a16:creationId xmlns:a16="http://schemas.microsoft.com/office/drawing/2014/main" id="{01BDC93C-1026-2FEC-3815-A11CE7C481F8}"/>
              </a:ext>
            </a:extLst>
          </p:cNvPr>
          <p:cNvSpPr/>
          <p:nvPr/>
        </p:nvSpPr>
        <p:spPr>
          <a:xfrm rot="5400000" flipH="1">
            <a:off x="8826389" y="619286"/>
            <a:ext cx="18307" cy="28961"/>
          </a:xfrm>
          <a:custGeom>
            <a:avLst/>
            <a:gdLst/>
            <a:ahLst/>
            <a:cxnLst/>
            <a:rect l="l" t="t" r="r" b="b"/>
            <a:pathLst>
              <a:path w="311" h="492" extrusionOk="0">
                <a:moveTo>
                  <a:pt x="134" y="1"/>
                </a:moveTo>
                <a:cubicBezTo>
                  <a:pt x="129" y="1"/>
                  <a:pt x="124" y="2"/>
                  <a:pt x="120" y="4"/>
                </a:cubicBezTo>
                <a:cubicBezTo>
                  <a:pt x="72" y="28"/>
                  <a:pt x="108" y="75"/>
                  <a:pt x="132" y="111"/>
                </a:cubicBezTo>
                <a:cubicBezTo>
                  <a:pt x="179" y="170"/>
                  <a:pt x="191" y="230"/>
                  <a:pt x="120" y="266"/>
                </a:cubicBezTo>
                <a:cubicBezTo>
                  <a:pt x="60" y="313"/>
                  <a:pt x="1" y="361"/>
                  <a:pt x="48" y="432"/>
                </a:cubicBezTo>
                <a:cubicBezTo>
                  <a:pt x="66" y="480"/>
                  <a:pt x="96" y="492"/>
                  <a:pt x="129" y="492"/>
                </a:cubicBezTo>
                <a:cubicBezTo>
                  <a:pt x="161" y="492"/>
                  <a:pt x="197" y="480"/>
                  <a:pt x="227" y="480"/>
                </a:cubicBezTo>
                <a:cubicBezTo>
                  <a:pt x="251" y="480"/>
                  <a:pt x="263" y="468"/>
                  <a:pt x="310" y="444"/>
                </a:cubicBezTo>
                <a:cubicBezTo>
                  <a:pt x="263" y="325"/>
                  <a:pt x="203" y="242"/>
                  <a:pt x="263" y="123"/>
                </a:cubicBezTo>
                <a:cubicBezTo>
                  <a:pt x="263" y="111"/>
                  <a:pt x="239" y="63"/>
                  <a:pt x="227" y="51"/>
                </a:cubicBezTo>
                <a:cubicBezTo>
                  <a:pt x="197" y="22"/>
                  <a:pt x="160" y="1"/>
                  <a:pt x="13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723;p8">
            <a:extLst>
              <a:ext uri="{FF2B5EF4-FFF2-40B4-BE49-F238E27FC236}">
                <a16:creationId xmlns:a16="http://schemas.microsoft.com/office/drawing/2014/main" id="{8B19CB66-CA1C-D0DD-00E7-0CF6E062955A}"/>
              </a:ext>
            </a:extLst>
          </p:cNvPr>
          <p:cNvSpPr/>
          <p:nvPr/>
        </p:nvSpPr>
        <p:spPr>
          <a:xfrm rot="5400000" flipH="1">
            <a:off x="8241337" y="1227590"/>
            <a:ext cx="25724" cy="18248"/>
          </a:xfrm>
          <a:custGeom>
            <a:avLst/>
            <a:gdLst/>
            <a:ahLst/>
            <a:cxnLst/>
            <a:rect l="l" t="t" r="r" b="b"/>
            <a:pathLst>
              <a:path w="437" h="310" extrusionOk="0">
                <a:moveTo>
                  <a:pt x="223" y="0"/>
                </a:moveTo>
                <a:cubicBezTo>
                  <a:pt x="218" y="0"/>
                  <a:pt x="214" y="1"/>
                  <a:pt x="210" y="2"/>
                </a:cubicBezTo>
                <a:cubicBezTo>
                  <a:pt x="139" y="62"/>
                  <a:pt x="67" y="145"/>
                  <a:pt x="20" y="217"/>
                </a:cubicBezTo>
                <a:cubicBezTo>
                  <a:pt x="0" y="255"/>
                  <a:pt x="52" y="310"/>
                  <a:pt x="103" y="310"/>
                </a:cubicBezTo>
                <a:cubicBezTo>
                  <a:pt x="115" y="310"/>
                  <a:pt x="128" y="307"/>
                  <a:pt x="139" y="300"/>
                </a:cubicBezTo>
                <a:lnTo>
                  <a:pt x="365" y="217"/>
                </a:lnTo>
                <a:cubicBezTo>
                  <a:pt x="389" y="205"/>
                  <a:pt x="413" y="169"/>
                  <a:pt x="436" y="145"/>
                </a:cubicBezTo>
                <a:cubicBezTo>
                  <a:pt x="413" y="109"/>
                  <a:pt x="413" y="62"/>
                  <a:pt x="377" y="62"/>
                </a:cubicBezTo>
                <a:cubicBezTo>
                  <a:pt x="324" y="41"/>
                  <a:pt x="261" y="0"/>
                  <a:pt x="22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724;p8">
            <a:extLst>
              <a:ext uri="{FF2B5EF4-FFF2-40B4-BE49-F238E27FC236}">
                <a16:creationId xmlns:a16="http://schemas.microsoft.com/office/drawing/2014/main" id="{9E0BC6E7-2DFE-E5D8-830D-C5078E29A546}"/>
              </a:ext>
            </a:extLst>
          </p:cNvPr>
          <p:cNvSpPr/>
          <p:nvPr/>
        </p:nvSpPr>
        <p:spPr>
          <a:xfrm rot="5400000" flipH="1">
            <a:off x="9429042" y="1072129"/>
            <a:ext cx="28785" cy="18248"/>
          </a:xfrm>
          <a:custGeom>
            <a:avLst/>
            <a:gdLst/>
            <a:ahLst/>
            <a:cxnLst/>
            <a:rect l="l" t="t" r="r" b="b"/>
            <a:pathLst>
              <a:path w="489" h="310" extrusionOk="0">
                <a:moveTo>
                  <a:pt x="429" y="0"/>
                </a:moveTo>
                <a:lnTo>
                  <a:pt x="429" y="0"/>
                </a:lnTo>
                <a:cubicBezTo>
                  <a:pt x="274" y="48"/>
                  <a:pt x="143" y="84"/>
                  <a:pt x="0" y="131"/>
                </a:cubicBezTo>
                <a:cubicBezTo>
                  <a:pt x="24" y="179"/>
                  <a:pt x="36" y="227"/>
                  <a:pt x="60" y="286"/>
                </a:cubicBezTo>
                <a:cubicBezTo>
                  <a:pt x="106" y="240"/>
                  <a:pt x="147" y="223"/>
                  <a:pt x="185" y="223"/>
                </a:cubicBezTo>
                <a:cubicBezTo>
                  <a:pt x="245" y="223"/>
                  <a:pt x="299" y="266"/>
                  <a:pt x="357" y="310"/>
                </a:cubicBezTo>
                <a:cubicBezTo>
                  <a:pt x="441" y="203"/>
                  <a:pt x="488" y="120"/>
                  <a:pt x="42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58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677D8BB-2542-B282-9967-EB3EDD2143FB}"/>
              </a:ext>
            </a:extLst>
          </p:cNvPr>
          <p:cNvGrpSpPr/>
          <p:nvPr userDrawn="1"/>
        </p:nvGrpSpPr>
        <p:grpSpPr>
          <a:xfrm>
            <a:off x="10806544" y="6181537"/>
            <a:ext cx="639724" cy="512854"/>
            <a:chOff x="10806544" y="6181537"/>
            <a:chExt cx="639724" cy="512854"/>
          </a:xfrm>
        </p:grpSpPr>
        <p:sp>
          <p:nvSpPr>
            <p:cNvPr id="235" name="Google Shape;5628;p10">
              <a:extLst>
                <a:ext uri="{FF2B5EF4-FFF2-40B4-BE49-F238E27FC236}">
                  <a16:creationId xmlns:a16="http://schemas.microsoft.com/office/drawing/2014/main" id="{334C2F79-4404-1534-9E93-8AD805078B4C}"/>
                </a:ext>
              </a:extLst>
            </p:cNvPr>
            <p:cNvSpPr/>
            <p:nvPr/>
          </p:nvSpPr>
          <p:spPr>
            <a:xfrm>
              <a:off x="11093296" y="6371205"/>
              <a:ext cx="25451" cy="36880"/>
            </a:xfrm>
            <a:custGeom>
              <a:avLst/>
              <a:gdLst/>
              <a:ahLst/>
              <a:cxnLst/>
              <a:rect l="l" t="t" r="r" b="b"/>
              <a:pathLst>
                <a:path w="1256" h="1820" extrusionOk="0">
                  <a:moveTo>
                    <a:pt x="565" y="696"/>
                  </a:moveTo>
                  <a:cubicBezTo>
                    <a:pt x="345" y="744"/>
                    <a:pt x="186" y="590"/>
                    <a:pt x="68" y="392"/>
                  </a:cubicBezTo>
                  <a:cubicBezTo>
                    <a:pt x="20" y="313"/>
                    <a:pt x="0" y="193"/>
                    <a:pt x="23" y="106"/>
                  </a:cubicBezTo>
                  <a:cubicBezTo>
                    <a:pt x="36" y="57"/>
                    <a:pt x="173" y="1"/>
                    <a:pt x="236" y="17"/>
                  </a:cubicBezTo>
                  <a:cubicBezTo>
                    <a:pt x="326" y="39"/>
                    <a:pt x="402" y="122"/>
                    <a:pt x="479" y="187"/>
                  </a:cubicBezTo>
                  <a:cubicBezTo>
                    <a:pt x="498" y="202"/>
                    <a:pt x="490" y="246"/>
                    <a:pt x="498" y="276"/>
                  </a:cubicBezTo>
                  <a:cubicBezTo>
                    <a:pt x="557" y="533"/>
                    <a:pt x="558" y="534"/>
                    <a:pt x="814" y="482"/>
                  </a:cubicBezTo>
                  <a:cubicBezTo>
                    <a:pt x="996" y="444"/>
                    <a:pt x="1142" y="597"/>
                    <a:pt x="1109" y="785"/>
                  </a:cubicBezTo>
                  <a:cubicBezTo>
                    <a:pt x="1091" y="894"/>
                    <a:pt x="1064" y="1005"/>
                    <a:pt x="1071" y="1113"/>
                  </a:cubicBezTo>
                  <a:cubicBezTo>
                    <a:pt x="1077" y="1189"/>
                    <a:pt x="1143" y="1258"/>
                    <a:pt x="1167" y="1335"/>
                  </a:cubicBezTo>
                  <a:cubicBezTo>
                    <a:pt x="1200" y="1436"/>
                    <a:pt x="1256" y="1554"/>
                    <a:pt x="1230" y="1642"/>
                  </a:cubicBezTo>
                  <a:cubicBezTo>
                    <a:pt x="1206" y="1720"/>
                    <a:pt x="1080" y="1820"/>
                    <a:pt x="1002" y="1817"/>
                  </a:cubicBezTo>
                  <a:cubicBezTo>
                    <a:pt x="902" y="1814"/>
                    <a:pt x="783" y="1737"/>
                    <a:pt x="715" y="1655"/>
                  </a:cubicBezTo>
                  <a:cubicBezTo>
                    <a:pt x="680" y="1613"/>
                    <a:pt x="709" y="1456"/>
                    <a:pt x="761" y="1416"/>
                  </a:cubicBezTo>
                  <a:cubicBezTo>
                    <a:pt x="934" y="1283"/>
                    <a:pt x="841" y="1147"/>
                    <a:pt x="785" y="1021"/>
                  </a:cubicBezTo>
                  <a:cubicBezTo>
                    <a:pt x="738" y="914"/>
                    <a:pt x="653" y="823"/>
                    <a:pt x="565" y="69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6" name="Google Shape;5629;p10">
              <a:extLst>
                <a:ext uri="{FF2B5EF4-FFF2-40B4-BE49-F238E27FC236}">
                  <a16:creationId xmlns:a16="http://schemas.microsoft.com/office/drawing/2014/main" id="{468B508E-86FE-639E-AAF1-3EE797F5E37A}"/>
                </a:ext>
              </a:extLst>
            </p:cNvPr>
            <p:cNvSpPr/>
            <p:nvPr/>
          </p:nvSpPr>
          <p:spPr>
            <a:xfrm>
              <a:off x="11081806" y="6504622"/>
              <a:ext cx="35846" cy="27214"/>
            </a:xfrm>
            <a:custGeom>
              <a:avLst/>
              <a:gdLst/>
              <a:ahLst/>
              <a:cxnLst/>
              <a:rect l="l" t="t" r="r" b="b"/>
              <a:pathLst>
                <a:path w="1769" h="1343" extrusionOk="0">
                  <a:moveTo>
                    <a:pt x="1124" y="269"/>
                  </a:moveTo>
                  <a:cubicBezTo>
                    <a:pt x="1194" y="61"/>
                    <a:pt x="1314" y="1"/>
                    <a:pt x="1546" y="114"/>
                  </a:cubicBezTo>
                  <a:cubicBezTo>
                    <a:pt x="1682" y="179"/>
                    <a:pt x="1769" y="278"/>
                    <a:pt x="1715" y="444"/>
                  </a:cubicBezTo>
                  <a:cubicBezTo>
                    <a:pt x="1653" y="634"/>
                    <a:pt x="1566" y="703"/>
                    <a:pt x="1383" y="657"/>
                  </a:cubicBezTo>
                  <a:cubicBezTo>
                    <a:pt x="1274" y="630"/>
                    <a:pt x="1207" y="641"/>
                    <a:pt x="1126" y="723"/>
                  </a:cubicBezTo>
                  <a:cubicBezTo>
                    <a:pt x="1021" y="830"/>
                    <a:pt x="900" y="912"/>
                    <a:pt x="727" y="896"/>
                  </a:cubicBezTo>
                  <a:cubicBezTo>
                    <a:pt x="683" y="892"/>
                    <a:pt x="607" y="985"/>
                    <a:pt x="584" y="1047"/>
                  </a:cubicBezTo>
                  <a:cubicBezTo>
                    <a:pt x="519" y="1224"/>
                    <a:pt x="357" y="1342"/>
                    <a:pt x="218" y="1262"/>
                  </a:cubicBezTo>
                  <a:cubicBezTo>
                    <a:pt x="132" y="1212"/>
                    <a:pt x="41" y="1109"/>
                    <a:pt x="24" y="1016"/>
                  </a:cubicBezTo>
                  <a:cubicBezTo>
                    <a:pt x="0" y="884"/>
                    <a:pt x="119" y="795"/>
                    <a:pt x="243" y="780"/>
                  </a:cubicBezTo>
                  <a:cubicBezTo>
                    <a:pt x="411" y="762"/>
                    <a:pt x="496" y="693"/>
                    <a:pt x="597" y="548"/>
                  </a:cubicBezTo>
                  <a:cubicBezTo>
                    <a:pt x="691" y="414"/>
                    <a:pt x="916" y="371"/>
                    <a:pt x="1124" y="26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7" name="Google Shape;5630;p10">
              <a:extLst>
                <a:ext uri="{FF2B5EF4-FFF2-40B4-BE49-F238E27FC236}">
                  <a16:creationId xmlns:a16="http://schemas.microsoft.com/office/drawing/2014/main" id="{43FB8C60-0E1B-6E14-98FC-B5F33EEACF26}"/>
                </a:ext>
              </a:extLst>
            </p:cNvPr>
            <p:cNvSpPr/>
            <p:nvPr/>
          </p:nvSpPr>
          <p:spPr>
            <a:xfrm>
              <a:off x="11167846" y="6449464"/>
              <a:ext cx="24337" cy="21804"/>
            </a:xfrm>
            <a:custGeom>
              <a:avLst/>
              <a:gdLst/>
              <a:ahLst/>
              <a:cxnLst/>
              <a:rect l="l" t="t" r="r" b="b"/>
              <a:pathLst>
                <a:path w="1201" h="1076" extrusionOk="0">
                  <a:moveTo>
                    <a:pt x="165" y="960"/>
                  </a:moveTo>
                  <a:cubicBezTo>
                    <a:pt x="1" y="796"/>
                    <a:pt x="24" y="535"/>
                    <a:pt x="186" y="477"/>
                  </a:cubicBezTo>
                  <a:cubicBezTo>
                    <a:pt x="325" y="426"/>
                    <a:pt x="328" y="343"/>
                    <a:pt x="302" y="235"/>
                  </a:cubicBezTo>
                  <a:cubicBezTo>
                    <a:pt x="278" y="135"/>
                    <a:pt x="271" y="21"/>
                    <a:pt x="386" y="8"/>
                  </a:cubicBezTo>
                  <a:cubicBezTo>
                    <a:pt x="459" y="0"/>
                    <a:pt x="561" y="72"/>
                    <a:pt x="616" y="136"/>
                  </a:cubicBezTo>
                  <a:cubicBezTo>
                    <a:pt x="707" y="242"/>
                    <a:pt x="761" y="364"/>
                    <a:pt x="550" y="418"/>
                  </a:cubicBezTo>
                  <a:cubicBezTo>
                    <a:pt x="520" y="425"/>
                    <a:pt x="508" y="501"/>
                    <a:pt x="486" y="545"/>
                  </a:cubicBezTo>
                  <a:cubicBezTo>
                    <a:pt x="543" y="551"/>
                    <a:pt x="618" y="582"/>
                    <a:pt x="655" y="558"/>
                  </a:cubicBezTo>
                  <a:cubicBezTo>
                    <a:pt x="803" y="460"/>
                    <a:pt x="928" y="491"/>
                    <a:pt x="1048" y="595"/>
                  </a:cubicBezTo>
                  <a:cubicBezTo>
                    <a:pt x="1131" y="668"/>
                    <a:pt x="1200" y="751"/>
                    <a:pt x="1137" y="872"/>
                  </a:cubicBezTo>
                  <a:cubicBezTo>
                    <a:pt x="1072" y="996"/>
                    <a:pt x="970" y="1076"/>
                    <a:pt x="833" y="1031"/>
                  </a:cubicBezTo>
                  <a:cubicBezTo>
                    <a:pt x="669" y="978"/>
                    <a:pt x="517" y="939"/>
                    <a:pt x="344" y="997"/>
                  </a:cubicBezTo>
                  <a:cubicBezTo>
                    <a:pt x="281" y="1018"/>
                    <a:pt x="196" y="967"/>
                    <a:pt x="165" y="96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8" name="Google Shape;5631;p10">
              <a:extLst>
                <a:ext uri="{FF2B5EF4-FFF2-40B4-BE49-F238E27FC236}">
                  <a16:creationId xmlns:a16="http://schemas.microsoft.com/office/drawing/2014/main" id="{8EA56B8C-61B4-5ABB-7EA2-5A0AD760554D}"/>
                </a:ext>
              </a:extLst>
            </p:cNvPr>
            <p:cNvSpPr/>
            <p:nvPr/>
          </p:nvSpPr>
          <p:spPr>
            <a:xfrm>
              <a:off x="11146670" y="6362837"/>
              <a:ext cx="17062" cy="22837"/>
            </a:xfrm>
            <a:custGeom>
              <a:avLst/>
              <a:gdLst/>
              <a:ahLst/>
              <a:cxnLst/>
              <a:rect l="l" t="t" r="r" b="b"/>
              <a:pathLst>
                <a:path w="842" h="1127" extrusionOk="0">
                  <a:moveTo>
                    <a:pt x="318" y="395"/>
                  </a:moveTo>
                  <a:cubicBezTo>
                    <a:pt x="232" y="386"/>
                    <a:pt x="157" y="398"/>
                    <a:pt x="131" y="369"/>
                  </a:cubicBezTo>
                  <a:cubicBezTo>
                    <a:pt x="77" y="306"/>
                    <a:pt x="5" y="213"/>
                    <a:pt x="18" y="147"/>
                  </a:cubicBezTo>
                  <a:cubicBezTo>
                    <a:pt x="37" y="47"/>
                    <a:pt x="133" y="1"/>
                    <a:pt x="254" y="37"/>
                  </a:cubicBezTo>
                  <a:cubicBezTo>
                    <a:pt x="323" y="58"/>
                    <a:pt x="404" y="57"/>
                    <a:pt x="477" y="45"/>
                  </a:cubicBezTo>
                  <a:cubicBezTo>
                    <a:pt x="649" y="19"/>
                    <a:pt x="720" y="121"/>
                    <a:pt x="780" y="257"/>
                  </a:cubicBezTo>
                  <a:cubicBezTo>
                    <a:pt x="841" y="396"/>
                    <a:pt x="794" y="468"/>
                    <a:pt x="662" y="510"/>
                  </a:cubicBezTo>
                  <a:cubicBezTo>
                    <a:pt x="502" y="561"/>
                    <a:pt x="554" y="700"/>
                    <a:pt x="546" y="811"/>
                  </a:cubicBezTo>
                  <a:cubicBezTo>
                    <a:pt x="532" y="1000"/>
                    <a:pt x="449" y="1100"/>
                    <a:pt x="286" y="1114"/>
                  </a:cubicBezTo>
                  <a:cubicBezTo>
                    <a:pt x="133" y="1126"/>
                    <a:pt x="50" y="1055"/>
                    <a:pt x="27" y="907"/>
                  </a:cubicBezTo>
                  <a:cubicBezTo>
                    <a:pt x="0" y="733"/>
                    <a:pt x="119" y="508"/>
                    <a:pt x="318" y="39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9" name="Google Shape;5632;p10">
              <a:extLst>
                <a:ext uri="{FF2B5EF4-FFF2-40B4-BE49-F238E27FC236}">
                  <a16:creationId xmlns:a16="http://schemas.microsoft.com/office/drawing/2014/main" id="{24DBD916-6368-2EEF-E41E-18E931660F43}"/>
                </a:ext>
              </a:extLst>
            </p:cNvPr>
            <p:cNvSpPr/>
            <p:nvPr/>
          </p:nvSpPr>
          <p:spPr>
            <a:xfrm>
              <a:off x="11140550" y="6422999"/>
              <a:ext cx="25532" cy="16211"/>
            </a:xfrm>
            <a:custGeom>
              <a:avLst/>
              <a:gdLst/>
              <a:ahLst/>
              <a:cxnLst/>
              <a:rect l="l" t="t" r="r" b="b"/>
              <a:pathLst>
                <a:path w="1260" h="800" extrusionOk="0">
                  <a:moveTo>
                    <a:pt x="696" y="691"/>
                  </a:moveTo>
                  <a:cubicBezTo>
                    <a:pt x="576" y="553"/>
                    <a:pt x="523" y="398"/>
                    <a:pt x="314" y="510"/>
                  </a:cubicBezTo>
                  <a:cubicBezTo>
                    <a:pt x="261" y="539"/>
                    <a:pt x="103" y="397"/>
                    <a:pt x="15" y="312"/>
                  </a:cubicBezTo>
                  <a:cubicBezTo>
                    <a:pt x="0" y="298"/>
                    <a:pt x="85" y="159"/>
                    <a:pt x="147" y="101"/>
                  </a:cubicBezTo>
                  <a:cubicBezTo>
                    <a:pt x="176" y="73"/>
                    <a:pt x="284" y="79"/>
                    <a:pt x="311" y="110"/>
                  </a:cubicBezTo>
                  <a:cubicBezTo>
                    <a:pt x="401" y="215"/>
                    <a:pt x="481" y="187"/>
                    <a:pt x="589" y="139"/>
                  </a:cubicBezTo>
                  <a:cubicBezTo>
                    <a:pt x="902" y="0"/>
                    <a:pt x="969" y="34"/>
                    <a:pt x="1092" y="357"/>
                  </a:cubicBezTo>
                  <a:cubicBezTo>
                    <a:pt x="1098" y="375"/>
                    <a:pt x="1101" y="396"/>
                    <a:pt x="1112" y="409"/>
                  </a:cubicBezTo>
                  <a:cubicBezTo>
                    <a:pt x="1210" y="520"/>
                    <a:pt x="1260" y="663"/>
                    <a:pt x="1130" y="748"/>
                  </a:cubicBezTo>
                  <a:cubicBezTo>
                    <a:pt x="1051" y="800"/>
                    <a:pt x="904" y="754"/>
                    <a:pt x="788" y="739"/>
                  </a:cubicBezTo>
                  <a:cubicBezTo>
                    <a:pt x="744" y="734"/>
                    <a:pt x="703" y="695"/>
                    <a:pt x="696" y="69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0" name="Google Shape;5633;p10">
              <a:extLst>
                <a:ext uri="{FF2B5EF4-FFF2-40B4-BE49-F238E27FC236}">
                  <a16:creationId xmlns:a16="http://schemas.microsoft.com/office/drawing/2014/main" id="{2886E65F-9390-1EDA-9AF5-99D43B90A912}"/>
                </a:ext>
              </a:extLst>
            </p:cNvPr>
            <p:cNvSpPr/>
            <p:nvPr/>
          </p:nvSpPr>
          <p:spPr>
            <a:xfrm>
              <a:off x="11068959" y="6466911"/>
              <a:ext cx="23952" cy="20223"/>
            </a:xfrm>
            <a:custGeom>
              <a:avLst/>
              <a:gdLst/>
              <a:ahLst/>
              <a:cxnLst/>
              <a:rect l="l" t="t" r="r" b="b"/>
              <a:pathLst>
                <a:path w="1182" h="998" extrusionOk="0">
                  <a:moveTo>
                    <a:pt x="0" y="362"/>
                  </a:moveTo>
                  <a:cubicBezTo>
                    <a:pt x="66" y="342"/>
                    <a:pt x="113" y="329"/>
                    <a:pt x="159" y="313"/>
                  </a:cubicBezTo>
                  <a:cubicBezTo>
                    <a:pt x="198" y="297"/>
                    <a:pt x="235" y="277"/>
                    <a:pt x="274" y="260"/>
                  </a:cubicBezTo>
                  <a:cubicBezTo>
                    <a:pt x="271" y="232"/>
                    <a:pt x="268" y="214"/>
                    <a:pt x="267" y="196"/>
                  </a:cubicBezTo>
                  <a:cubicBezTo>
                    <a:pt x="265" y="131"/>
                    <a:pt x="265" y="65"/>
                    <a:pt x="263" y="0"/>
                  </a:cubicBezTo>
                  <a:cubicBezTo>
                    <a:pt x="336" y="18"/>
                    <a:pt x="432" y="12"/>
                    <a:pt x="480" y="57"/>
                  </a:cubicBezTo>
                  <a:cubicBezTo>
                    <a:pt x="556" y="130"/>
                    <a:pt x="600" y="235"/>
                    <a:pt x="656" y="327"/>
                  </a:cubicBezTo>
                  <a:cubicBezTo>
                    <a:pt x="707" y="412"/>
                    <a:pt x="761" y="467"/>
                    <a:pt x="880" y="444"/>
                  </a:cubicBezTo>
                  <a:cubicBezTo>
                    <a:pt x="1010" y="421"/>
                    <a:pt x="1143" y="547"/>
                    <a:pt x="1162" y="684"/>
                  </a:cubicBezTo>
                  <a:cubicBezTo>
                    <a:pt x="1182" y="822"/>
                    <a:pt x="1081" y="974"/>
                    <a:pt x="946" y="985"/>
                  </a:cubicBezTo>
                  <a:cubicBezTo>
                    <a:pt x="804" y="998"/>
                    <a:pt x="695" y="958"/>
                    <a:pt x="655" y="791"/>
                  </a:cubicBezTo>
                  <a:cubicBezTo>
                    <a:pt x="603" y="571"/>
                    <a:pt x="428" y="522"/>
                    <a:pt x="254" y="651"/>
                  </a:cubicBezTo>
                  <a:cubicBezTo>
                    <a:pt x="222" y="675"/>
                    <a:pt x="112" y="649"/>
                    <a:pt x="84" y="612"/>
                  </a:cubicBezTo>
                  <a:cubicBezTo>
                    <a:pt x="38" y="551"/>
                    <a:pt x="31" y="462"/>
                    <a:pt x="0" y="36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1" name="Google Shape;5634;p10">
              <a:extLst>
                <a:ext uri="{FF2B5EF4-FFF2-40B4-BE49-F238E27FC236}">
                  <a16:creationId xmlns:a16="http://schemas.microsoft.com/office/drawing/2014/main" id="{937F0AB3-F7E8-A906-0533-ECE71D44CA7A}"/>
                </a:ext>
              </a:extLst>
            </p:cNvPr>
            <p:cNvSpPr/>
            <p:nvPr/>
          </p:nvSpPr>
          <p:spPr>
            <a:xfrm>
              <a:off x="11198626" y="6426667"/>
              <a:ext cx="17792" cy="19169"/>
            </a:xfrm>
            <a:custGeom>
              <a:avLst/>
              <a:gdLst/>
              <a:ahLst/>
              <a:cxnLst/>
              <a:rect l="l" t="t" r="r" b="b"/>
              <a:pathLst>
                <a:path w="878" h="946" extrusionOk="0">
                  <a:moveTo>
                    <a:pt x="842" y="221"/>
                  </a:moveTo>
                  <a:cubicBezTo>
                    <a:pt x="825" y="396"/>
                    <a:pt x="818" y="574"/>
                    <a:pt x="788" y="747"/>
                  </a:cubicBezTo>
                  <a:cubicBezTo>
                    <a:pt x="777" y="813"/>
                    <a:pt x="715" y="912"/>
                    <a:pt x="665" y="920"/>
                  </a:cubicBezTo>
                  <a:cubicBezTo>
                    <a:pt x="489" y="946"/>
                    <a:pt x="307" y="944"/>
                    <a:pt x="129" y="938"/>
                  </a:cubicBezTo>
                  <a:cubicBezTo>
                    <a:pt x="86" y="937"/>
                    <a:pt x="19" y="890"/>
                    <a:pt x="10" y="853"/>
                  </a:cubicBezTo>
                  <a:cubicBezTo>
                    <a:pt x="1" y="804"/>
                    <a:pt x="37" y="746"/>
                    <a:pt x="55" y="692"/>
                  </a:cubicBezTo>
                  <a:cubicBezTo>
                    <a:pt x="77" y="627"/>
                    <a:pt x="107" y="563"/>
                    <a:pt x="118" y="495"/>
                  </a:cubicBezTo>
                  <a:cubicBezTo>
                    <a:pt x="132" y="417"/>
                    <a:pt x="130" y="336"/>
                    <a:pt x="134" y="256"/>
                  </a:cubicBezTo>
                  <a:cubicBezTo>
                    <a:pt x="207" y="281"/>
                    <a:pt x="280" y="305"/>
                    <a:pt x="352" y="333"/>
                  </a:cubicBezTo>
                  <a:cubicBezTo>
                    <a:pt x="396" y="350"/>
                    <a:pt x="436" y="376"/>
                    <a:pt x="481" y="387"/>
                  </a:cubicBezTo>
                  <a:cubicBezTo>
                    <a:pt x="488" y="389"/>
                    <a:pt x="518" y="343"/>
                    <a:pt x="522" y="318"/>
                  </a:cubicBezTo>
                  <a:cubicBezTo>
                    <a:pt x="572" y="15"/>
                    <a:pt x="609" y="1"/>
                    <a:pt x="858" y="192"/>
                  </a:cubicBezTo>
                  <a:cubicBezTo>
                    <a:pt x="867" y="198"/>
                    <a:pt x="871" y="213"/>
                    <a:pt x="877" y="223"/>
                  </a:cubicBezTo>
                  <a:cubicBezTo>
                    <a:pt x="865" y="222"/>
                    <a:pt x="853" y="221"/>
                    <a:pt x="842" y="22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2" name="Google Shape;5635;p10">
              <a:extLst>
                <a:ext uri="{FF2B5EF4-FFF2-40B4-BE49-F238E27FC236}">
                  <a16:creationId xmlns:a16="http://schemas.microsoft.com/office/drawing/2014/main" id="{1FEA8EE3-5AF0-AFD5-3F23-A244BC0A631A}"/>
                </a:ext>
              </a:extLst>
            </p:cNvPr>
            <p:cNvSpPr/>
            <p:nvPr/>
          </p:nvSpPr>
          <p:spPr>
            <a:xfrm>
              <a:off x="11165191" y="6412341"/>
              <a:ext cx="22716" cy="14651"/>
            </a:xfrm>
            <a:custGeom>
              <a:avLst/>
              <a:gdLst/>
              <a:ahLst/>
              <a:cxnLst/>
              <a:rect l="l" t="t" r="r" b="b"/>
              <a:pathLst>
                <a:path w="1121" h="723" extrusionOk="0">
                  <a:moveTo>
                    <a:pt x="593" y="204"/>
                  </a:moveTo>
                  <a:cubicBezTo>
                    <a:pt x="809" y="125"/>
                    <a:pt x="943" y="159"/>
                    <a:pt x="1036" y="322"/>
                  </a:cubicBezTo>
                  <a:cubicBezTo>
                    <a:pt x="1101" y="434"/>
                    <a:pt x="1120" y="566"/>
                    <a:pt x="1006" y="642"/>
                  </a:cubicBezTo>
                  <a:cubicBezTo>
                    <a:pt x="928" y="694"/>
                    <a:pt x="799" y="722"/>
                    <a:pt x="712" y="695"/>
                  </a:cubicBezTo>
                  <a:cubicBezTo>
                    <a:pt x="573" y="653"/>
                    <a:pt x="456" y="575"/>
                    <a:pt x="291" y="593"/>
                  </a:cubicBezTo>
                  <a:cubicBezTo>
                    <a:pt x="137" y="610"/>
                    <a:pt x="41" y="485"/>
                    <a:pt x="21" y="335"/>
                  </a:cubicBezTo>
                  <a:cubicBezTo>
                    <a:pt x="0" y="179"/>
                    <a:pt x="101" y="96"/>
                    <a:pt x="240" y="55"/>
                  </a:cubicBezTo>
                  <a:cubicBezTo>
                    <a:pt x="422" y="1"/>
                    <a:pt x="505" y="37"/>
                    <a:pt x="593" y="20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3" name="Google Shape;5636;p10">
              <a:extLst>
                <a:ext uri="{FF2B5EF4-FFF2-40B4-BE49-F238E27FC236}">
                  <a16:creationId xmlns:a16="http://schemas.microsoft.com/office/drawing/2014/main" id="{370CB835-404A-5D76-544D-852FC2342B69}"/>
                </a:ext>
              </a:extLst>
            </p:cNvPr>
            <p:cNvSpPr/>
            <p:nvPr/>
          </p:nvSpPr>
          <p:spPr>
            <a:xfrm>
              <a:off x="11245536" y="6355542"/>
              <a:ext cx="16940" cy="18582"/>
            </a:xfrm>
            <a:custGeom>
              <a:avLst/>
              <a:gdLst/>
              <a:ahLst/>
              <a:cxnLst/>
              <a:rect l="l" t="t" r="r" b="b"/>
              <a:pathLst>
                <a:path w="836" h="917" extrusionOk="0">
                  <a:moveTo>
                    <a:pt x="488" y="125"/>
                  </a:moveTo>
                  <a:cubicBezTo>
                    <a:pt x="594" y="273"/>
                    <a:pt x="717" y="415"/>
                    <a:pt x="801" y="575"/>
                  </a:cubicBezTo>
                  <a:cubicBezTo>
                    <a:pt x="835" y="639"/>
                    <a:pt x="817" y="776"/>
                    <a:pt x="769" y="826"/>
                  </a:cubicBezTo>
                  <a:cubicBezTo>
                    <a:pt x="713" y="884"/>
                    <a:pt x="588" y="916"/>
                    <a:pt x="507" y="899"/>
                  </a:cubicBezTo>
                  <a:cubicBezTo>
                    <a:pt x="439" y="883"/>
                    <a:pt x="389" y="782"/>
                    <a:pt x="335" y="716"/>
                  </a:cubicBezTo>
                  <a:cubicBezTo>
                    <a:pt x="292" y="662"/>
                    <a:pt x="263" y="560"/>
                    <a:pt x="217" y="553"/>
                  </a:cubicBezTo>
                  <a:cubicBezTo>
                    <a:pt x="24" y="525"/>
                    <a:pt x="28" y="371"/>
                    <a:pt x="8" y="245"/>
                  </a:cubicBezTo>
                  <a:cubicBezTo>
                    <a:pt x="0" y="199"/>
                    <a:pt x="68" y="114"/>
                    <a:pt x="121" y="90"/>
                  </a:cubicBezTo>
                  <a:cubicBezTo>
                    <a:pt x="244" y="33"/>
                    <a:pt x="381" y="0"/>
                    <a:pt x="488" y="12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4" name="Google Shape;5637;p10">
              <a:extLst>
                <a:ext uri="{FF2B5EF4-FFF2-40B4-BE49-F238E27FC236}">
                  <a16:creationId xmlns:a16="http://schemas.microsoft.com/office/drawing/2014/main" id="{9C8F5B4E-9D83-C727-16D1-B0229EAD2ACC}"/>
                </a:ext>
              </a:extLst>
            </p:cNvPr>
            <p:cNvSpPr/>
            <p:nvPr/>
          </p:nvSpPr>
          <p:spPr>
            <a:xfrm>
              <a:off x="11280593" y="6483203"/>
              <a:ext cx="19656" cy="12807"/>
            </a:xfrm>
            <a:custGeom>
              <a:avLst/>
              <a:gdLst/>
              <a:ahLst/>
              <a:cxnLst/>
              <a:rect l="l" t="t" r="r" b="b"/>
              <a:pathLst>
                <a:path w="970" h="632" extrusionOk="0">
                  <a:moveTo>
                    <a:pt x="17" y="536"/>
                  </a:moveTo>
                  <a:cubicBezTo>
                    <a:pt x="20" y="415"/>
                    <a:pt x="0" y="296"/>
                    <a:pt x="34" y="195"/>
                  </a:cubicBezTo>
                  <a:cubicBezTo>
                    <a:pt x="51" y="145"/>
                    <a:pt x="167" y="110"/>
                    <a:pt x="241" y="105"/>
                  </a:cubicBezTo>
                  <a:cubicBezTo>
                    <a:pt x="378" y="96"/>
                    <a:pt x="508" y="121"/>
                    <a:pt x="645" y="39"/>
                  </a:cubicBezTo>
                  <a:cubicBezTo>
                    <a:pt x="709" y="1"/>
                    <a:pt x="839" y="72"/>
                    <a:pt x="940" y="94"/>
                  </a:cubicBezTo>
                  <a:cubicBezTo>
                    <a:pt x="915" y="205"/>
                    <a:pt x="970" y="357"/>
                    <a:pt x="793" y="395"/>
                  </a:cubicBezTo>
                  <a:cubicBezTo>
                    <a:pt x="776" y="399"/>
                    <a:pt x="750" y="404"/>
                    <a:pt x="743" y="416"/>
                  </a:cubicBezTo>
                  <a:cubicBezTo>
                    <a:pt x="624" y="632"/>
                    <a:pt x="425" y="611"/>
                    <a:pt x="226" y="590"/>
                  </a:cubicBezTo>
                  <a:cubicBezTo>
                    <a:pt x="169" y="584"/>
                    <a:pt x="114" y="562"/>
                    <a:pt x="17" y="53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5" name="Google Shape;5638;p10">
              <a:extLst>
                <a:ext uri="{FF2B5EF4-FFF2-40B4-BE49-F238E27FC236}">
                  <a16:creationId xmlns:a16="http://schemas.microsoft.com/office/drawing/2014/main" id="{6BD3C690-A5AB-4E11-0092-F8281A150485}"/>
                </a:ext>
              </a:extLst>
            </p:cNvPr>
            <p:cNvSpPr/>
            <p:nvPr/>
          </p:nvSpPr>
          <p:spPr>
            <a:xfrm>
              <a:off x="11072870" y="6412746"/>
              <a:ext cx="14124" cy="30193"/>
            </a:xfrm>
            <a:custGeom>
              <a:avLst/>
              <a:gdLst/>
              <a:ahLst/>
              <a:cxnLst/>
              <a:rect l="l" t="t" r="r" b="b"/>
              <a:pathLst>
                <a:path w="697" h="1490" extrusionOk="0">
                  <a:moveTo>
                    <a:pt x="366" y="568"/>
                  </a:moveTo>
                  <a:cubicBezTo>
                    <a:pt x="430" y="781"/>
                    <a:pt x="488" y="982"/>
                    <a:pt x="556" y="1180"/>
                  </a:cubicBezTo>
                  <a:cubicBezTo>
                    <a:pt x="569" y="1218"/>
                    <a:pt x="629" y="1240"/>
                    <a:pt x="652" y="1279"/>
                  </a:cubicBezTo>
                  <a:cubicBezTo>
                    <a:pt x="677" y="1321"/>
                    <a:pt x="697" y="1376"/>
                    <a:pt x="692" y="1422"/>
                  </a:cubicBezTo>
                  <a:cubicBezTo>
                    <a:pt x="690" y="1447"/>
                    <a:pt x="618" y="1489"/>
                    <a:pt x="595" y="1480"/>
                  </a:cubicBezTo>
                  <a:cubicBezTo>
                    <a:pt x="549" y="1461"/>
                    <a:pt x="477" y="1405"/>
                    <a:pt x="483" y="1379"/>
                  </a:cubicBezTo>
                  <a:cubicBezTo>
                    <a:pt x="534" y="1158"/>
                    <a:pt x="327" y="1119"/>
                    <a:pt x="225" y="1017"/>
                  </a:cubicBezTo>
                  <a:cubicBezTo>
                    <a:pt x="116" y="909"/>
                    <a:pt x="0" y="837"/>
                    <a:pt x="130" y="665"/>
                  </a:cubicBezTo>
                  <a:cubicBezTo>
                    <a:pt x="162" y="621"/>
                    <a:pt x="127" y="527"/>
                    <a:pt x="123" y="455"/>
                  </a:cubicBezTo>
                  <a:cubicBezTo>
                    <a:pt x="119" y="378"/>
                    <a:pt x="98" y="296"/>
                    <a:pt x="114" y="224"/>
                  </a:cubicBezTo>
                  <a:cubicBezTo>
                    <a:pt x="140" y="107"/>
                    <a:pt x="218" y="0"/>
                    <a:pt x="349" y="43"/>
                  </a:cubicBezTo>
                  <a:cubicBezTo>
                    <a:pt x="481" y="86"/>
                    <a:pt x="537" y="212"/>
                    <a:pt x="491" y="349"/>
                  </a:cubicBezTo>
                  <a:cubicBezTo>
                    <a:pt x="463" y="434"/>
                    <a:pt x="401" y="509"/>
                    <a:pt x="366" y="56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6" name="Google Shape;5639;p10">
              <a:extLst>
                <a:ext uri="{FF2B5EF4-FFF2-40B4-BE49-F238E27FC236}">
                  <a16:creationId xmlns:a16="http://schemas.microsoft.com/office/drawing/2014/main" id="{C9558646-DE59-81E9-CA58-4698391C2EFD}"/>
                </a:ext>
              </a:extLst>
            </p:cNvPr>
            <p:cNvSpPr/>
            <p:nvPr/>
          </p:nvSpPr>
          <p:spPr>
            <a:xfrm>
              <a:off x="11273237" y="6447964"/>
              <a:ext cx="17447" cy="21662"/>
            </a:xfrm>
            <a:custGeom>
              <a:avLst/>
              <a:gdLst/>
              <a:ahLst/>
              <a:cxnLst/>
              <a:rect l="l" t="t" r="r" b="b"/>
              <a:pathLst>
                <a:path w="861" h="1069" extrusionOk="0">
                  <a:moveTo>
                    <a:pt x="509" y="559"/>
                  </a:moveTo>
                  <a:cubicBezTo>
                    <a:pt x="669" y="596"/>
                    <a:pt x="858" y="577"/>
                    <a:pt x="859" y="802"/>
                  </a:cubicBezTo>
                  <a:cubicBezTo>
                    <a:pt x="860" y="920"/>
                    <a:pt x="680" y="1069"/>
                    <a:pt x="562" y="1023"/>
                  </a:cubicBezTo>
                  <a:cubicBezTo>
                    <a:pt x="349" y="942"/>
                    <a:pt x="496" y="748"/>
                    <a:pt x="466" y="608"/>
                  </a:cubicBezTo>
                  <a:cubicBezTo>
                    <a:pt x="175" y="586"/>
                    <a:pt x="1" y="430"/>
                    <a:pt x="32" y="221"/>
                  </a:cubicBezTo>
                  <a:cubicBezTo>
                    <a:pt x="51" y="96"/>
                    <a:pt x="211" y="1"/>
                    <a:pt x="351" y="32"/>
                  </a:cubicBezTo>
                  <a:cubicBezTo>
                    <a:pt x="551" y="77"/>
                    <a:pt x="598" y="227"/>
                    <a:pt x="509" y="55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7" name="Google Shape;5640;p10">
              <a:extLst>
                <a:ext uri="{FF2B5EF4-FFF2-40B4-BE49-F238E27FC236}">
                  <a16:creationId xmlns:a16="http://schemas.microsoft.com/office/drawing/2014/main" id="{31949F98-FDF6-6CC5-2A3B-139FE2558375}"/>
                </a:ext>
              </a:extLst>
            </p:cNvPr>
            <p:cNvSpPr/>
            <p:nvPr/>
          </p:nvSpPr>
          <p:spPr>
            <a:xfrm>
              <a:off x="11287219" y="6417102"/>
              <a:ext cx="21054" cy="13678"/>
            </a:xfrm>
            <a:custGeom>
              <a:avLst/>
              <a:gdLst/>
              <a:ahLst/>
              <a:cxnLst/>
              <a:rect l="l" t="t" r="r" b="b"/>
              <a:pathLst>
                <a:path w="1039" h="675" extrusionOk="0">
                  <a:moveTo>
                    <a:pt x="716" y="674"/>
                  </a:moveTo>
                  <a:cubicBezTo>
                    <a:pt x="637" y="594"/>
                    <a:pt x="561" y="495"/>
                    <a:pt x="464" y="424"/>
                  </a:cubicBezTo>
                  <a:cubicBezTo>
                    <a:pt x="401" y="378"/>
                    <a:pt x="304" y="381"/>
                    <a:pt x="230" y="347"/>
                  </a:cubicBezTo>
                  <a:cubicBezTo>
                    <a:pt x="153" y="313"/>
                    <a:pt x="53" y="276"/>
                    <a:pt x="22" y="211"/>
                  </a:cubicBezTo>
                  <a:cubicBezTo>
                    <a:pt x="0" y="166"/>
                    <a:pt x="67" y="20"/>
                    <a:pt x="110" y="13"/>
                  </a:cubicBezTo>
                  <a:cubicBezTo>
                    <a:pt x="183" y="0"/>
                    <a:pt x="290" y="41"/>
                    <a:pt x="344" y="97"/>
                  </a:cubicBezTo>
                  <a:cubicBezTo>
                    <a:pt x="422" y="176"/>
                    <a:pt x="476" y="179"/>
                    <a:pt x="569" y="132"/>
                  </a:cubicBezTo>
                  <a:cubicBezTo>
                    <a:pt x="673" y="80"/>
                    <a:pt x="789" y="41"/>
                    <a:pt x="903" y="24"/>
                  </a:cubicBezTo>
                  <a:cubicBezTo>
                    <a:pt x="942" y="19"/>
                    <a:pt x="1038" y="123"/>
                    <a:pt x="1031" y="140"/>
                  </a:cubicBezTo>
                  <a:cubicBezTo>
                    <a:pt x="942" y="322"/>
                    <a:pt x="1011" y="595"/>
                    <a:pt x="716" y="67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8" name="Google Shape;5641;p10">
              <a:extLst>
                <a:ext uri="{FF2B5EF4-FFF2-40B4-BE49-F238E27FC236}">
                  <a16:creationId xmlns:a16="http://schemas.microsoft.com/office/drawing/2014/main" id="{032F8ECC-6F53-A0D2-8714-01E001F3D3B3}"/>
                </a:ext>
              </a:extLst>
            </p:cNvPr>
            <p:cNvSpPr/>
            <p:nvPr/>
          </p:nvSpPr>
          <p:spPr>
            <a:xfrm>
              <a:off x="11206570" y="6375765"/>
              <a:ext cx="15988" cy="19838"/>
            </a:xfrm>
            <a:custGeom>
              <a:avLst/>
              <a:gdLst/>
              <a:ahLst/>
              <a:cxnLst/>
              <a:rect l="l" t="t" r="r" b="b"/>
              <a:pathLst>
                <a:path w="789" h="979" extrusionOk="0">
                  <a:moveTo>
                    <a:pt x="341" y="653"/>
                  </a:moveTo>
                  <a:cubicBezTo>
                    <a:pt x="216" y="475"/>
                    <a:pt x="109" y="336"/>
                    <a:pt x="22" y="185"/>
                  </a:cubicBezTo>
                  <a:cubicBezTo>
                    <a:pt x="0" y="149"/>
                    <a:pt x="25" y="62"/>
                    <a:pt x="58" y="25"/>
                  </a:cubicBezTo>
                  <a:cubicBezTo>
                    <a:pt x="80" y="0"/>
                    <a:pt x="162" y="4"/>
                    <a:pt x="204" y="24"/>
                  </a:cubicBezTo>
                  <a:cubicBezTo>
                    <a:pt x="332" y="86"/>
                    <a:pt x="455" y="152"/>
                    <a:pt x="472" y="329"/>
                  </a:cubicBezTo>
                  <a:cubicBezTo>
                    <a:pt x="477" y="382"/>
                    <a:pt x="577" y="441"/>
                    <a:pt x="645" y="472"/>
                  </a:cubicBezTo>
                  <a:cubicBezTo>
                    <a:pt x="770" y="525"/>
                    <a:pt x="788" y="599"/>
                    <a:pt x="693" y="678"/>
                  </a:cubicBezTo>
                  <a:cubicBezTo>
                    <a:pt x="560" y="786"/>
                    <a:pt x="414" y="878"/>
                    <a:pt x="266" y="964"/>
                  </a:cubicBezTo>
                  <a:cubicBezTo>
                    <a:pt x="241" y="978"/>
                    <a:pt x="148" y="937"/>
                    <a:pt x="146" y="917"/>
                  </a:cubicBezTo>
                  <a:cubicBezTo>
                    <a:pt x="143" y="864"/>
                    <a:pt x="157" y="796"/>
                    <a:pt x="191" y="757"/>
                  </a:cubicBezTo>
                  <a:cubicBezTo>
                    <a:pt x="236" y="705"/>
                    <a:pt x="306" y="676"/>
                    <a:pt x="341" y="65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9" name="Google Shape;5642;p10">
              <a:extLst>
                <a:ext uri="{FF2B5EF4-FFF2-40B4-BE49-F238E27FC236}">
                  <a16:creationId xmlns:a16="http://schemas.microsoft.com/office/drawing/2014/main" id="{0E456CE3-F603-D437-03E9-A72B93754FFC}"/>
                </a:ext>
              </a:extLst>
            </p:cNvPr>
            <p:cNvSpPr/>
            <p:nvPr/>
          </p:nvSpPr>
          <p:spPr>
            <a:xfrm>
              <a:off x="11288921" y="6358399"/>
              <a:ext cx="16717" cy="13698"/>
            </a:xfrm>
            <a:custGeom>
              <a:avLst/>
              <a:gdLst/>
              <a:ahLst/>
              <a:cxnLst/>
              <a:rect l="l" t="t" r="r" b="b"/>
              <a:pathLst>
                <a:path w="825" h="676" extrusionOk="0">
                  <a:moveTo>
                    <a:pt x="343" y="564"/>
                  </a:moveTo>
                  <a:cubicBezTo>
                    <a:pt x="256" y="524"/>
                    <a:pt x="163" y="494"/>
                    <a:pt x="85" y="440"/>
                  </a:cubicBezTo>
                  <a:cubicBezTo>
                    <a:pt x="42" y="411"/>
                    <a:pt x="0" y="341"/>
                    <a:pt x="3" y="293"/>
                  </a:cubicBezTo>
                  <a:cubicBezTo>
                    <a:pt x="6" y="249"/>
                    <a:pt x="65" y="197"/>
                    <a:pt x="110" y="170"/>
                  </a:cubicBezTo>
                  <a:cubicBezTo>
                    <a:pt x="176" y="131"/>
                    <a:pt x="255" y="117"/>
                    <a:pt x="324" y="84"/>
                  </a:cubicBezTo>
                  <a:cubicBezTo>
                    <a:pt x="459" y="19"/>
                    <a:pt x="598" y="1"/>
                    <a:pt x="704" y="117"/>
                  </a:cubicBezTo>
                  <a:cubicBezTo>
                    <a:pt x="763" y="181"/>
                    <a:pt x="825" y="300"/>
                    <a:pt x="804" y="369"/>
                  </a:cubicBezTo>
                  <a:cubicBezTo>
                    <a:pt x="762" y="508"/>
                    <a:pt x="678" y="649"/>
                    <a:pt x="506" y="668"/>
                  </a:cubicBezTo>
                  <a:cubicBezTo>
                    <a:pt x="447" y="675"/>
                    <a:pt x="382" y="642"/>
                    <a:pt x="320" y="628"/>
                  </a:cubicBezTo>
                  <a:cubicBezTo>
                    <a:pt x="327" y="607"/>
                    <a:pt x="336" y="585"/>
                    <a:pt x="343" y="56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0" name="Google Shape;5643;p10">
              <a:extLst>
                <a:ext uri="{FF2B5EF4-FFF2-40B4-BE49-F238E27FC236}">
                  <a16:creationId xmlns:a16="http://schemas.microsoft.com/office/drawing/2014/main" id="{0A0C6273-927B-B0CF-6A8A-478AEB38DF47}"/>
                </a:ext>
              </a:extLst>
            </p:cNvPr>
            <p:cNvSpPr/>
            <p:nvPr/>
          </p:nvSpPr>
          <p:spPr>
            <a:xfrm>
              <a:off x="11126062" y="6413901"/>
              <a:ext cx="19818" cy="14144"/>
            </a:xfrm>
            <a:custGeom>
              <a:avLst/>
              <a:gdLst/>
              <a:ahLst/>
              <a:cxnLst/>
              <a:rect l="l" t="t" r="r" b="b"/>
              <a:pathLst>
                <a:path w="978" h="698" extrusionOk="0">
                  <a:moveTo>
                    <a:pt x="906" y="1"/>
                  </a:moveTo>
                  <a:cubicBezTo>
                    <a:pt x="932" y="86"/>
                    <a:pt x="969" y="155"/>
                    <a:pt x="972" y="227"/>
                  </a:cubicBezTo>
                  <a:cubicBezTo>
                    <a:pt x="978" y="339"/>
                    <a:pt x="937" y="420"/>
                    <a:pt x="804" y="347"/>
                  </a:cubicBezTo>
                  <a:cubicBezTo>
                    <a:pt x="674" y="276"/>
                    <a:pt x="597" y="292"/>
                    <a:pt x="537" y="448"/>
                  </a:cubicBezTo>
                  <a:cubicBezTo>
                    <a:pt x="459" y="654"/>
                    <a:pt x="206" y="697"/>
                    <a:pt x="89" y="532"/>
                  </a:cubicBezTo>
                  <a:cubicBezTo>
                    <a:pt x="40" y="464"/>
                    <a:pt x="1" y="334"/>
                    <a:pt x="34" y="277"/>
                  </a:cubicBezTo>
                  <a:cubicBezTo>
                    <a:pt x="79" y="200"/>
                    <a:pt x="213" y="108"/>
                    <a:pt x="281" y="125"/>
                  </a:cubicBezTo>
                  <a:cubicBezTo>
                    <a:pt x="484" y="179"/>
                    <a:pt x="630" y="77"/>
                    <a:pt x="795" y="12"/>
                  </a:cubicBezTo>
                  <a:cubicBezTo>
                    <a:pt x="822" y="2"/>
                    <a:pt x="855" y="6"/>
                    <a:pt x="90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1" name="Google Shape;5644;p10">
              <a:extLst>
                <a:ext uri="{FF2B5EF4-FFF2-40B4-BE49-F238E27FC236}">
                  <a16:creationId xmlns:a16="http://schemas.microsoft.com/office/drawing/2014/main" id="{3CFB6DBD-A350-83A5-7682-33D77A16F4A5}"/>
                </a:ext>
              </a:extLst>
            </p:cNvPr>
            <p:cNvSpPr/>
            <p:nvPr/>
          </p:nvSpPr>
          <p:spPr>
            <a:xfrm>
              <a:off x="11207400" y="6477995"/>
              <a:ext cx="18399" cy="15036"/>
            </a:xfrm>
            <a:custGeom>
              <a:avLst/>
              <a:gdLst/>
              <a:ahLst/>
              <a:cxnLst/>
              <a:rect l="l" t="t" r="r" b="b"/>
              <a:pathLst>
                <a:path w="908" h="742" extrusionOk="0">
                  <a:moveTo>
                    <a:pt x="626" y="392"/>
                  </a:moveTo>
                  <a:cubicBezTo>
                    <a:pt x="666" y="308"/>
                    <a:pt x="681" y="250"/>
                    <a:pt x="716" y="214"/>
                  </a:cubicBezTo>
                  <a:cubicBezTo>
                    <a:pt x="740" y="190"/>
                    <a:pt x="806" y="175"/>
                    <a:pt x="829" y="190"/>
                  </a:cubicBezTo>
                  <a:cubicBezTo>
                    <a:pt x="864" y="212"/>
                    <a:pt x="907" y="284"/>
                    <a:pt x="895" y="303"/>
                  </a:cubicBezTo>
                  <a:cubicBezTo>
                    <a:pt x="814" y="439"/>
                    <a:pt x="720" y="569"/>
                    <a:pt x="627" y="698"/>
                  </a:cubicBezTo>
                  <a:cubicBezTo>
                    <a:pt x="610" y="719"/>
                    <a:pt x="562" y="742"/>
                    <a:pt x="545" y="732"/>
                  </a:cubicBezTo>
                  <a:cubicBezTo>
                    <a:pt x="389" y="643"/>
                    <a:pt x="220" y="564"/>
                    <a:pt x="88" y="446"/>
                  </a:cubicBezTo>
                  <a:cubicBezTo>
                    <a:pt x="1" y="367"/>
                    <a:pt x="92" y="165"/>
                    <a:pt x="224" y="84"/>
                  </a:cubicBezTo>
                  <a:cubicBezTo>
                    <a:pt x="361" y="0"/>
                    <a:pt x="447" y="86"/>
                    <a:pt x="522" y="183"/>
                  </a:cubicBezTo>
                  <a:cubicBezTo>
                    <a:pt x="562" y="234"/>
                    <a:pt x="581" y="299"/>
                    <a:pt x="626" y="39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2" name="Google Shape;5645;p10">
              <a:extLst>
                <a:ext uri="{FF2B5EF4-FFF2-40B4-BE49-F238E27FC236}">
                  <a16:creationId xmlns:a16="http://schemas.microsoft.com/office/drawing/2014/main" id="{4543B702-7B67-24EB-E81A-C84F7E2C953B}"/>
                </a:ext>
              </a:extLst>
            </p:cNvPr>
            <p:cNvSpPr/>
            <p:nvPr/>
          </p:nvSpPr>
          <p:spPr>
            <a:xfrm>
              <a:off x="10982919" y="6273352"/>
              <a:ext cx="15177" cy="10862"/>
            </a:xfrm>
            <a:custGeom>
              <a:avLst/>
              <a:gdLst/>
              <a:ahLst/>
              <a:cxnLst/>
              <a:rect l="l" t="t" r="r" b="b"/>
              <a:pathLst>
                <a:path w="749" h="536" extrusionOk="0">
                  <a:moveTo>
                    <a:pt x="1" y="216"/>
                  </a:moveTo>
                  <a:cubicBezTo>
                    <a:pt x="51" y="198"/>
                    <a:pt x="75" y="191"/>
                    <a:pt x="98" y="182"/>
                  </a:cubicBezTo>
                  <a:cubicBezTo>
                    <a:pt x="191" y="144"/>
                    <a:pt x="280" y="95"/>
                    <a:pt x="376" y="70"/>
                  </a:cubicBezTo>
                  <a:cubicBezTo>
                    <a:pt x="474" y="46"/>
                    <a:pt x="642" y="1"/>
                    <a:pt x="667" y="39"/>
                  </a:cubicBezTo>
                  <a:cubicBezTo>
                    <a:pt x="727" y="129"/>
                    <a:pt x="748" y="267"/>
                    <a:pt x="733" y="379"/>
                  </a:cubicBezTo>
                  <a:cubicBezTo>
                    <a:pt x="715" y="511"/>
                    <a:pt x="592" y="508"/>
                    <a:pt x="477" y="496"/>
                  </a:cubicBezTo>
                  <a:cubicBezTo>
                    <a:pt x="395" y="488"/>
                    <a:pt x="310" y="505"/>
                    <a:pt x="227" y="514"/>
                  </a:cubicBezTo>
                  <a:cubicBezTo>
                    <a:pt x="162" y="520"/>
                    <a:pt x="97" y="528"/>
                    <a:pt x="33" y="536"/>
                  </a:cubicBezTo>
                  <a:cubicBezTo>
                    <a:pt x="21" y="428"/>
                    <a:pt x="11" y="321"/>
                    <a:pt x="1" y="21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3" name="Google Shape;5646;p10">
              <a:extLst>
                <a:ext uri="{FF2B5EF4-FFF2-40B4-BE49-F238E27FC236}">
                  <a16:creationId xmlns:a16="http://schemas.microsoft.com/office/drawing/2014/main" id="{575C0982-D8D4-22A6-42DD-C8C5C703917A}"/>
                </a:ext>
              </a:extLst>
            </p:cNvPr>
            <p:cNvSpPr/>
            <p:nvPr/>
          </p:nvSpPr>
          <p:spPr>
            <a:xfrm>
              <a:off x="11066689" y="6488411"/>
              <a:ext cx="13556" cy="15056"/>
            </a:xfrm>
            <a:custGeom>
              <a:avLst/>
              <a:gdLst/>
              <a:ahLst/>
              <a:cxnLst/>
              <a:rect l="l" t="t" r="r" b="b"/>
              <a:pathLst>
                <a:path w="669" h="743" extrusionOk="0">
                  <a:moveTo>
                    <a:pt x="204" y="93"/>
                  </a:moveTo>
                  <a:cubicBezTo>
                    <a:pt x="300" y="0"/>
                    <a:pt x="441" y="33"/>
                    <a:pt x="575" y="180"/>
                  </a:cubicBezTo>
                  <a:cubicBezTo>
                    <a:pt x="669" y="279"/>
                    <a:pt x="642" y="458"/>
                    <a:pt x="515" y="578"/>
                  </a:cubicBezTo>
                  <a:cubicBezTo>
                    <a:pt x="373" y="713"/>
                    <a:pt x="210" y="743"/>
                    <a:pt x="120" y="649"/>
                  </a:cubicBezTo>
                  <a:cubicBezTo>
                    <a:pt x="1" y="523"/>
                    <a:pt x="42" y="251"/>
                    <a:pt x="204" y="9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4" name="Google Shape;5647;p10">
              <a:extLst>
                <a:ext uri="{FF2B5EF4-FFF2-40B4-BE49-F238E27FC236}">
                  <a16:creationId xmlns:a16="http://schemas.microsoft.com/office/drawing/2014/main" id="{494FB24D-341D-C6E7-91A1-779D01A76DC9}"/>
                </a:ext>
              </a:extLst>
            </p:cNvPr>
            <p:cNvSpPr/>
            <p:nvPr/>
          </p:nvSpPr>
          <p:spPr>
            <a:xfrm>
              <a:off x="11245678" y="6308753"/>
              <a:ext cx="14793" cy="11976"/>
            </a:xfrm>
            <a:custGeom>
              <a:avLst/>
              <a:gdLst/>
              <a:ahLst/>
              <a:cxnLst/>
              <a:rect l="l" t="t" r="r" b="b"/>
              <a:pathLst>
                <a:path w="730" h="591" extrusionOk="0">
                  <a:moveTo>
                    <a:pt x="66" y="90"/>
                  </a:moveTo>
                  <a:cubicBezTo>
                    <a:pt x="214" y="0"/>
                    <a:pt x="338" y="26"/>
                    <a:pt x="447" y="154"/>
                  </a:cubicBezTo>
                  <a:cubicBezTo>
                    <a:pt x="508" y="227"/>
                    <a:pt x="593" y="281"/>
                    <a:pt x="655" y="354"/>
                  </a:cubicBezTo>
                  <a:cubicBezTo>
                    <a:pt x="693" y="401"/>
                    <a:pt x="706" y="467"/>
                    <a:pt x="729" y="526"/>
                  </a:cubicBezTo>
                  <a:cubicBezTo>
                    <a:pt x="670" y="546"/>
                    <a:pt x="613" y="580"/>
                    <a:pt x="553" y="584"/>
                  </a:cubicBezTo>
                  <a:cubicBezTo>
                    <a:pt x="476" y="590"/>
                    <a:pt x="394" y="582"/>
                    <a:pt x="318" y="562"/>
                  </a:cubicBezTo>
                  <a:cubicBezTo>
                    <a:pt x="219" y="536"/>
                    <a:pt x="60" y="515"/>
                    <a:pt x="38" y="453"/>
                  </a:cubicBezTo>
                  <a:cubicBezTo>
                    <a:pt x="1" y="348"/>
                    <a:pt x="52" y="212"/>
                    <a:pt x="66" y="9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5" name="Google Shape;5648;p10">
              <a:extLst>
                <a:ext uri="{FF2B5EF4-FFF2-40B4-BE49-F238E27FC236}">
                  <a16:creationId xmlns:a16="http://schemas.microsoft.com/office/drawing/2014/main" id="{7F66D594-8D23-3B59-E21C-292163F796E8}"/>
                </a:ext>
              </a:extLst>
            </p:cNvPr>
            <p:cNvSpPr/>
            <p:nvPr/>
          </p:nvSpPr>
          <p:spPr>
            <a:xfrm>
              <a:off x="11072951" y="6337993"/>
              <a:ext cx="10051" cy="16008"/>
            </a:xfrm>
            <a:custGeom>
              <a:avLst/>
              <a:gdLst/>
              <a:ahLst/>
              <a:cxnLst/>
              <a:rect l="l" t="t" r="r" b="b"/>
              <a:pathLst>
                <a:path w="496" h="790" extrusionOk="0">
                  <a:moveTo>
                    <a:pt x="56" y="134"/>
                  </a:moveTo>
                  <a:cubicBezTo>
                    <a:pt x="202" y="4"/>
                    <a:pt x="349" y="0"/>
                    <a:pt x="442" y="93"/>
                  </a:cubicBezTo>
                  <a:cubicBezTo>
                    <a:pt x="496" y="148"/>
                    <a:pt x="491" y="305"/>
                    <a:pt x="458" y="394"/>
                  </a:cubicBezTo>
                  <a:cubicBezTo>
                    <a:pt x="413" y="517"/>
                    <a:pt x="321" y="626"/>
                    <a:pt x="234" y="728"/>
                  </a:cubicBezTo>
                  <a:cubicBezTo>
                    <a:pt x="203" y="766"/>
                    <a:pt x="125" y="790"/>
                    <a:pt x="76" y="780"/>
                  </a:cubicBezTo>
                  <a:cubicBezTo>
                    <a:pt x="45" y="774"/>
                    <a:pt x="12" y="696"/>
                    <a:pt x="8" y="648"/>
                  </a:cubicBezTo>
                  <a:cubicBezTo>
                    <a:pt x="0" y="536"/>
                    <a:pt x="3" y="422"/>
                    <a:pt x="14" y="310"/>
                  </a:cubicBezTo>
                  <a:cubicBezTo>
                    <a:pt x="20" y="240"/>
                    <a:pt x="46" y="172"/>
                    <a:pt x="56" y="13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6" name="Google Shape;5649;p10">
              <a:extLst>
                <a:ext uri="{FF2B5EF4-FFF2-40B4-BE49-F238E27FC236}">
                  <a16:creationId xmlns:a16="http://schemas.microsoft.com/office/drawing/2014/main" id="{2E6F0C8D-952F-AF8C-8E28-935788ACCDD0}"/>
                </a:ext>
              </a:extLst>
            </p:cNvPr>
            <p:cNvSpPr/>
            <p:nvPr/>
          </p:nvSpPr>
          <p:spPr>
            <a:xfrm>
              <a:off x="11017286" y="6577186"/>
              <a:ext cx="14671" cy="12503"/>
            </a:xfrm>
            <a:custGeom>
              <a:avLst/>
              <a:gdLst/>
              <a:ahLst/>
              <a:cxnLst/>
              <a:rect l="l" t="t" r="r" b="b"/>
              <a:pathLst>
                <a:path w="724" h="617" extrusionOk="0">
                  <a:moveTo>
                    <a:pt x="724" y="47"/>
                  </a:moveTo>
                  <a:cubicBezTo>
                    <a:pt x="705" y="84"/>
                    <a:pt x="689" y="121"/>
                    <a:pt x="670" y="157"/>
                  </a:cubicBezTo>
                  <a:cubicBezTo>
                    <a:pt x="627" y="233"/>
                    <a:pt x="576" y="306"/>
                    <a:pt x="540" y="385"/>
                  </a:cubicBezTo>
                  <a:cubicBezTo>
                    <a:pt x="489" y="497"/>
                    <a:pt x="444" y="616"/>
                    <a:pt x="291" y="584"/>
                  </a:cubicBezTo>
                  <a:cubicBezTo>
                    <a:pt x="140" y="553"/>
                    <a:pt x="24" y="467"/>
                    <a:pt x="11" y="301"/>
                  </a:cubicBezTo>
                  <a:cubicBezTo>
                    <a:pt x="0" y="145"/>
                    <a:pt x="122" y="100"/>
                    <a:pt x="243" y="82"/>
                  </a:cubicBezTo>
                  <a:cubicBezTo>
                    <a:pt x="319" y="71"/>
                    <a:pt x="402" y="103"/>
                    <a:pt x="478" y="90"/>
                  </a:cubicBezTo>
                  <a:cubicBezTo>
                    <a:pt x="551" y="78"/>
                    <a:pt x="619" y="32"/>
                    <a:pt x="688" y="1"/>
                  </a:cubicBezTo>
                  <a:cubicBezTo>
                    <a:pt x="700" y="16"/>
                    <a:pt x="711" y="32"/>
                    <a:pt x="724" y="4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7" name="Google Shape;5650;p10">
              <a:extLst>
                <a:ext uri="{FF2B5EF4-FFF2-40B4-BE49-F238E27FC236}">
                  <a16:creationId xmlns:a16="http://schemas.microsoft.com/office/drawing/2014/main" id="{880D9E15-C91A-6DB7-674A-351FBE902B7F}"/>
                </a:ext>
              </a:extLst>
            </p:cNvPr>
            <p:cNvSpPr/>
            <p:nvPr/>
          </p:nvSpPr>
          <p:spPr>
            <a:xfrm>
              <a:off x="11172101" y="6500305"/>
              <a:ext cx="12726" cy="14063"/>
            </a:xfrm>
            <a:custGeom>
              <a:avLst/>
              <a:gdLst/>
              <a:ahLst/>
              <a:cxnLst/>
              <a:rect l="l" t="t" r="r" b="b"/>
              <a:pathLst>
                <a:path w="628" h="694" extrusionOk="0">
                  <a:moveTo>
                    <a:pt x="524" y="259"/>
                  </a:moveTo>
                  <a:cubicBezTo>
                    <a:pt x="628" y="357"/>
                    <a:pt x="613" y="470"/>
                    <a:pt x="516" y="578"/>
                  </a:cubicBezTo>
                  <a:cubicBezTo>
                    <a:pt x="411" y="693"/>
                    <a:pt x="225" y="684"/>
                    <a:pt x="115" y="564"/>
                  </a:cubicBezTo>
                  <a:cubicBezTo>
                    <a:pt x="13" y="451"/>
                    <a:pt x="1" y="184"/>
                    <a:pt x="92" y="96"/>
                  </a:cubicBezTo>
                  <a:cubicBezTo>
                    <a:pt x="194" y="1"/>
                    <a:pt x="316" y="45"/>
                    <a:pt x="524" y="25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8" name="Google Shape;5651;p10">
              <a:extLst>
                <a:ext uri="{FF2B5EF4-FFF2-40B4-BE49-F238E27FC236}">
                  <a16:creationId xmlns:a16="http://schemas.microsoft.com/office/drawing/2014/main" id="{18BFEC2C-700E-D5B0-2DFF-BAB75AD6CC01}"/>
                </a:ext>
              </a:extLst>
            </p:cNvPr>
            <p:cNvSpPr/>
            <p:nvPr/>
          </p:nvSpPr>
          <p:spPr>
            <a:xfrm>
              <a:off x="11154998" y="6495401"/>
              <a:ext cx="11976" cy="14245"/>
            </a:xfrm>
            <a:custGeom>
              <a:avLst/>
              <a:gdLst/>
              <a:ahLst/>
              <a:cxnLst/>
              <a:rect l="l" t="t" r="r" b="b"/>
              <a:pathLst>
                <a:path w="591" h="703" extrusionOk="0">
                  <a:moveTo>
                    <a:pt x="498" y="132"/>
                  </a:moveTo>
                  <a:cubicBezTo>
                    <a:pt x="590" y="223"/>
                    <a:pt x="572" y="448"/>
                    <a:pt x="449" y="548"/>
                  </a:cubicBezTo>
                  <a:cubicBezTo>
                    <a:pt x="346" y="631"/>
                    <a:pt x="227" y="703"/>
                    <a:pt x="99" y="585"/>
                  </a:cubicBezTo>
                  <a:cubicBezTo>
                    <a:pt x="9" y="502"/>
                    <a:pt x="1" y="178"/>
                    <a:pt x="82" y="100"/>
                  </a:cubicBezTo>
                  <a:cubicBezTo>
                    <a:pt x="183" y="1"/>
                    <a:pt x="383" y="16"/>
                    <a:pt x="498" y="13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9" name="Google Shape;5652;p10">
              <a:extLst>
                <a:ext uri="{FF2B5EF4-FFF2-40B4-BE49-F238E27FC236}">
                  <a16:creationId xmlns:a16="http://schemas.microsoft.com/office/drawing/2014/main" id="{B9EFD76C-30C2-1A51-B508-8BB2B1314F35}"/>
                </a:ext>
              </a:extLst>
            </p:cNvPr>
            <p:cNvSpPr/>
            <p:nvPr/>
          </p:nvSpPr>
          <p:spPr>
            <a:xfrm>
              <a:off x="11136335" y="6459089"/>
              <a:ext cx="12584" cy="12928"/>
            </a:xfrm>
            <a:custGeom>
              <a:avLst/>
              <a:gdLst/>
              <a:ahLst/>
              <a:cxnLst/>
              <a:rect l="l" t="t" r="r" b="b"/>
              <a:pathLst>
                <a:path w="621" h="638" extrusionOk="0">
                  <a:moveTo>
                    <a:pt x="135" y="533"/>
                  </a:moveTo>
                  <a:cubicBezTo>
                    <a:pt x="1" y="404"/>
                    <a:pt x="7" y="267"/>
                    <a:pt x="152" y="112"/>
                  </a:cubicBezTo>
                  <a:cubicBezTo>
                    <a:pt x="256" y="1"/>
                    <a:pt x="376" y="4"/>
                    <a:pt x="493" y="119"/>
                  </a:cubicBezTo>
                  <a:cubicBezTo>
                    <a:pt x="616" y="242"/>
                    <a:pt x="620" y="418"/>
                    <a:pt x="502" y="533"/>
                  </a:cubicBezTo>
                  <a:cubicBezTo>
                    <a:pt x="397" y="637"/>
                    <a:pt x="242" y="637"/>
                    <a:pt x="135" y="53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0" name="Google Shape;5653;p10">
              <a:extLst>
                <a:ext uri="{FF2B5EF4-FFF2-40B4-BE49-F238E27FC236}">
                  <a16:creationId xmlns:a16="http://schemas.microsoft.com/office/drawing/2014/main" id="{C1337EF0-5A6D-0C80-052A-EC858A060DBF}"/>
                </a:ext>
              </a:extLst>
            </p:cNvPr>
            <p:cNvSpPr/>
            <p:nvPr/>
          </p:nvSpPr>
          <p:spPr>
            <a:xfrm>
              <a:off x="11040427" y="6513254"/>
              <a:ext cx="12482" cy="16454"/>
            </a:xfrm>
            <a:custGeom>
              <a:avLst/>
              <a:gdLst/>
              <a:ahLst/>
              <a:cxnLst/>
              <a:rect l="l" t="t" r="r" b="b"/>
              <a:pathLst>
                <a:path w="616" h="812" extrusionOk="0">
                  <a:moveTo>
                    <a:pt x="341" y="590"/>
                  </a:moveTo>
                  <a:cubicBezTo>
                    <a:pt x="354" y="635"/>
                    <a:pt x="381" y="683"/>
                    <a:pt x="378" y="728"/>
                  </a:cubicBezTo>
                  <a:cubicBezTo>
                    <a:pt x="376" y="757"/>
                    <a:pt x="330" y="784"/>
                    <a:pt x="304" y="811"/>
                  </a:cubicBezTo>
                  <a:cubicBezTo>
                    <a:pt x="283" y="787"/>
                    <a:pt x="238" y="758"/>
                    <a:pt x="242" y="741"/>
                  </a:cubicBezTo>
                  <a:cubicBezTo>
                    <a:pt x="275" y="606"/>
                    <a:pt x="184" y="540"/>
                    <a:pt x="108" y="456"/>
                  </a:cubicBezTo>
                  <a:cubicBezTo>
                    <a:pt x="0" y="337"/>
                    <a:pt x="39" y="215"/>
                    <a:pt x="143" y="109"/>
                  </a:cubicBezTo>
                  <a:cubicBezTo>
                    <a:pt x="238" y="14"/>
                    <a:pt x="434" y="0"/>
                    <a:pt x="519" y="93"/>
                  </a:cubicBezTo>
                  <a:cubicBezTo>
                    <a:pt x="616" y="197"/>
                    <a:pt x="591" y="315"/>
                    <a:pt x="514" y="417"/>
                  </a:cubicBezTo>
                  <a:cubicBezTo>
                    <a:pt x="466" y="481"/>
                    <a:pt x="401" y="531"/>
                    <a:pt x="341" y="59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1" name="Google Shape;5654;p10">
              <a:extLst>
                <a:ext uri="{FF2B5EF4-FFF2-40B4-BE49-F238E27FC236}">
                  <a16:creationId xmlns:a16="http://schemas.microsoft.com/office/drawing/2014/main" id="{D92DE823-CB99-663A-8D7A-9A6A314F2CCA}"/>
                </a:ext>
              </a:extLst>
            </p:cNvPr>
            <p:cNvSpPr/>
            <p:nvPr/>
          </p:nvSpPr>
          <p:spPr>
            <a:xfrm>
              <a:off x="10961784" y="6391347"/>
              <a:ext cx="12908" cy="12097"/>
            </a:xfrm>
            <a:custGeom>
              <a:avLst/>
              <a:gdLst/>
              <a:ahLst/>
              <a:cxnLst/>
              <a:rect l="l" t="t" r="r" b="b"/>
              <a:pathLst>
                <a:path w="637" h="597" extrusionOk="0">
                  <a:moveTo>
                    <a:pt x="128" y="122"/>
                  </a:moveTo>
                  <a:cubicBezTo>
                    <a:pt x="267" y="6"/>
                    <a:pt x="481" y="1"/>
                    <a:pt x="566" y="111"/>
                  </a:cubicBezTo>
                  <a:cubicBezTo>
                    <a:pt x="637" y="202"/>
                    <a:pt x="612" y="405"/>
                    <a:pt x="520" y="488"/>
                  </a:cubicBezTo>
                  <a:cubicBezTo>
                    <a:pt x="398" y="597"/>
                    <a:pt x="210" y="583"/>
                    <a:pt x="111" y="449"/>
                  </a:cubicBezTo>
                  <a:cubicBezTo>
                    <a:pt x="29" y="339"/>
                    <a:pt x="0" y="225"/>
                    <a:pt x="128" y="12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2" name="Google Shape;5655;p10">
              <a:extLst>
                <a:ext uri="{FF2B5EF4-FFF2-40B4-BE49-F238E27FC236}">
                  <a16:creationId xmlns:a16="http://schemas.microsoft.com/office/drawing/2014/main" id="{4AAA71F8-000C-AD8E-5F8C-CAC54DE5CB52}"/>
                </a:ext>
              </a:extLst>
            </p:cNvPr>
            <p:cNvSpPr/>
            <p:nvPr/>
          </p:nvSpPr>
          <p:spPr>
            <a:xfrm>
              <a:off x="11232993" y="6242632"/>
              <a:ext cx="12239" cy="12746"/>
            </a:xfrm>
            <a:custGeom>
              <a:avLst/>
              <a:gdLst/>
              <a:ahLst/>
              <a:cxnLst/>
              <a:rect l="l" t="t" r="r" b="b"/>
              <a:pathLst>
                <a:path w="604" h="629" extrusionOk="0">
                  <a:moveTo>
                    <a:pt x="175" y="549"/>
                  </a:moveTo>
                  <a:cubicBezTo>
                    <a:pt x="20" y="384"/>
                    <a:pt x="0" y="182"/>
                    <a:pt x="99" y="92"/>
                  </a:cubicBezTo>
                  <a:cubicBezTo>
                    <a:pt x="201" y="1"/>
                    <a:pt x="394" y="10"/>
                    <a:pt x="494" y="111"/>
                  </a:cubicBezTo>
                  <a:cubicBezTo>
                    <a:pt x="604" y="224"/>
                    <a:pt x="583" y="401"/>
                    <a:pt x="450" y="525"/>
                  </a:cubicBezTo>
                  <a:cubicBezTo>
                    <a:pt x="341" y="628"/>
                    <a:pt x="241" y="609"/>
                    <a:pt x="175" y="54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3" name="Google Shape;5656;p10">
              <a:extLst>
                <a:ext uri="{FF2B5EF4-FFF2-40B4-BE49-F238E27FC236}">
                  <a16:creationId xmlns:a16="http://schemas.microsoft.com/office/drawing/2014/main" id="{8020A866-68BB-1DB4-20E1-9EAC3B43FE96}"/>
                </a:ext>
              </a:extLst>
            </p:cNvPr>
            <p:cNvSpPr/>
            <p:nvPr/>
          </p:nvSpPr>
          <p:spPr>
            <a:xfrm>
              <a:off x="11360209" y="6274770"/>
              <a:ext cx="12280" cy="12888"/>
            </a:xfrm>
            <a:custGeom>
              <a:avLst/>
              <a:gdLst/>
              <a:ahLst/>
              <a:cxnLst/>
              <a:rect l="l" t="t" r="r" b="b"/>
              <a:pathLst>
                <a:path w="606" h="636" extrusionOk="0">
                  <a:moveTo>
                    <a:pt x="181" y="122"/>
                  </a:moveTo>
                  <a:cubicBezTo>
                    <a:pt x="266" y="53"/>
                    <a:pt x="375" y="0"/>
                    <a:pt x="487" y="124"/>
                  </a:cubicBezTo>
                  <a:cubicBezTo>
                    <a:pt x="605" y="255"/>
                    <a:pt x="604" y="417"/>
                    <a:pt x="492" y="525"/>
                  </a:cubicBezTo>
                  <a:cubicBezTo>
                    <a:pt x="376" y="636"/>
                    <a:pt x="201" y="632"/>
                    <a:pt x="91" y="516"/>
                  </a:cubicBezTo>
                  <a:cubicBezTo>
                    <a:pt x="1" y="422"/>
                    <a:pt x="31" y="259"/>
                    <a:pt x="181" y="12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4" name="Google Shape;5657;p10">
              <a:extLst>
                <a:ext uri="{FF2B5EF4-FFF2-40B4-BE49-F238E27FC236}">
                  <a16:creationId xmlns:a16="http://schemas.microsoft.com/office/drawing/2014/main" id="{DC76E422-EB0F-42D4-F51D-59812EE4F5FD}"/>
                </a:ext>
              </a:extLst>
            </p:cNvPr>
            <p:cNvSpPr/>
            <p:nvPr/>
          </p:nvSpPr>
          <p:spPr>
            <a:xfrm>
              <a:off x="11242274" y="6489079"/>
              <a:ext cx="11429" cy="13232"/>
            </a:xfrm>
            <a:custGeom>
              <a:avLst/>
              <a:gdLst/>
              <a:ahLst/>
              <a:cxnLst/>
              <a:rect l="l" t="t" r="r" b="b"/>
              <a:pathLst>
                <a:path w="564" h="653" extrusionOk="0">
                  <a:moveTo>
                    <a:pt x="436" y="560"/>
                  </a:moveTo>
                  <a:cubicBezTo>
                    <a:pt x="336" y="652"/>
                    <a:pt x="217" y="583"/>
                    <a:pt x="114" y="504"/>
                  </a:cubicBezTo>
                  <a:cubicBezTo>
                    <a:pt x="0" y="417"/>
                    <a:pt x="5" y="226"/>
                    <a:pt x="114" y="125"/>
                  </a:cubicBezTo>
                  <a:cubicBezTo>
                    <a:pt x="214" y="32"/>
                    <a:pt x="333" y="0"/>
                    <a:pt x="449" y="92"/>
                  </a:cubicBezTo>
                  <a:cubicBezTo>
                    <a:pt x="561" y="180"/>
                    <a:pt x="563" y="430"/>
                    <a:pt x="436" y="56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5" name="Google Shape;5658;p10">
              <a:extLst>
                <a:ext uri="{FF2B5EF4-FFF2-40B4-BE49-F238E27FC236}">
                  <a16:creationId xmlns:a16="http://schemas.microsoft.com/office/drawing/2014/main" id="{7F22EACF-6F38-BA24-E4A6-C79F4719891C}"/>
                </a:ext>
              </a:extLst>
            </p:cNvPr>
            <p:cNvSpPr/>
            <p:nvPr/>
          </p:nvSpPr>
          <p:spPr>
            <a:xfrm>
              <a:off x="11151756" y="6200707"/>
              <a:ext cx="12543" cy="11854"/>
            </a:xfrm>
            <a:custGeom>
              <a:avLst/>
              <a:gdLst/>
              <a:ahLst/>
              <a:cxnLst/>
              <a:rect l="l" t="t" r="r" b="b"/>
              <a:pathLst>
                <a:path w="619" h="585" extrusionOk="0">
                  <a:moveTo>
                    <a:pt x="510" y="127"/>
                  </a:moveTo>
                  <a:cubicBezTo>
                    <a:pt x="618" y="238"/>
                    <a:pt x="579" y="344"/>
                    <a:pt x="492" y="440"/>
                  </a:cubicBezTo>
                  <a:cubicBezTo>
                    <a:pt x="380" y="562"/>
                    <a:pt x="197" y="584"/>
                    <a:pt x="107" y="493"/>
                  </a:cubicBezTo>
                  <a:cubicBezTo>
                    <a:pt x="9" y="395"/>
                    <a:pt x="1" y="210"/>
                    <a:pt x="90" y="115"/>
                  </a:cubicBezTo>
                  <a:cubicBezTo>
                    <a:pt x="197" y="1"/>
                    <a:pt x="390" y="6"/>
                    <a:pt x="510" y="12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6" name="Google Shape;5659;p10">
              <a:extLst>
                <a:ext uri="{FF2B5EF4-FFF2-40B4-BE49-F238E27FC236}">
                  <a16:creationId xmlns:a16="http://schemas.microsoft.com/office/drawing/2014/main" id="{534E7148-B67D-81CD-A2A4-93F7B3EF898C}"/>
                </a:ext>
              </a:extLst>
            </p:cNvPr>
            <p:cNvSpPr/>
            <p:nvPr/>
          </p:nvSpPr>
          <p:spPr>
            <a:xfrm>
              <a:off x="11328800" y="6410091"/>
              <a:ext cx="11976" cy="12219"/>
            </a:xfrm>
            <a:custGeom>
              <a:avLst/>
              <a:gdLst/>
              <a:ahLst/>
              <a:cxnLst/>
              <a:rect l="l" t="t" r="r" b="b"/>
              <a:pathLst>
                <a:path w="591" h="603" extrusionOk="0">
                  <a:moveTo>
                    <a:pt x="443" y="136"/>
                  </a:moveTo>
                  <a:cubicBezTo>
                    <a:pt x="564" y="271"/>
                    <a:pt x="591" y="386"/>
                    <a:pt x="468" y="501"/>
                  </a:cubicBezTo>
                  <a:cubicBezTo>
                    <a:pt x="360" y="603"/>
                    <a:pt x="198" y="599"/>
                    <a:pt x="99" y="493"/>
                  </a:cubicBezTo>
                  <a:cubicBezTo>
                    <a:pt x="1" y="388"/>
                    <a:pt x="1" y="165"/>
                    <a:pt x="113" y="89"/>
                  </a:cubicBezTo>
                  <a:cubicBezTo>
                    <a:pt x="244" y="1"/>
                    <a:pt x="360" y="62"/>
                    <a:pt x="443" y="13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7" name="Google Shape;5660;p10">
              <a:extLst>
                <a:ext uri="{FF2B5EF4-FFF2-40B4-BE49-F238E27FC236}">
                  <a16:creationId xmlns:a16="http://schemas.microsoft.com/office/drawing/2014/main" id="{2648B015-CBAF-007C-4904-E2B47EE83323}"/>
                </a:ext>
              </a:extLst>
            </p:cNvPr>
            <p:cNvSpPr/>
            <p:nvPr/>
          </p:nvSpPr>
          <p:spPr>
            <a:xfrm>
              <a:off x="11003689" y="6214243"/>
              <a:ext cx="12705" cy="11267"/>
            </a:xfrm>
            <a:custGeom>
              <a:avLst/>
              <a:gdLst/>
              <a:ahLst/>
              <a:cxnLst/>
              <a:rect l="l" t="t" r="r" b="b"/>
              <a:pathLst>
                <a:path w="627" h="556" extrusionOk="0">
                  <a:moveTo>
                    <a:pt x="108" y="108"/>
                  </a:moveTo>
                  <a:cubicBezTo>
                    <a:pt x="212" y="2"/>
                    <a:pt x="365" y="0"/>
                    <a:pt x="472" y="110"/>
                  </a:cubicBezTo>
                  <a:cubicBezTo>
                    <a:pt x="564" y="206"/>
                    <a:pt x="626" y="313"/>
                    <a:pt x="517" y="437"/>
                  </a:cubicBezTo>
                  <a:cubicBezTo>
                    <a:pt x="424" y="544"/>
                    <a:pt x="187" y="556"/>
                    <a:pt x="90" y="462"/>
                  </a:cubicBezTo>
                  <a:cubicBezTo>
                    <a:pt x="0" y="377"/>
                    <a:pt x="9" y="210"/>
                    <a:pt x="108" y="10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8" name="Google Shape;5661;p10">
              <a:extLst>
                <a:ext uri="{FF2B5EF4-FFF2-40B4-BE49-F238E27FC236}">
                  <a16:creationId xmlns:a16="http://schemas.microsoft.com/office/drawing/2014/main" id="{5C6B5519-8508-B672-77B2-8698474FAE6A}"/>
                </a:ext>
              </a:extLst>
            </p:cNvPr>
            <p:cNvSpPr/>
            <p:nvPr/>
          </p:nvSpPr>
          <p:spPr>
            <a:xfrm>
              <a:off x="10806544" y="6446343"/>
              <a:ext cx="11874" cy="11834"/>
            </a:xfrm>
            <a:custGeom>
              <a:avLst/>
              <a:gdLst/>
              <a:ahLst/>
              <a:cxnLst/>
              <a:rect l="l" t="t" r="r" b="b"/>
              <a:pathLst>
                <a:path w="586" h="584" extrusionOk="0">
                  <a:moveTo>
                    <a:pt x="123" y="94"/>
                  </a:moveTo>
                  <a:cubicBezTo>
                    <a:pt x="222" y="2"/>
                    <a:pt x="416" y="1"/>
                    <a:pt x="499" y="92"/>
                  </a:cubicBezTo>
                  <a:cubicBezTo>
                    <a:pt x="585" y="188"/>
                    <a:pt x="552" y="363"/>
                    <a:pt x="432" y="476"/>
                  </a:cubicBezTo>
                  <a:cubicBezTo>
                    <a:pt x="315" y="583"/>
                    <a:pt x="204" y="564"/>
                    <a:pt x="102" y="461"/>
                  </a:cubicBezTo>
                  <a:cubicBezTo>
                    <a:pt x="1" y="358"/>
                    <a:pt x="13" y="198"/>
                    <a:pt x="123" y="9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9" name="Google Shape;5662;p10">
              <a:extLst>
                <a:ext uri="{FF2B5EF4-FFF2-40B4-BE49-F238E27FC236}">
                  <a16:creationId xmlns:a16="http://schemas.microsoft.com/office/drawing/2014/main" id="{3D57614F-0973-25DE-EA51-BFF08DE6C4A7}"/>
                </a:ext>
              </a:extLst>
            </p:cNvPr>
            <p:cNvSpPr/>
            <p:nvPr/>
          </p:nvSpPr>
          <p:spPr>
            <a:xfrm>
              <a:off x="11294433" y="6518097"/>
              <a:ext cx="11125" cy="12361"/>
            </a:xfrm>
            <a:custGeom>
              <a:avLst/>
              <a:gdLst/>
              <a:ahLst/>
              <a:cxnLst/>
              <a:rect l="l" t="t" r="r" b="b"/>
              <a:pathLst>
                <a:path w="549" h="610" extrusionOk="0">
                  <a:moveTo>
                    <a:pt x="98" y="526"/>
                  </a:moveTo>
                  <a:cubicBezTo>
                    <a:pt x="0" y="423"/>
                    <a:pt x="14" y="197"/>
                    <a:pt x="126" y="99"/>
                  </a:cubicBezTo>
                  <a:cubicBezTo>
                    <a:pt x="239" y="0"/>
                    <a:pt x="352" y="45"/>
                    <a:pt x="449" y="123"/>
                  </a:cubicBezTo>
                  <a:cubicBezTo>
                    <a:pt x="548" y="205"/>
                    <a:pt x="543" y="403"/>
                    <a:pt x="451" y="496"/>
                  </a:cubicBezTo>
                  <a:cubicBezTo>
                    <a:pt x="352" y="596"/>
                    <a:pt x="178" y="610"/>
                    <a:pt x="98" y="52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0" name="Google Shape;5663;p10">
              <a:extLst>
                <a:ext uri="{FF2B5EF4-FFF2-40B4-BE49-F238E27FC236}">
                  <a16:creationId xmlns:a16="http://schemas.microsoft.com/office/drawing/2014/main" id="{B362CA59-AC7F-103F-1ACE-298CF2D73D08}"/>
                </a:ext>
              </a:extLst>
            </p:cNvPr>
            <p:cNvSpPr/>
            <p:nvPr/>
          </p:nvSpPr>
          <p:spPr>
            <a:xfrm>
              <a:off x="11125150" y="6630378"/>
              <a:ext cx="10963" cy="12077"/>
            </a:xfrm>
            <a:custGeom>
              <a:avLst/>
              <a:gdLst/>
              <a:ahLst/>
              <a:cxnLst/>
              <a:rect l="l" t="t" r="r" b="b"/>
              <a:pathLst>
                <a:path w="541" h="596" extrusionOk="0">
                  <a:moveTo>
                    <a:pt x="450" y="113"/>
                  </a:moveTo>
                  <a:cubicBezTo>
                    <a:pt x="540" y="210"/>
                    <a:pt x="538" y="399"/>
                    <a:pt x="445" y="487"/>
                  </a:cubicBezTo>
                  <a:cubicBezTo>
                    <a:pt x="343" y="585"/>
                    <a:pt x="171" y="595"/>
                    <a:pt x="92" y="509"/>
                  </a:cubicBezTo>
                  <a:cubicBezTo>
                    <a:pt x="0" y="409"/>
                    <a:pt x="11" y="180"/>
                    <a:pt x="111" y="77"/>
                  </a:cubicBezTo>
                  <a:cubicBezTo>
                    <a:pt x="187" y="0"/>
                    <a:pt x="362" y="19"/>
                    <a:pt x="450" y="11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1" name="Google Shape;5664;p10">
              <a:extLst>
                <a:ext uri="{FF2B5EF4-FFF2-40B4-BE49-F238E27FC236}">
                  <a16:creationId xmlns:a16="http://schemas.microsoft.com/office/drawing/2014/main" id="{376160AB-4785-9AB7-0D72-86762E23E358}"/>
                </a:ext>
              </a:extLst>
            </p:cNvPr>
            <p:cNvSpPr/>
            <p:nvPr/>
          </p:nvSpPr>
          <p:spPr>
            <a:xfrm>
              <a:off x="11061056" y="6450639"/>
              <a:ext cx="12644" cy="12199"/>
            </a:xfrm>
            <a:custGeom>
              <a:avLst/>
              <a:gdLst/>
              <a:ahLst/>
              <a:cxnLst/>
              <a:rect l="l" t="t" r="r" b="b"/>
              <a:pathLst>
                <a:path w="624" h="602" extrusionOk="0">
                  <a:moveTo>
                    <a:pt x="164" y="122"/>
                  </a:moveTo>
                  <a:cubicBezTo>
                    <a:pt x="261" y="0"/>
                    <a:pt x="376" y="32"/>
                    <a:pt x="483" y="139"/>
                  </a:cubicBezTo>
                  <a:cubicBezTo>
                    <a:pt x="624" y="278"/>
                    <a:pt x="621" y="385"/>
                    <a:pt x="479" y="516"/>
                  </a:cubicBezTo>
                  <a:cubicBezTo>
                    <a:pt x="387" y="602"/>
                    <a:pt x="174" y="591"/>
                    <a:pt x="90" y="496"/>
                  </a:cubicBezTo>
                  <a:cubicBezTo>
                    <a:pt x="1" y="395"/>
                    <a:pt x="25" y="250"/>
                    <a:pt x="164" y="12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2" name="Google Shape;5665;p10">
              <a:extLst>
                <a:ext uri="{FF2B5EF4-FFF2-40B4-BE49-F238E27FC236}">
                  <a16:creationId xmlns:a16="http://schemas.microsoft.com/office/drawing/2014/main" id="{9BF9B5AA-A389-8D2D-9CD7-623A73B6ACFC}"/>
                </a:ext>
              </a:extLst>
            </p:cNvPr>
            <p:cNvSpPr/>
            <p:nvPr/>
          </p:nvSpPr>
          <p:spPr>
            <a:xfrm>
              <a:off x="11316115" y="6392016"/>
              <a:ext cx="11449" cy="11895"/>
            </a:xfrm>
            <a:custGeom>
              <a:avLst/>
              <a:gdLst/>
              <a:ahLst/>
              <a:cxnLst/>
              <a:rect l="l" t="t" r="r" b="b"/>
              <a:pathLst>
                <a:path w="565" h="587" extrusionOk="0">
                  <a:moveTo>
                    <a:pt x="144" y="474"/>
                  </a:moveTo>
                  <a:cubicBezTo>
                    <a:pt x="21" y="350"/>
                    <a:pt x="1" y="186"/>
                    <a:pt x="97" y="97"/>
                  </a:cubicBezTo>
                  <a:cubicBezTo>
                    <a:pt x="202" y="1"/>
                    <a:pt x="379" y="2"/>
                    <a:pt x="469" y="99"/>
                  </a:cubicBezTo>
                  <a:cubicBezTo>
                    <a:pt x="565" y="203"/>
                    <a:pt x="555" y="377"/>
                    <a:pt x="448" y="488"/>
                  </a:cubicBezTo>
                  <a:cubicBezTo>
                    <a:pt x="354" y="586"/>
                    <a:pt x="250" y="581"/>
                    <a:pt x="144" y="47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3" name="Google Shape;5666;p10">
              <a:extLst>
                <a:ext uri="{FF2B5EF4-FFF2-40B4-BE49-F238E27FC236}">
                  <a16:creationId xmlns:a16="http://schemas.microsoft.com/office/drawing/2014/main" id="{B8C2F245-9CCC-CA4C-35CE-A3A8DD844B64}"/>
                </a:ext>
              </a:extLst>
            </p:cNvPr>
            <p:cNvSpPr/>
            <p:nvPr/>
          </p:nvSpPr>
          <p:spPr>
            <a:xfrm>
              <a:off x="11304950" y="6640104"/>
              <a:ext cx="11327" cy="11915"/>
            </a:xfrm>
            <a:custGeom>
              <a:avLst/>
              <a:gdLst/>
              <a:ahLst/>
              <a:cxnLst/>
              <a:rect l="l" t="t" r="r" b="b"/>
              <a:pathLst>
                <a:path w="559" h="588" extrusionOk="0">
                  <a:moveTo>
                    <a:pt x="122" y="97"/>
                  </a:moveTo>
                  <a:cubicBezTo>
                    <a:pt x="223" y="2"/>
                    <a:pt x="397" y="0"/>
                    <a:pt x="478" y="92"/>
                  </a:cubicBezTo>
                  <a:cubicBezTo>
                    <a:pt x="559" y="183"/>
                    <a:pt x="531" y="377"/>
                    <a:pt x="421" y="482"/>
                  </a:cubicBezTo>
                  <a:cubicBezTo>
                    <a:pt x="309" y="588"/>
                    <a:pt x="203" y="555"/>
                    <a:pt x="107" y="462"/>
                  </a:cubicBezTo>
                  <a:cubicBezTo>
                    <a:pt x="0" y="359"/>
                    <a:pt x="10" y="201"/>
                    <a:pt x="122" y="9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4" name="Google Shape;5667;p10">
              <a:extLst>
                <a:ext uri="{FF2B5EF4-FFF2-40B4-BE49-F238E27FC236}">
                  <a16:creationId xmlns:a16="http://schemas.microsoft.com/office/drawing/2014/main" id="{7706288E-C607-EA34-CD33-4FA4F4DC97D9}"/>
                </a:ext>
              </a:extLst>
            </p:cNvPr>
            <p:cNvSpPr/>
            <p:nvPr/>
          </p:nvSpPr>
          <p:spPr>
            <a:xfrm>
              <a:off x="11047114" y="6360587"/>
              <a:ext cx="12057" cy="12097"/>
            </a:xfrm>
            <a:custGeom>
              <a:avLst/>
              <a:gdLst/>
              <a:ahLst/>
              <a:cxnLst/>
              <a:rect l="l" t="t" r="r" b="b"/>
              <a:pathLst>
                <a:path w="595" h="597" extrusionOk="0">
                  <a:moveTo>
                    <a:pt x="65" y="460"/>
                  </a:moveTo>
                  <a:cubicBezTo>
                    <a:pt x="0" y="385"/>
                    <a:pt x="8" y="292"/>
                    <a:pt x="111" y="213"/>
                  </a:cubicBezTo>
                  <a:cubicBezTo>
                    <a:pt x="222" y="129"/>
                    <a:pt x="332" y="1"/>
                    <a:pt x="483" y="126"/>
                  </a:cubicBezTo>
                  <a:cubicBezTo>
                    <a:pt x="594" y="219"/>
                    <a:pt x="590" y="399"/>
                    <a:pt x="491" y="495"/>
                  </a:cubicBezTo>
                  <a:cubicBezTo>
                    <a:pt x="387" y="597"/>
                    <a:pt x="189" y="591"/>
                    <a:pt x="65" y="46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5" name="Google Shape;5668;p10">
              <a:extLst>
                <a:ext uri="{FF2B5EF4-FFF2-40B4-BE49-F238E27FC236}">
                  <a16:creationId xmlns:a16="http://schemas.microsoft.com/office/drawing/2014/main" id="{B6D2704F-FCF4-6E72-A894-366C441ABD05}"/>
                </a:ext>
              </a:extLst>
            </p:cNvPr>
            <p:cNvSpPr/>
            <p:nvPr/>
          </p:nvSpPr>
          <p:spPr>
            <a:xfrm>
              <a:off x="10951186" y="6515868"/>
              <a:ext cx="11773" cy="11793"/>
            </a:xfrm>
            <a:custGeom>
              <a:avLst/>
              <a:gdLst/>
              <a:ahLst/>
              <a:cxnLst/>
              <a:rect l="l" t="t" r="r" b="b"/>
              <a:pathLst>
                <a:path w="581" h="582" extrusionOk="0">
                  <a:moveTo>
                    <a:pt x="141" y="138"/>
                  </a:moveTo>
                  <a:cubicBezTo>
                    <a:pt x="255" y="40"/>
                    <a:pt x="362" y="0"/>
                    <a:pt x="475" y="121"/>
                  </a:cubicBezTo>
                  <a:cubicBezTo>
                    <a:pt x="580" y="232"/>
                    <a:pt x="577" y="378"/>
                    <a:pt x="466" y="485"/>
                  </a:cubicBezTo>
                  <a:cubicBezTo>
                    <a:pt x="374" y="574"/>
                    <a:pt x="160" y="582"/>
                    <a:pt x="91" y="484"/>
                  </a:cubicBezTo>
                  <a:cubicBezTo>
                    <a:pt x="1" y="356"/>
                    <a:pt x="54" y="237"/>
                    <a:pt x="141" y="13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6" name="Google Shape;5669;p10">
              <a:extLst>
                <a:ext uri="{FF2B5EF4-FFF2-40B4-BE49-F238E27FC236}">
                  <a16:creationId xmlns:a16="http://schemas.microsoft.com/office/drawing/2014/main" id="{732328D5-D91B-1434-6084-1D64964CA48A}"/>
                </a:ext>
              </a:extLst>
            </p:cNvPr>
            <p:cNvSpPr/>
            <p:nvPr/>
          </p:nvSpPr>
          <p:spPr>
            <a:xfrm>
              <a:off x="10943202" y="6301883"/>
              <a:ext cx="11854" cy="11996"/>
            </a:xfrm>
            <a:custGeom>
              <a:avLst/>
              <a:gdLst/>
              <a:ahLst/>
              <a:cxnLst/>
              <a:rect l="l" t="t" r="r" b="b"/>
              <a:pathLst>
                <a:path w="585" h="592" extrusionOk="0">
                  <a:moveTo>
                    <a:pt x="99" y="490"/>
                  </a:moveTo>
                  <a:cubicBezTo>
                    <a:pt x="1" y="388"/>
                    <a:pt x="0" y="191"/>
                    <a:pt x="107" y="103"/>
                  </a:cubicBezTo>
                  <a:cubicBezTo>
                    <a:pt x="232" y="1"/>
                    <a:pt x="344" y="70"/>
                    <a:pt x="434" y="162"/>
                  </a:cubicBezTo>
                  <a:cubicBezTo>
                    <a:pt x="527" y="255"/>
                    <a:pt x="585" y="365"/>
                    <a:pt x="464" y="485"/>
                  </a:cubicBezTo>
                  <a:cubicBezTo>
                    <a:pt x="356" y="591"/>
                    <a:pt x="195" y="592"/>
                    <a:pt x="99" y="49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7" name="Google Shape;5670;p10">
              <a:extLst>
                <a:ext uri="{FF2B5EF4-FFF2-40B4-BE49-F238E27FC236}">
                  <a16:creationId xmlns:a16="http://schemas.microsoft.com/office/drawing/2014/main" id="{C7B24213-8017-5763-A81C-F81A81730F1D}"/>
                </a:ext>
              </a:extLst>
            </p:cNvPr>
            <p:cNvSpPr/>
            <p:nvPr/>
          </p:nvSpPr>
          <p:spPr>
            <a:xfrm>
              <a:off x="10923040" y="6218275"/>
              <a:ext cx="11773" cy="10780"/>
            </a:xfrm>
            <a:custGeom>
              <a:avLst/>
              <a:gdLst/>
              <a:ahLst/>
              <a:cxnLst/>
              <a:rect l="l" t="t" r="r" b="b"/>
              <a:pathLst>
                <a:path w="581" h="532" extrusionOk="0">
                  <a:moveTo>
                    <a:pt x="98" y="101"/>
                  </a:moveTo>
                  <a:cubicBezTo>
                    <a:pt x="201" y="1"/>
                    <a:pt x="359" y="6"/>
                    <a:pt x="464" y="115"/>
                  </a:cubicBezTo>
                  <a:cubicBezTo>
                    <a:pt x="552" y="207"/>
                    <a:pt x="581" y="308"/>
                    <a:pt x="486" y="412"/>
                  </a:cubicBezTo>
                  <a:cubicBezTo>
                    <a:pt x="392" y="516"/>
                    <a:pt x="154" y="531"/>
                    <a:pt x="75" y="443"/>
                  </a:cubicBezTo>
                  <a:cubicBezTo>
                    <a:pt x="1" y="360"/>
                    <a:pt x="12" y="185"/>
                    <a:pt x="98" y="10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8" name="Google Shape;5671;p10">
              <a:extLst>
                <a:ext uri="{FF2B5EF4-FFF2-40B4-BE49-F238E27FC236}">
                  <a16:creationId xmlns:a16="http://schemas.microsoft.com/office/drawing/2014/main" id="{6B8A4EF7-45A8-FA87-BDA2-0D492AE8B9EF}"/>
                </a:ext>
              </a:extLst>
            </p:cNvPr>
            <p:cNvSpPr/>
            <p:nvPr/>
          </p:nvSpPr>
          <p:spPr>
            <a:xfrm>
              <a:off x="11244989" y="6439879"/>
              <a:ext cx="11165" cy="11206"/>
            </a:xfrm>
            <a:custGeom>
              <a:avLst/>
              <a:gdLst/>
              <a:ahLst/>
              <a:cxnLst/>
              <a:rect l="l" t="t" r="r" b="b"/>
              <a:pathLst>
                <a:path w="551" h="553" extrusionOk="0">
                  <a:moveTo>
                    <a:pt x="445" y="453"/>
                  </a:moveTo>
                  <a:cubicBezTo>
                    <a:pt x="359" y="541"/>
                    <a:pt x="167" y="552"/>
                    <a:pt x="85" y="474"/>
                  </a:cubicBezTo>
                  <a:cubicBezTo>
                    <a:pt x="0" y="394"/>
                    <a:pt x="24" y="212"/>
                    <a:pt x="135" y="104"/>
                  </a:cubicBezTo>
                  <a:cubicBezTo>
                    <a:pt x="238" y="4"/>
                    <a:pt x="343" y="1"/>
                    <a:pt x="447" y="105"/>
                  </a:cubicBezTo>
                  <a:cubicBezTo>
                    <a:pt x="551" y="210"/>
                    <a:pt x="551" y="346"/>
                    <a:pt x="445" y="45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9" name="Google Shape;5672;p10">
              <a:extLst>
                <a:ext uri="{FF2B5EF4-FFF2-40B4-BE49-F238E27FC236}">
                  <a16:creationId xmlns:a16="http://schemas.microsoft.com/office/drawing/2014/main" id="{76A6C329-6522-6B41-3FF6-454AAB2A6472}"/>
                </a:ext>
              </a:extLst>
            </p:cNvPr>
            <p:cNvSpPr/>
            <p:nvPr/>
          </p:nvSpPr>
          <p:spPr>
            <a:xfrm>
              <a:off x="11278465" y="6382958"/>
              <a:ext cx="11915" cy="11226"/>
            </a:xfrm>
            <a:custGeom>
              <a:avLst/>
              <a:gdLst/>
              <a:ahLst/>
              <a:cxnLst/>
              <a:rect l="l" t="t" r="r" b="b"/>
              <a:pathLst>
                <a:path w="588" h="554" extrusionOk="0">
                  <a:moveTo>
                    <a:pt x="135" y="411"/>
                  </a:moveTo>
                  <a:cubicBezTo>
                    <a:pt x="61" y="317"/>
                    <a:pt x="0" y="209"/>
                    <a:pt x="119" y="94"/>
                  </a:cubicBezTo>
                  <a:cubicBezTo>
                    <a:pt x="214" y="0"/>
                    <a:pt x="397" y="11"/>
                    <a:pt x="489" y="106"/>
                  </a:cubicBezTo>
                  <a:cubicBezTo>
                    <a:pt x="588" y="209"/>
                    <a:pt x="580" y="373"/>
                    <a:pt x="470" y="470"/>
                  </a:cubicBezTo>
                  <a:cubicBezTo>
                    <a:pt x="374" y="554"/>
                    <a:pt x="248" y="535"/>
                    <a:pt x="135" y="41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0" name="Google Shape;5673;p10">
              <a:extLst>
                <a:ext uri="{FF2B5EF4-FFF2-40B4-BE49-F238E27FC236}">
                  <a16:creationId xmlns:a16="http://schemas.microsoft.com/office/drawing/2014/main" id="{571AE46C-0A01-77EB-CCE2-498CD9CE5896}"/>
                </a:ext>
              </a:extLst>
            </p:cNvPr>
            <p:cNvSpPr/>
            <p:nvPr/>
          </p:nvSpPr>
          <p:spPr>
            <a:xfrm>
              <a:off x="10917164" y="6548634"/>
              <a:ext cx="11611" cy="11104"/>
            </a:xfrm>
            <a:custGeom>
              <a:avLst/>
              <a:gdLst/>
              <a:ahLst/>
              <a:cxnLst/>
              <a:rect l="l" t="t" r="r" b="b"/>
              <a:pathLst>
                <a:path w="573" h="548" extrusionOk="0">
                  <a:moveTo>
                    <a:pt x="96" y="445"/>
                  </a:moveTo>
                  <a:cubicBezTo>
                    <a:pt x="3" y="356"/>
                    <a:pt x="1" y="186"/>
                    <a:pt x="91" y="90"/>
                  </a:cubicBezTo>
                  <a:cubicBezTo>
                    <a:pt x="174" y="1"/>
                    <a:pt x="340" y="17"/>
                    <a:pt x="458" y="127"/>
                  </a:cubicBezTo>
                  <a:cubicBezTo>
                    <a:pt x="555" y="218"/>
                    <a:pt x="573" y="314"/>
                    <a:pt x="479" y="418"/>
                  </a:cubicBezTo>
                  <a:cubicBezTo>
                    <a:pt x="373" y="537"/>
                    <a:pt x="203" y="548"/>
                    <a:pt x="96" y="44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1" name="Google Shape;5674;p10">
              <a:extLst>
                <a:ext uri="{FF2B5EF4-FFF2-40B4-BE49-F238E27FC236}">
                  <a16:creationId xmlns:a16="http://schemas.microsoft.com/office/drawing/2014/main" id="{37B1623C-FCF2-9914-B112-CA1916E50250}"/>
                </a:ext>
              </a:extLst>
            </p:cNvPr>
            <p:cNvSpPr/>
            <p:nvPr/>
          </p:nvSpPr>
          <p:spPr>
            <a:xfrm>
              <a:off x="11031532" y="6395177"/>
              <a:ext cx="11145" cy="11611"/>
            </a:xfrm>
            <a:custGeom>
              <a:avLst/>
              <a:gdLst/>
              <a:ahLst/>
              <a:cxnLst/>
              <a:rect l="l" t="t" r="r" b="b"/>
              <a:pathLst>
                <a:path w="550" h="573" extrusionOk="0">
                  <a:moveTo>
                    <a:pt x="155" y="109"/>
                  </a:moveTo>
                  <a:cubicBezTo>
                    <a:pt x="249" y="19"/>
                    <a:pt x="346" y="1"/>
                    <a:pt x="444" y="103"/>
                  </a:cubicBezTo>
                  <a:cubicBezTo>
                    <a:pt x="549" y="213"/>
                    <a:pt x="548" y="395"/>
                    <a:pt x="433" y="484"/>
                  </a:cubicBezTo>
                  <a:cubicBezTo>
                    <a:pt x="320" y="573"/>
                    <a:pt x="200" y="564"/>
                    <a:pt x="95" y="467"/>
                  </a:cubicBezTo>
                  <a:cubicBezTo>
                    <a:pt x="1" y="378"/>
                    <a:pt x="28" y="227"/>
                    <a:pt x="155" y="10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2" name="Google Shape;5675;p10">
              <a:extLst>
                <a:ext uri="{FF2B5EF4-FFF2-40B4-BE49-F238E27FC236}">
                  <a16:creationId xmlns:a16="http://schemas.microsoft.com/office/drawing/2014/main" id="{EDE3ECDF-B59D-E297-8F5B-A24D54984853}"/>
                </a:ext>
              </a:extLst>
            </p:cNvPr>
            <p:cNvSpPr/>
            <p:nvPr/>
          </p:nvSpPr>
          <p:spPr>
            <a:xfrm>
              <a:off x="11217127" y="6424053"/>
              <a:ext cx="9463" cy="11510"/>
            </a:xfrm>
            <a:custGeom>
              <a:avLst/>
              <a:gdLst/>
              <a:ahLst/>
              <a:cxnLst/>
              <a:rect l="l" t="t" r="r" b="b"/>
              <a:pathLst>
                <a:path w="467" h="568" extrusionOk="0">
                  <a:moveTo>
                    <a:pt x="96" y="568"/>
                  </a:moveTo>
                  <a:cubicBezTo>
                    <a:pt x="65" y="472"/>
                    <a:pt x="4" y="369"/>
                    <a:pt x="3" y="263"/>
                  </a:cubicBezTo>
                  <a:cubicBezTo>
                    <a:pt x="1" y="185"/>
                    <a:pt x="56" y="67"/>
                    <a:pt x="120" y="35"/>
                  </a:cubicBezTo>
                  <a:cubicBezTo>
                    <a:pt x="195" y="0"/>
                    <a:pt x="322" y="11"/>
                    <a:pt x="396" y="55"/>
                  </a:cubicBezTo>
                  <a:cubicBezTo>
                    <a:pt x="448" y="86"/>
                    <a:pt x="463" y="205"/>
                    <a:pt x="466" y="285"/>
                  </a:cubicBezTo>
                  <a:cubicBezTo>
                    <a:pt x="467" y="326"/>
                    <a:pt x="413" y="379"/>
                    <a:pt x="371" y="408"/>
                  </a:cubicBezTo>
                  <a:cubicBezTo>
                    <a:pt x="294" y="463"/>
                    <a:pt x="208" y="505"/>
                    <a:pt x="96" y="56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3" name="Google Shape;5676;p10">
              <a:extLst>
                <a:ext uri="{FF2B5EF4-FFF2-40B4-BE49-F238E27FC236}">
                  <a16:creationId xmlns:a16="http://schemas.microsoft.com/office/drawing/2014/main" id="{34EE69BE-0B40-C50B-EDEE-E4FFD020D08A}"/>
                </a:ext>
              </a:extLst>
            </p:cNvPr>
            <p:cNvSpPr/>
            <p:nvPr/>
          </p:nvSpPr>
          <p:spPr>
            <a:xfrm>
              <a:off x="11279296" y="6514976"/>
              <a:ext cx="11550" cy="11692"/>
            </a:xfrm>
            <a:custGeom>
              <a:avLst/>
              <a:gdLst/>
              <a:ahLst/>
              <a:cxnLst/>
              <a:rect l="l" t="t" r="r" b="b"/>
              <a:pathLst>
                <a:path w="570" h="577" extrusionOk="0">
                  <a:moveTo>
                    <a:pt x="129" y="161"/>
                  </a:moveTo>
                  <a:cubicBezTo>
                    <a:pt x="234" y="88"/>
                    <a:pt x="336" y="1"/>
                    <a:pt x="462" y="120"/>
                  </a:cubicBezTo>
                  <a:cubicBezTo>
                    <a:pt x="568" y="222"/>
                    <a:pt x="570" y="364"/>
                    <a:pt x="472" y="469"/>
                  </a:cubicBezTo>
                  <a:cubicBezTo>
                    <a:pt x="380" y="568"/>
                    <a:pt x="196" y="577"/>
                    <a:pt x="105" y="478"/>
                  </a:cubicBezTo>
                  <a:cubicBezTo>
                    <a:pt x="1" y="366"/>
                    <a:pt x="59" y="261"/>
                    <a:pt x="129" y="16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4" name="Google Shape;5677;p10">
              <a:extLst>
                <a:ext uri="{FF2B5EF4-FFF2-40B4-BE49-F238E27FC236}">
                  <a16:creationId xmlns:a16="http://schemas.microsoft.com/office/drawing/2014/main" id="{23B8A095-9C20-DA4A-AE51-A70C94100ECD}"/>
                </a:ext>
              </a:extLst>
            </p:cNvPr>
            <p:cNvSpPr/>
            <p:nvPr/>
          </p:nvSpPr>
          <p:spPr>
            <a:xfrm>
              <a:off x="11184604" y="6402817"/>
              <a:ext cx="9787" cy="11186"/>
            </a:xfrm>
            <a:custGeom>
              <a:avLst/>
              <a:gdLst/>
              <a:ahLst/>
              <a:cxnLst/>
              <a:rect l="l" t="t" r="r" b="b"/>
              <a:pathLst>
                <a:path w="483" h="552" extrusionOk="0">
                  <a:moveTo>
                    <a:pt x="472" y="438"/>
                  </a:moveTo>
                  <a:cubicBezTo>
                    <a:pt x="320" y="543"/>
                    <a:pt x="130" y="552"/>
                    <a:pt x="59" y="428"/>
                  </a:cubicBezTo>
                  <a:cubicBezTo>
                    <a:pt x="11" y="344"/>
                    <a:pt x="0" y="198"/>
                    <a:pt x="42" y="113"/>
                  </a:cubicBezTo>
                  <a:cubicBezTo>
                    <a:pt x="97" y="0"/>
                    <a:pt x="353" y="20"/>
                    <a:pt x="434" y="146"/>
                  </a:cubicBezTo>
                  <a:cubicBezTo>
                    <a:pt x="482" y="221"/>
                    <a:pt x="461" y="339"/>
                    <a:pt x="472" y="43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5" name="Google Shape;5678;p10">
              <a:extLst>
                <a:ext uri="{FF2B5EF4-FFF2-40B4-BE49-F238E27FC236}">
                  <a16:creationId xmlns:a16="http://schemas.microsoft.com/office/drawing/2014/main" id="{D5E2876D-700D-DC9C-8E87-99FBB7168E5D}"/>
                </a:ext>
              </a:extLst>
            </p:cNvPr>
            <p:cNvSpPr/>
            <p:nvPr/>
          </p:nvSpPr>
          <p:spPr>
            <a:xfrm>
              <a:off x="11153296" y="6533254"/>
              <a:ext cx="9990" cy="12158"/>
            </a:xfrm>
            <a:custGeom>
              <a:avLst/>
              <a:gdLst/>
              <a:ahLst/>
              <a:cxnLst/>
              <a:rect l="l" t="t" r="r" b="b"/>
              <a:pathLst>
                <a:path w="493" h="600" extrusionOk="0">
                  <a:moveTo>
                    <a:pt x="166" y="60"/>
                  </a:moveTo>
                  <a:cubicBezTo>
                    <a:pt x="229" y="42"/>
                    <a:pt x="300" y="1"/>
                    <a:pt x="354" y="15"/>
                  </a:cubicBezTo>
                  <a:cubicBezTo>
                    <a:pt x="385" y="24"/>
                    <a:pt x="392" y="124"/>
                    <a:pt x="407" y="184"/>
                  </a:cubicBezTo>
                  <a:cubicBezTo>
                    <a:pt x="416" y="213"/>
                    <a:pt x="415" y="246"/>
                    <a:pt x="427" y="273"/>
                  </a:cubicBezTo>
                  <a:cubicBezTo>
                    <a:pt x="493" y="419"/>
                    <a:pt x="428" y="529"/>
                    <a:pt x="304" y="578"/>
                  </a:cubicBezTo>
                  <a:cubicBezTo>
                    <a:pt x="249" y="600"/>
                    <a:pt x="130" y="549"/>
                    <a:pt x="90" y="495"/>
                  </a:cubicBezTo>
                  <a:cubicBezTo>
                    <a:pt x="14" y="391"/>
                    <a:pt x="0" y="262"/>
                    <a:pt x="103" y="153"/>
                  </a:cubicBezTo>
                  <a:cubicBezTo>
                    <a:pt x="123" y="132"/>
                    <a:pt x="153" y="118"/>
                    <a:pt x="178" y="101"/>
                  </a:cubicBezTo>
                  <a:cubicBezTo>
                    <a:pt x="174" y="88"/>
                    <a:pt x="170" y="73"/>
                    <a:pt x="166" y="6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6" name="Google Shape;5679;p10">
              <a:extLst>
                <a:ext uri="{FF2B5EF4-FFF2-40B4-BE49-F238E27FC236}">
                  <a16:creationId xmlns:a16="http://schemas.microsoft.com/office/drawing/2014/main" id="{D12B9621-DA22-7780-1571-B072F5ED14A4}"/>
                </a:ext>
              </a:extLst>
            </p:cNvPr>
            <p:cNvSpPr/>
            <p:nvPr/>
          </p:nvSpPr>
          <p:spPr>
            <a:xfrm>
              <a:off x="11018847" y="6298823"/>
              <a:ext cx="11429" cy="11145"/>
            </a:xfrm>
            <a:custGeom>
              <a:avLst/>
              <a:gdLst/>
              <a:ahLst/>
              <a:cxnLst/>
              <a:rect l="l" t="t" r="r" b="b"/>
              <a:pathLst>
                <a:path w="564" h="550" extrusionOk="0">
                  <a:moveTo>
                    <a:pt x="130" y="411"/>
                  </a:moveTo>
                  <a:cubicBezTo>
                    <a:pt x="58" y="320"/>
                    <a:pt x="1" y="211"/>
                    <a:pt x="134" y="103"/>
                  </a:cubicBezTo>
                  <a:cubicBezTo>
                    <a:pt x="243" y="15"/>
                    <a:pt x="358" y="0"/>
                    <a:pt x="465" y="111"/>
                  </a:cubicBezTo>
                  <a:cubicBezTo>
                    <a:pt x="564" y="216"/>
                    <a:pt x="559" y="392"/>
                    <a:pt x="458" y="479"/>
                  </a:cubicBezTo>
                  <a:cubicBezTo>
                    <a:pt x="376" y="549"/>
                    <a:pt x="233" y="525"/>
                    <a:pt x="130" y="41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7" name="Google Shape;5680;p10">
              <a:extLst>
                <a:ext uri="{FF2B5EF4-FFF2-40B4-BE49-F238E27FC236}">
                  <a16:creationId xmlns:a16="http://schemas.microsoft.com/office/drawing/2014/main" id="{1C9AA221-D487-3F59-62A2-648E5E9A8D96}"/>
                </a:ext>
              </a:extLst>
            </p:cNvPr>
            <p:cNvSpPr/>
            <p:nvPr/>
          </p:nvSpPr>
          <p:spPr>
            <a:xfrm>
              <a:off x="11234310" y="6528046"/>
              <a:ext cx="11246" cy="11023"/>
            </a:xfrm>
            <a:custGeom>
              <a:avLst/>
              <a:gdLst/>
              <a:ahLst/>
              <a:cxnLst/>
              <a:rect l="l" t="t" r="r" b="b"/>
              <a:pathLst>
                <a:path w="555" h="544" extrusionOk="0">
                  <a:moveTo>
                    <a:pt x="434" y="412"/>
                  </a:moveTo>
                  <a:cubicBezTo>
                    <a:pt x="318" y="527"/>
                    <a:pt x="214" y="543"/>
                    <a:pt x="106" y="444"/>
                  </a:cubicBezTo>
                  <a:cubicBezTo>
                    <a:pt x="1" y="347"/>
                    <a:pt x="3" y="202"/>
                    <a:pt x="108" y="97"/>
                  </a:cubicBezTo>
                  <a:cubicBezTo>
                    <a:pt x="197" y="8"/>
                    <a:pt x="391" y="0"/>
                    <a:pt x="463" y="94"/>
                  </a:cubicBezTo>
                  <a:cubicBezTo>
                    <a:pt x="554" y="214"/>
                    <a:pt x="506" y="326"/>
                    <a:pt x="434" y="41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8" name="Google Shape;5681;p10">
              <a:extLst>
                <a:ext uri="{FF2B5EF4-FFF2-40B4-BE49-F238E27FC236}">
                  <a16:creationId xmlns:a16="http://schemas.microsoft.com/office/drawing/2014/main" id="{04623E91-C5B3-01C6-F300-6E6A373F8293}"/>
                </a:ext>
              </a:extLst>
            </p:cNvPr>
            <p:cNvSpPr/>
            <p:nvPr/>
          </p:nvSpPr>
          <p:spPr>
            <a:xfrm>
              <a:off x="11251332" y="6502777"/>
              <a:ext cx="9341" cy="11571"/>
            </a:xfrm>
            <a:custGeom>
              <a:avLst/>
              <a:gdLst/>
              <a:ahLst/>
              <a:cxnLst/>
              <a:rect l="l" t="t" r="r" b="b"/>
              <a:pathLst>
                <a:path w="461" h="571" extrusionOk="0">
                  <a:moveTo>
                    <a:pt x="1" y="28"/>
                  </a:moveTo>
                  <a:cubicBezTo>
                    <a:pt x="91" y="21"/>
                    <a:pt x="148" y="0"/>
                    <a:pt x="168" y="18"/>
                  </a:cubicBezTo>
                  <a:cubicBezTo>
                    <a:pt x="267" y="110"/>
                    <a:pt x="363" y="208"/>
                    <a:pt x="443" y="316"/>
                  </a:cubicBezTo>
                  <a:cubicBezTo>
                    <a:pt x="461" y="339"/>
                    <a:pt x="421" y="436"/>
                    <a:pt x="384" y="459"/>
                  </a:cubicBezTo>
                  <a:cubicBezTo>
                    <a:pt x="302" y="508"/>
                    <a:pt x="206" y="537"/>
                    <a:pt x="114" y="562"/>
                  </a:cubicBezTo>
                  <a:cubicBezTo>
                    <a:pt x="83" y="570"/>
                    <a:pt x="11" y="540"/>
                    <a:pt x="10" y="525"/>
                  </a:cubicBezTo>
                  <a:cubicBezTo>
                    <a:pt x="1" y="365"/>
                    <a:pt x="2" y="204"/>
                    <a:pt x="1" y="2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9" name="Google Shape;5682;p10">
              <a:extLst>
                <a:ext uri="{FF2B5EF4-FFF2-40B4-BE49-F238E27FC236}">
                  <a16:creationId xmlns:a16="http://schemas.microsoft.com/office/drawing/2014/main" id="{7040C183-8F79-7194-B9D8-B4DC74957926}"/>
                </a:ext>
              </a:extLst>
            </p:cNvPr>
            <p:cNvSpPr/>
            <p:nvPr/>
          </p:nvSpPr>
          <p:spPr>
            <a:xfrm>
              <a:off x="10974530" y="6424620"/>
              <a:ext cx="11023" cy="11246"/>
            </a:xfrm>
            <a:custGeom>
              <a:avLst/>
              <a:gdLst/>
              <a:ahLst/>
              <a:cxnLst/>
              <a:rect l="l" t="t" r="r" b="b"/>
              <a:pathLst>
                <a:path w="544" h="555" extrusionOk="0">
                  <a:moveTo>
                    <a:pt x="420" y="468"/>
                  </a:moveTo>
                  <a:cubicBezTo>
                    <a:pt x="311" y="555"/>
                    <a:pt x="201" y="550"/>
                    <a:pt x="96" y="443"/>
                  </a:cubicBezTo>
                  <a:cubicBezTo>
                    <a:pt x="2" y="348"/>
                    <a:pt x="0" y="163"/>
                    <a:pt x="101" y="91"/>
                  </a:cubicBezTo>
                  <a:cubicBezTo>
                    <a:pt x="228" y="0"/>
                    <a:pt x="340" y="59"/>
                    <a:pt x="436" y="152"/>
                  </a:cubicBezTo>
                  <a:cubicBezTo>
                    <a:pt x="543" y="253"/>
                    <a:pt x="529" y="360"/>
                    <a:pt x="420" y="46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0" name="Google Shape;5683;p10">
              <a:extLst>
                <a:ext uri="{FF2B5EF4-FFF2-40B4-BE49-F238E27FC236}">
                  <a16:creationId xmlns:a16="http://schemas.microsoft.com/office/drawing/2014/main" id="{8892FE00-B363-39B0-E305-576F9D80283E}"/>
                </a:ext>
              </a:extLst>
            </p:cNvPr>
            <p:cNvSpPr/>
            <p:nvPr/>
          </p:nvSpPr>
          <p:spPr>
            <a:xfrm>
              <a:off x="11170581" y="6293798"/>
              <a:ext cx="8673" cy="12726"/>
            </a:xfrm>
            <a:custGeom>
              <a:avLst/>
              <a:gdLst/>
              <a:ahLst/>
              <a:cxnLst/>
              <a:rect l="l" t="t" r="r" b="b"/>
              <a:pathLst>
                <a:path w="428" h="628" extrusionOk="0">
                  <a:moveTo>
                    <a:pt x="173" y="585"/>
                  </a:moveTo>
                  <a:cubicBezTo>
                    <a:pt x="146" y="517"/>
                    <a:pt x="111" y="472"/>
                    <a:pt x="118" y="438"/>
                  </a:cubicBezTo>
                  <a:cubicBezTo>
                    <a:pt x="136" y="359"/>
                    <a:pt x="95" y="339"/>
                    <a:pt x="46" y="293"/>
                  </a:cubicBezTo>
                  <a:cubicBezTo>
                    <a:pt x="7" y="258"/>
                    <a:pt x="1" y="150"/>
                    <a:pt x="25" y="92"/>
                  </a:cubicBezTo>
                  <a:cubicBezTo>
                    <a:pt x="45" y="47"/>
                    <a:pt x="135" y="0"/>
                    <a:pt x="185" y="7"/>
                  </a:cubicBezTo>
                  <a:cubicBezTo>
                    <a:pt x="237" y="16"/>
                    <a:pt x="290" y="82"/>
                    <a:pt x="322" y="135"/>
                  </a:cubicBezTo>
                  <a:cubicBezTo>
                    <a:pt x="365" y="206"/>
                    <a:pt x="407" y="286"/>
                    <a:pt x="417" y="366"/>
                  </a:cubicBezTo>
                  <a:cubicBezTo>
                    <a:pt x="428" y="441"/>
                    <a:pt x="420" y="543"/>
                    <a:pt x="376" y="594"/>
                  </a:cubicBezTo>
                  <a:cubicBezTo>
                    <a:pt x="348" y="627"/>
                    <a:pt x="238" y="590"/>
                    <a:pt x="173" y="58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1" name="Google Shape;5684;p10">
              <a:extLst>
                <a:ext uri="{FF2B5EF4-FFF2-40B4-BE49-F238E27FC236}">
                  <a16:creationId xmlns:a16="http://schemas.microsoft.com/office/drawing/2014/main" id="{266F73AA-44E1-6BC4-BBC6-3A497B82B811}"/>
                </a:ext>
              </a:extLst>
            </p:cNvPr>
            <p:cNvSpPr/>
            <p:nvPr/>
          </p:nvSpPr>
          <p:spPr>
            <a:xfrm>
              <a:off x="11216114" y="6359554"/>
              <a:ext cx="11449" cy="10294"/>
            </a:xfrm>
            <a:custGeom>
              <a:avLst/>
              <a:gdLst/>
              <a:ahLst/>
              <a:cxnLst/>
              <a:rect l="l" t="t" r="r" b="b"/>
              <a:pathLst>
                <a:path w="565" h="508" extrusionOk="0">
                  <a:moveTo>
                    <a:pt x="107" y="127"/>
                  </a:moveTo>
                  <a:cubicBezTo>
                    <a:pt x="214" y="28"/>
                    <a:pt x="410" y="1"/>
                    <a:pt x="482" y="77"/>
                  </a:cubicBezTo>
                  <a:cubicBezTo>
                    <a:pt x="565" y="164"/>
                    <a:pt x="547" y="328"/>
                    <a:pt x="444" y="425"/>
                  </a:cubicBezTo>
                  <a:cubicBezTo>
                    <a:pt x="358" y="507"/>
                    <a:pt x="198" y="487"/>
                    <a:pt x="94" y="384"/>
                  </a:cubicBezTo>
                  <a:cubicBezTo>
                    <a:pt x="1" y="291"/>
                    <a:pt x="25" y="209"/>
                    <a:pt x="107" y="12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2" name="Google Shape;5685;p10">
              <a:extLst>
                <a:ext uri="{FF2B5EF4-FFF2-40B4-BE49-F238E27FC236}">
                  <a16:creationId xmlns:a16="http://schemas.microsoft.com/office/drawing/2014/main" id="{BF9FC038-F6A7-3BB4-A729-A687B5E0B444}"/>
                </a:ext>
              </a:extLst>
            </p:cNvPr>
            <p:cNvSpPr/>
            <p:nvPr/>
          </p:nvSpPr>
          <p:spPr>
            <a:xfrm>
              <a:off x="10985270" y="6526972"/>
              <a:ext cx="12320" cy="11874"/>
            </a:xfrm>
            <a:custGeom>
              <a:avLst/>
              <a:gdLst/>
              <a:ahLst/>
              <a:cxnLst/>
              <a:rect l="l" t="t" r="r" b="b"/>
              <a:pathLst>
                <a:path w="608" h="586" extrusionOk="0">
                  <a:moveTo>
                    <a:pt x="106" y="365"/>
                  </a:moveTo>
                  <a:cubicBezTo>
                    <a:pt x="1" y="272"/>
                    <a:pt x="46" y="183"/>
                    <a:pt x="131" y="101"/>
                  </a:cubicBezTo>
                  <a:cubicBezTo>
                    <a:pt x="208" y="25"/>
                    <a:pt x="303" y="0"/>
                    <a:pt x="369" y="101"/>
                  </a:cubicBezTo>
                  <a:cubicBezTo>
                    <a:pt x="448" y="221"/>
                    <a:pt x="607" y="328"/>
                    <a:pt x="515" y="501"/>
                  </a:cubicBezTo>
                  <a:cubicBezTo>
                    <a:pt x="470" y="586"/>
                    <a:pt x="247" y="509"/>
                    <a:pt x="106" y="36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3" name="Google Shape;5686;p10">
              <a:extLst>
                <a:ext uri="{FF2B5EF4-FFF2-40B4-BE49-F238E27FC236}">
                  <a16:creationId xmlns:a16="http://schemas.microsoft.com/office/drawing/2014/main" id="{917D37AF-EB50-7B51-30C6-D3EB69B98A12}"/>
                </a:ext>
              </a:extLst>
            </p:cNvPr>
            <p:cNvSpPr/>
            <p:nvPr/>
          </p:nvSpPr>
          <p:spPr>
            <a:xfrm>
              <a:off x="11139010" y="6528533"/>
              <a:ext cx="10679" cy="9970"/>
            </a:xfrm>
            <a:custGeom>
              <a:avLst/>
              <a:gdLst/>
              <a:ahLst/>
              <a:cxnLst/>
              <a:rect l="l" t="t" r="r" b="b"/>
              <a:pathLst>
                <a:path w="527" h="492" extrusionOk="0">
                  <a:moveTo>
                    <a:pt x="1" y="463"/>
                  </a:moveTo>
                  <a:cubicBezTo>
                    <a:pt x="25" y="392"/>
                    <a:pt x="42" y="324"/>
                    <a:pt x="72" y="264"/>
                  </a:cubicBezTo>
                  <a:cubicBezTo>
                    <a:pt x="121" y="167"/>
                    <a:pt x="84" y="2"/>
                    <a:pt x="256" y="1"/>
                  </a:cubicBezTo>
                  <a:cubicBezTo>
                    <a:pt x="339" y="0"/>
                    <a:pt x="423" y="28"/>
                    <a:pt x="504" y="50"/>
                  </a:cubicBezTo>
                  <a:cubicBezTo>
                    <a:pt x="514" y="52"/>
                    <a:pt x="527" y="105"/>
                    <a:pt x="518" y="117"/>
                  </a:cubicBezTo>
                  <a:cubicBezTo>
                    <a:pt x="420" y="238"/>
                    <a:pt x="320" y="359"/>
                    <a:pt x="212" y="472"/>
                  </a:cubicBezTo>
                  <a:cubicBezTo>
                    <a:pt x="194" y="491"/>
                    <a:pt x="132" y="470"/>
                    <a:pt x="1" y="46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4" name="Google Shape;5687;p10">
              <a:extLst>
                <a:ext uri="{FF2B5EF4-FFF2-40B4-BE49-F238E27FC236}">
                  <a16:creationId xmlns:a16="http://schemas.microsoft.com/office/drawing/2014/main" id="{722A2C1D-BC48-D73E-61C9-739B6ADA54D2}"/>
                </a:ext>
              </a:extLst>
            </p:cNvPr>
            <p:cNvSpPr/>
            <p:nvPr/>
          </p:nvSpPr>
          <p:spPr>
            <a:xfrm>
              <a:off x="11110054" y="6368936"/>
              <a:ext cx="11814" cy="9727"/>
            </a:xfrm>
            <a:custGeom>
              <a:avLst/>
              <a:gdLst/>
              <a:ahLst/>
              <a:cxnLst/>
              <a:rect l="l" t="t" r="r" b="b"/>
              <a:pathLst>
                <a:path w="583" h="480" extrusionOk="0">
                  <a:moveTo>
                    <a:pt x="74" y="424"/>
                  </a:moveTo>
                  <a:cubicBezTo>
                    <a:pt x="54" y="298"/>
                    <a:pt x="1" y="186"/>
                    <a:pt x="36" y="135"/>
                  </a:cubicBezTo>
                  <a:cubicBezTo>
                    <a:pt x="128" y="3"/>
                    <a:pt x="387" y="1"/>
                    <a:pt x="471" y="118"/>
                  </a:cubicBezTo>
                  <a:cubicBezTo>
                    <a:pt x="582" y="274"/>
                    <a:pt x="413" y="355"/>
                    <a:pt x="342" y="444"/>
                  </a:cubicBezTo>
                  <a:cubicBezTo>
                    <a:pt x="314" y="479"/>
                    <a:pt x="188" y="436"/>
                    <a:pt x="74" y="42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5" name="Google Shape;5688;p10">
              <a:extLst>
                <a:ext uri="{FF2B5EF4-FFF2-40B4-BE49-F238E27FC236}">
                  <a16:creationId xmlns:a16="http://schemas.microsoft.com/office/drawing/2014/main" id="{0B5C3328-6430-58A2-7A2C-F7426E2BBE72}"/>
                </a:ext>
              </a:extLst>
            </p:cNvPr>
            <p:cNvSpPr/>
            <p:nvPr/>
          </p:nvSpPr>
          <p:spPr>
            <a:xfrm>
              <a:off x="11032565" y="6291630"/>
              <a:ext cx="9423" cy="10334"/>
            </a:xfrm>
            <a:custGeom>
              <a:avLst/>
              <a:gdLst/>
              <a:ahLst/>
              <a:cxnLst/>
              <a:rect l="l" t="t" r="r" b="b"/>
              <a:pathLst>
                <a:path w="465" h="510" extrusionOk="0">
                  <a:moveTo>
                    <a:pt x="436" y="198"/>
                  </a:moveTo>
                  <a:cubicBezTo>
                    <a:pt x="438" y="233"/>
                    <a:pt x="465" y="310"/>
                    <a:pt x="439" y="342"/>
                  </a:cubicBezTo>
                  <a:cubicBezTo>
                    <a:pt x="382" y="410"/>
                    <a:pt x="301" y="463"/>
                    <a:pt x="221" y="503"/>
                  </a:cubicBezTo>
                  <a:cubicBezTo>
                    <a:pt x="206" y="510"/>
                    <a:pt x="140" y="432"/>
                    <a:pt x="110" y="385"/>
                  </a:cubicBezTo>
                  <a:cubicBezTo>
                    <a:pt x="70" y="324"/>
                    <a:pt x="34" y="258"/>
                    <a:pt x="15" y="188"/>
                  </a:cubicBezTo>
                  <a:cubicBezTo>
                    <a:pt x="1" y="131"/>
                    <a:pt x="14" y="68"/>
                    <a:pt x="15" y="6"/>
                  </a:cubicBezTo>
                  <a:cubicBezTo>
                    <a:pt x="70" y="10"/>
                    <a:pt x="134" y="0"/>
                    <a:pt x="179" y="23"/>
                  </a:cubicBezTo>
                  <a:cubicBezTo>
                    <a:pt x="261" y="64"/>
                    <a:pt x="333" y="126"/>
                    <a:pt x="436" y="19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6" name="Google Shape;5689;p10">
              <a:extLst>
                <a:ext uri="{FF2B5EF4-FFF2-40B4-BE49-F238E27FC236}">
                  <a16:creationId xmlns:a16="http://schemas.microsoft.com/office/drawing/2014/main" id="{806F8E86-24F5-21BD-2CE6-80802FD23E48}"/>
                </a:ext>
              </a:extLst>
            </p:cNvPr>
            <p:cNvSpPr/>
            <p:nvPr/>
          </p:nvSpPr>
          <p:spPr>
            <a:xfrm>
              <a:off x="10858926" y="6352684"/>
              <a:ext cx="8957" cy="9341"/>
            </a:xfrm>
            <a:custGeom>
              <a:avLst/>
              <a:gdLst/>
              <a:ahLst/>
              <a:cxnLst/>
              <a:rect l="l" t="t" r="r" b="b"/>
              <a:pathLst>
                <a:path w="442" h="461" extrusionOk="0">
                  <a:moveTo>
                    <a:pt x="24" y="410"/>
                  </a:moveTo>
                  <a:cubicBezTo>
                    <a:pt x="30" y="265"/>
                    <a:pt x="1" y="129"/>
                    <a:pt x="53" y="45"/>
                  </a:cubicBezTo>
                  <a:cubicBezTo>
                    <a:pt x="81" y="0"/>
                    <a:pt x="264" y="15"/>
                    <a:pt x="353" y="55"/>
                  </a:cubicBezTo>
                  <a:cubicBezTo>
                    <a:pt x="441" y="96"/>
                    <a:pt x="391" y="371"/>
                    <a:pt x="279" y="432"/>
                  </a:cubicBezTo>
                  <a:cubicBezTo>
                    <a:pt x="228" y="460"/>
                    <a:pt x="142" y="424"/>
                    <a:pt x="24" y="41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7" name="Google Shape;5690;p10">
              <a:extLst>
                <a:ext uri="{FF2B5EF4-FFF2-40B4-BE49-F238E27FC236}">
                  <a16:creationId xmlns:a16="http://schemas.microsoft.com/office/drawing/2014/main" id="{99A71493-1562-82FC-1CB1-8C97F3B902D9}"/>
                </a:ext>
              </a:extLst>
            </p:cNvPr>
            <p:cNvSpPr/>
            <p:nvPr/>
          </p:nvSpPr>
          <p:spPr>
            <a:xfrm>
              <a:off x="11138848" y="6391023"/>
              <a:ext cx="8977" cy="9767"/>
            </a:xfrm>
            <a:custGeom>
              <a:avLst/>
              <a:gdLst/>
              <a:ahLst/>
              <a:cxnLst/>
              <a:rect l="l" t="t" r="r" b="b"/>
              <a:pathLst>
                <a:path w="443" h="482" extrusionOk="0">
                  <a:moveTo>
                    <a:pt x="0" y="124"/>
                  </a:moveTo>
                  <a:cubicBezTo>
                    <a:pt x="97" y="85"/>
                    <a:pt x="191" y="41"/>
                    <a:pt x="290" y="11"/>
                  </a:cubicBezTo>
                  <a:cubicBezTo>
                    <a:pt x="321" y="1"/>
                    <a:pt x="395" y="22"/>
                    <a:pt x="398" y="37"/>
                  </a:cubicBezTo>
                  <a:cubicBezTo>
                    <a:pt x="421" y="164"/>
                    <a:pt x="437" y="293"/>
                    <a:pt x="441" y="421"/>
                  </a:cubicBezTo>
                  <a:cubicBezTo>
                    <a:pt x="443" y="441"/>
                    <a:pt x="368" y="482"/>
                    <a:pt x="329" y="481"/>
                  </a:cubicBezTo>
                  <a:cubicBezTo>
                    <a:pt x="211" y="475"/>
                    <a:pt x="9" y="248"/>
                    <a:pt x="0" y="12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8" name="Google Shape;5691;p10">
              <a:extLst>
                <a:ext uri="{FF2B5EF4-FFF2-40B4-BE49-F238E27FC236}">
                  <a16:creationId xmlns:a16="http://schemas.microsoft.com/office/drawing/2014/main" id="{70915908-684A-9974-AE74-3C9C5EC0CD1D}"/>
                </a:ext>
              </a:extLst>
            </p:cNvPr>
            <p:cNvSpPr/>
            <p:nvPr/>
          </p:nvSpPr>
          <p:spPr>
            <a:xfrm>
              <a:off x="11156701" y="6294669"/>
              <a:ext cx="9382" cy="8713"/>
            </a:xfrm>
            <a:custGeom>
              <a:avLst/>
              <a:gdLst/>
              <a:ahLst/>
              <a:cxnLst/>
              <a:rect l="l" t="t" r="r" b="b"/>
              <a:pathLst>
                <a:path w="463" h="430" extrusionOk="0">
                  <a:moveTo>
                    <a:pt x="14" y="1"/>
                  </a:moveTo>
                  <a:cubicBezTo>
                    <a:pt x="162" y="22"/>
                    <a:pt x="261" y="11"/>
                    <a:pt x="326" y="54"/>
                  </a:cubicBezTo>
                  <a:cubicBezTo>
                    <a:pt x="438" y="128"/>
                    <a:pt x="463" y="396"/>
                    <a:pt x="373" y="412"/>
                  </a:cubicBezTo>
                  <a:cubicBezTo>
                    <a:pt x="270" y="429"/>
                    <a:pt x="135" y="383"/>
                    <a:pt x="46" y="318"/>
                  </a:cubicBezTo>
                  <a:cubicBezTo>
                    <a:pt x="1" y="285"/>
                    <a:pt x="26" y="154"/>
                    <a:pt x="1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9" name="Google Shape;5692;p10">
              <a:extLst>
                <a:ext uri="{FF2B5EF4-FFF2-40B4-BE49-F238E27FC236}">
                  <a16:creationId xmlns:a16="http://schemas.microsoft.com/office/drawing/2014/main" id="{0D1760EF-95EE-BC27-4E31-65BFE7620CE5}"/>
                </a:ext>
              </a:extLst>
            </p:cNvPr>
            <p:cNvSpPr/>
            <p:nvPr/>
          </p:nvSpPr>
          <p:spPr>
            <a:xfrm>
              <a:off x="11294534" y="6450355"/>
              <a:ext cx="8470" cy="8450"/>
            </a:xfrm>
            <a:custGeom>
              <a:avLst/>
              <a:gdLst/>
              <a:ahLst/>
              <a:cxnLst/>
              <a:rect l="l" t="t" r="r" b="b"/>
              <a:pathLst>
                <a:path w="418" h="417" extrusionOk="0">
                  <a:moveTo>
                    <a:pt x="227" y="403"/>
                  </a:moveTo>
                  <a:cubicBezTo>
                    <a:pt x="175" y="404"/>
                    <a:pt x="23" y="416"/>
                    <a:pt x="21" y="404"/>
                  </a:cubicBezTo>
                  <a:cubicBezTo>
                    <a:pt x="0" y="284"/>
                    <a:pt x="6" y="161"/>
                    <a:pt x="4" y="38"/>
                  </a:cubicBezTo>
                  <a:cubicBezTo>
                    <a:pt x="106" y="39"/>
                    <a:pt x="241" y="1"/>
                    <a:pt x="304" y="52"/>
                  </a:cubicBezTo>
                  <a:cubicBezTo>
                    <a:pt x="418" y="144"/>
                    <a:pt x="333" y="263"/>
                    <a:pt x="227" y="40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0" name="Google Shape;5693;p10">
              <a:extLst>
                <a:ext uri="{FF2B5EF4-FFF2-40B4-BE49-F238E27FC236}">
                  <a16:creationId xmlns:a16="http://schemas.microsoft.com/office/drawing/2014/main" id="{93D98CB1-7AA0-E4E8-3D16-EA53616DD80D}"/>
                </a:ext>
              </a:extLst>
            </p:cNvPr>
            <p:cNvSpPr/>
            <p:nvPr/>
          </p:nvSpPr>
          <p:spPr>
            <a:xfrm>
              <a:off x="11132749" y="6194242"/>
              <a:ext cx="9483" cy="10395"/>
            </a:xfrm>
            <a:custGeom>
              <a:avLst/>
              <a:gdLst/>
              <a:ahLst/>
              <a:cxnLst/>
              <a:rect l="l" t="t" r="r" b="b"/>
              <a:pathLst>
                <a:path w="468" h="513" extrusionOk="0">
                  <a:moveTo>
                    <a:pt x="110" y="115"/>
                  </a:moveTo>
                  <a:cubicBezTo>
                    <a:pt x="184" y="38"/>
                    <a:pt x="423" y="1"/>
                    <a:pt x="443" y="82"/>
                  </a:cubicBezTo>
                  <a:cubicBezTo>
                    <a:pt x="467" y="175"/>
                    <a:pt x="429" y="302"/>
                    <a:pt x="377" y="391"/>
                  </a:cubicBezTo>
                  <a:cubicBezTo>
                    <a:pt x="306" y="513"/>
                    <a:pt x="198" y="474"/>
                    <a:pt x="112" y="388"/>
                  </a:cubicBezTo>
                  <a:cubicBezTo>
                    <a:pt x="33" y="309"/>
                    <a:pt x="0" y="222"/>
                    <a:pt x="110" y="11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1" name="Google Shape;5694;p10">
              <a:extLst>
                <a:ext uri="{FF2B5EF4-FFF2-40B4-BE49-F238E27FC236}">
                  <a16:creationId xmlns:a16="http://schemas.microsoft.com/office/drawing/2014/main" id="{10D749F5-386D-DD43-3E15-8E2528E3ECB5}"/>
                </a:ext>
              </a:extLst>
            </p:cNvPr>
            <p:cNvSpPr/>
            <p:nvPr/>
          </p:nvSpPr>
          <p:spPr>
            <a:xfrm>
              <a:off x="11032119" y="6359067"/>
              <a:ext cx="9727" cy="9038"/>
            </a:xfrm>
            <a:custGeom>
              <a:avLst/>
              <a:gdLst/>
              <a:ahLst/>
              <a:cxnLst/>
              <a:rect l="l" t="t" r="r" b="b"/>
              <a:pathLst>
                <a:path w="480" h="446" extrusionOk="0">
                  <a:moveTo>
                    <a:pt x="277" y="445"/>
                  </a:moveTo>
                  <a:cubicBezTo>
                    <a:pt x="244" y="438"/>
                    <a:pt x="174" y="443"/>
                    <a:pt x="134" y="410"/>
                  </a:cubicBezTo>
                  <a:cubicBezTo>
                    <a:pt x="23" y="322"/>
                    <a:pt x="0" y="79"/>
                    <a:pt x="105" y="34"/>
                  </a:cubicBezTo>
                  <a:cubicBezTo>
                    <a:pt x="184" y="1"/>
                    <a:pt x="309" y="20"/>
                    <a:pt x="388" y="62"/>
                  </a:cubicBezTo>
                  <a:cubicBezTo>
                    <a:pt x="480" y="110"/>
                    <a:pt x="430" y="297"/>
                    <a:pt x="277" y="44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2" name="Google Shape;5695;p10">
              <a:extLst>
                <a:ext uri="{FF2B5EF4-FFF2-40B4-BE49-F238E27FC236}">
                  <a16:creationId xmlns:a16="http://schemas.microsoft.com/office/drawing/2014/main" id="{FA1C572B-BFE5-2153-00DA-AB448EE175FD}"/>
                </a:ext>
              </a:extLst>
            </p:cNvPr>
            <p:cNvSpPr/>
            <p:nvPr/>
          </p:nvSpPr>
          <p:spPr>
            <a:xfrm>
              <a:off x="11122759" y="6307395"/>
              <a:ext cx="7660" cy="7923"/>
            </a:xfrm>
            <a:custGeom>
              <a:avLst/>
              <a:gdLst/>
              <a:ahLst/>
              <a:cxnLst/>
              <a:rect l="l" t="t" r="r" b="b"/>
              <a:pathLst>
                <a:path w="378" h="391" extrusionOk="0">
                  <a:moveTo>
                    <a:pt x="5" y="390"/>
                  </a:moveTo>
                  <a:cubicBezTo>
                    <a:pt x="3" y="220"/>
                    <a:pt x="2" y="111"/>
                    <a:pt x="1" y="1"/>
                  </a:cubicBezTo>
                  <a:cubicBezTo>
                    <a:pt x="116" y="22"/>
                    <a:pt x="247" y="17"/>
                    <a:pt x="340" y="74"/>
                  </a:cubicBezTo>
                  <a:cubicBezTo>
                    <a:pt x="378" y="95"/>
                    <a:pt x="369" y="278"/>
                    <a:pt x="320" y="338"/>
                  </a:cubicBezTo>
                  <a:cubicBezTo>
                    <a:pt x="277" y="390"/>
                    <a:pt x="148" y="371"/>
                    <a:pt x="5" y="39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3" name="Google Shape;5696;p10">
              <a:extLst>
                <a:ext uri="{FF2B5EF4-FFF2-40B4-BE49-F238E27FC236}">
                  <a16:creationId xmlns:a16="http://schemas.microsoft.com/office/drawing/2014/main" id="{4401ABD0-F82C-B439-5154-9F1A16A169DC}"/>
                </a:ext>
              </a:extLst>
            </p:cNvPr>
            <p:cNvSpPr/>
            <p:nvPr/>
          </p:nvSpPr>
          <p:spPr>
            <a:xfrm>
              <a:off x="11117450" y="6457407"/>
              <a:ext cx="9686" cy="7984"/>
            </a:xfrm>
            <a:custGeom>
              <a:avLst/>
              <a:gdLst/>
              <a:ahLst/>
              <a:cxnLst/>
              <a:rect l="l" t="t" r="r" b="b"/>
              <a:pathLst>
                <a:path w="478" h="394" extrusionOk="0">
                  <a:moveTo>
                    <a:pt x="475" y="357"/>
                  </a:moveTo>
                  <a:cubicBezTo>
                    <a:pt x="321" y="356"/>
                    <a:pt x="195" y="393"/>
                    <a:pt x="117" y="348"/>
                  </a:cubicBezTo>
                  <a:cubicBezTo>
                    <a:pt x="5" y="284"/>
                    <a:pt x="0" y="42"/>
                    <a:pt x="90" y="24"/>
                  </a:cubicBezTo>
                  <a:cubicBezTo>
                    <a:pt x="202" y="1"/>
                    <a:pt x="335" y="38"/>
                    <a:pt x="446" y="82"/>
                  </a:cubicBezTo>
                  <a:cubicBezTo>
                    <a:pt x="478" y="95"/>
                    <a:pt x="463" y="224"/>
                    <a:pt x="475" y="35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4" name="Google Shape;5697;p10">
              <a:extLst>
                <a:ext uri="{FF2B5EF4-FFF2-40B4-BE49-F238E27FC236}">
                  <a16:creationId xmlns:a16="http://schemas.microsoft.com/office/drawing/2014/main" id="{D92DFC4F-A6EB-925F-B009-B8EEBAE429D8}"/>
                </a:ext>
              </a:extLst>
            </p:cNvPr>
            <p:cNvSpPr/>
            <p:nvPr/>
          </p:nvSpPr>
          <p:spPr>
            <a:xfrm>
              <a:off x="11235263" y="6430051"/>
              <a:ext cx="11976" cy="9625"/>
            </a:xfrm>
            <a:custGeom>
              <a:avLst/>
              <a:gdLst/>
              <a:ahLst/>
              <a:cxnLst/>
              <a:rect l="l" t="t" r="r" b="b"/>
              <a:pathLst>
                <a:path w="591" h="475" extrusionOk="0">
                  <a:moveTo>
                    <a:pt x="145" y="328"/>
                  </a:moveTo>
                  <a:cubicBezTo>
                    <a:pt x="75" y="256"/>
                    <a:pt x="1" y="194"/>
                    <a:pt x="120" y="100"/>
                  </a:cubicBezTo>
                  <a:cubicBezTo>
                    <a:pt x="242" y="3"/>
                    <a:pt x="403" y="1"/>
                    <a:pt x="511" y="113"/>
                  </a:cubicBezTo>
                  <a:cubicBezTo>
                    <a:pt x="590" y="195"/>
                    <a:pt x="554" y="254"/>
                    <a:pt x="476" y="311"/>
                  </a:cubicBezTo>
                  <a:cubicBezTo>
                    <a:pt x="367" y="392"/>
                    <a:pt x="260" y="474"/>
                    <a:pt x="145" y="32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5" name="Google Shape;5698;p10">
              <a:extLst>
                <a:ext uri="{FF2B5EF4-FFF2-40B4-BE49-F238E27FC236}">
                  <a16:creationId xmlns:a16="http://schemas.microsoft.com/office/drawing/2014/main" id="{E84C7643-066C-1FAB-382E-06700D89FE6B}"/>
                </a:ext>
              </a:extLst>
            </p:cNvPr>
            <p:cNvSpPr/>
            <p:nvPr/>
          </p:nvSpPr>
          <p:spPr>
            <a:xfrm>
              <a:off x="11253298" y="6296392"/>
              <a:ext cx="7457" cy="9727"/>
            </a:xfrm>
            <a:custGeom>
              <a:avLst/>
              <a:gdLst/>
              <a:ahLst/>
              <a:cxnLst/>
              <a:rect l="l" t="t" r="r" b="b"/>
              <a:pathLst>
                <a:path w="368" h="480" extrusionOk="0">
                  <a:moveTo>
                    <a:pt x="4" y="452"/>
                  </a:moveTo>
                  <a:cubicBezTo>
                    <a:pt x="19" y="323"/>
                    <a:pt x="0" y="215"/>
                    <a:pt x="46" y="157"/>
                  </a:cubicBezTo>
                  <a:cubicBezTo>
                    <a:pt x="106" y="79"/>
                    <a:pt x="239" y="1"/>
                    <a:pt x="312" y="123"/>
                  </a:cubicBezTo>
                  <a:cubicBezTo>
                    <a:pt x="368" y="219"/>
                    <a:pt x="348" y="359"/>
                    <a:pt x="364" y="479"/>
                  </a:cubicBezTo>
                  <a:cubicBezTo>
                    <a:pt x="260" y="471"/>
                    <a:pt x="157" y="464"/>
                    <a:pt x="4" y="45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6" name="Google Shape;5699;p10">
              <a:extLst>
                <a:ext uri="{FF2B5EF4-FFF2-40B4-BE49-F238E27FC236}">
                  <a16:creationId xmlns:a16="http://schemas.microsoft.com/office/drawing/2014/main" id="{0FABCB0A-A0D0-7042-4646-C9164DF5EA17}"/>
                </a:ext>
              </a:extLst>
            </p:cNvPr>
            <p:cNvSpPr/>
            <p:nvPr/>
          </p:nvSpPr>
          <p:spPr>
            <a:xfrm>
              <a:off x="11317756" y="6314953"/>
              <a:ext cx="8227" cy="7072"/>
            </a:xfrm>
            <a:custGeom>
              <a:avLst/>
              <a:gdLst/>
              <a:ahLst/>
              <a:cxnLst/>
              <a:rect l="l" t="t" r="r" b="b"/>
              <a:pathLst>
                <a:path w="406" h="349" extrusionOk="0">
                  <a:moveTo>
                    <a:pt x="30" y="42"/>
                  </a:moveTo>
                  <a:cubicBezTo>
                    <a:pt x="163" y="41"/>
                    <a:pt x="308" y="1"/>
                    <a:pt x="353" y="50"/>
                  </a:cubicBezTo>
                  <a:cubicBezTo>
                    <a:pt x="406" y="108"/>
                    <a:pt x="369" y="246"/>
                    <a:pt x="371" y="348"/>
                  </a:cubicBezTo>
                  <a:cubicBezTo>
                    <a:pt x="248" y="339"/>
                    <a:pt x="124" y="331"/>
                    <a:pt x="1" y="321"/>
                  </a:cubicBezTo>
                  <a:cubicBezTo>
                    <a:pt x="9" y="244"/>
                    <a:pt x="16" y="167"/>
                    <a:pt x="30" y="4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7" name="Google Shape;5700;p10">
              <a:extLst>
                <a:ext uri="{FF2B5EF4-FFF2-40B4-BE49-F238E27FC236}">
                  <a16:creationId xmlns:a16="http://schemas.microsoft.com/office/drawing/2014/main" id="{D30EFC37-EB3A-719B-CC5B-5C3A9964EEF8}"/>
                </a:ext>
              </a:extLst>
            </p:cNvPr>
            <p:cNvSpPr/>
            <p:nvPr/>
          </p:nvSpPr>
          <p:spPr>
            <a:xfrm>
              <a:off x="11313460" y="6406768"/>
              <a:ext cx="8734" cy="10172"/>
            </a:xfrm>
            <a:custGeom>
              <a:avLst/>
              <a:gdLst/>
              <a:ahLst/>
              <a:cxnLst/>
              <a:rect l="l" t="t" r="r" b="b"/>
              <a:pathLst>
                <a:path w="431" h="502" extrusionOk="0">
                  <a:moveTo>
                    <a:pt x="21" y="284"/>
                  </a:moveTo>
                  <a:cubicBezTo>
                    <a:pt x="23" y="244"/>
                    <a:pt x="1" y="159"/>
                    <a:pt x="33" y="115"/>
                  </a:cubicBezTo>
                  <a:cubicBezTo>
                    <a:pt x="105" y="14"/>
                    <a:pt x="356" y="1"/>
                    <a:pt x="398" y="99"/>
                  </a:cubicBezTo>
                  <a:cubicBezTo>
                    <a:pt x="431" y="176"/>
                    <a:pt x="414" y="316"/>
                    <a:pt x="361" y="376"/>
                  </a:cubicBezTo>
                  <a:cubicBezTo>
                    <a:pt x="253" y="501"/>
                    <a:pt x="154" y="388"/>
                    <a:pt x="21" y="28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8" name="Google Shape;5701;p10">
              <a:extLst>
                <a:ext uri="{FF2B5EF4-FFF2-40B4-BE49-F238E27FC236}">
                  <a16:creationId xmlns:a16="http://schemas.microsoft.com/office/drawing/2014/main" id="{A52A338C-4C83-9DF1-D399-30D0B421941F}"/>
                </a:ext>
              </a:extLst>
            </p:cNvPr>
            <p:cNvSpPr/>
            <p:nvPr/>
          </p:nvSpPr>
          <p:spPr>
            <a:xfrm>
              <a:off x="11438102" y="6412442"/>
              <a:ext cx="8106" cy="8896"/>
            </a:xfrm>
            <a:custGeom>
              <a:avLst/>
              <a:gdLst/>
              <a:ahLst/>
              <a:cxnLst/>
              <a:rect l="l" t="t" r="r" b="b"/>
              <a:pathLst>
                <a:path w="400" h="439" extrusionOk="0">
                  <a:moveTo>
                    <a:pt x="1" y="415"/>
                  </a:moveTo>
                  <a:cubicBezTo>
                    <a:pt x="37" y="264"/>
                    <a:pt x="57" y="135"/>
                    <a:pt x="109" y="22"/>
                  </a:cubicBezTo>
                  <a:cubicBezTo>
                    <a:pt x="118" y="1"/>
                    <a:pt x="276" y="21"/>
                    <a:pt x="340" y="62"/>
                  </a:cubicBezTo>
                  <a:cubicBezTo>
                    <a:pt x="380" y="87"/>
                    <a:pt x="399" y="197"/>
                    <a:pt x="380" y="251"/>
                  </a:cubicBezTo>
                  <a:cubicBezTo>
                    <a:pt x="329" y="389"/>
                    <a:pt x="211" y="438"/>
                    <a:pt x="1" y="41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9" name="Google Shape;5702;p10">
              <a:extLst>
                <a:ext uri="{FF2B5EF4-FFF2-40B4-BE49-F238E27FC236}">
                  <a16:creationId xmlns:a16="http://schemas.microsoft.com/office/drawing/2014/main" id="{AA7F137C-FA15-53FC-EF6D-7B3841F23791}"/>
                </a:ext>
              </a:extLst>
            </p:cNvPr>
            <p:cNvSpPr/>
            <p:nvPr/>
          </p:nvSpPr>
          <p:spPr>
            <a:xfrm>
              <a:off x="10990113" y="6480467"/>
              <a:ext cx="9646" cy="8734"/>
            </a:xfrm>
            <a:custGeom>
              <a:avLst/>
              <a:gdLst/>
              <a:ahLst/>
              <a:cxnLst/>
              <a:rect l="l" t="t" r="r" b="b"/>
              <a:pathLst>
                <a:path w="476" h="431" extrusionOk="0">
                  <a:moveTo>
                    <a:pt x="186" y="391"/>
                  </a:moveTo>
                  <a:cubicBezTo>
                    <a:pt x="43" y="257"/>
                    <a:pt x="1" y="135"/>
                    <a:pt x="110" y="48"/>
                  </a:cubicBezTo>
                  <a:cubicBezTo>
                    <a:pt x="171" y="1"/>
                    <a:pt x="308" y="11"/>
                    <a:pt x="393" y="43"/>
                  </a:cubicBezTo>
                  <a:cubicBezTo>
                    <a:pt x="475" y="74"/>
                    <a:pt x="442" y="346"/>
                    <a:pt x="342" y="404"/>
                  </a:cubicBezTo>
                  <a:cubicBezTo>
                    <a:pt x="293" y="431"/>
                    <a:pt x="207" y="393"/>
                    <a:pt x="186" y="39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0" name="Google Shape;5703;p10">
              <a:extLst>
                <a:ext uri="{FF2B5EF4-FFF2-40B4-BE49-F238E27FC236}">
                  <a16:creationId xmlns:a16="http://schemas.microsoft.com/office/drawing/2014/main" id="{7A37A510-711D-5636-BC96-FD6FEF9CCB54}"/>
                </a:ext>
              </a:extLst>
            </p:cNvPr>
            <p:cNvSpPr/>
            <p:nvPr/>
          </p:nvSpPr>
          <p:spPr>
            <a:xfrm>
              <a:off x="10824498" y="6555321"/>
              <a:ext cx="7883" cy="6728"/>
            </a:xfrm>
            <a:custGeom>
              <a:avLst/>
              <a:gdLst/>
              <a:ahLst/>
              <a:cxnLst/>
              <a:rect l="l" t="t" r="r" b="b"/>
              <a:pathLst>
                <a:path w="389" h="332" extrusionOk="0">
                  <a:moveTo>
                    <a:pt x="2" y="289"/>
                  </a:moveTo>
                  <a:cubicBezTo>
                    <a:pt x="8" y="161"/>
                    <a:pt x="0" y="24"/>
                    <a:pt x="16" y="22"/>
                  </a:cubicBezTo>
                  <a:cubicBezTo>
                    <a:pt x="134" y="1"/>
                    <a:pt x="257" y="7"/>
                    <a:pt x="378" y="6"/>
                  </a:cubicBezTo>
                  <a:cubicBezTo>
                    <a:pt x="367" y="102"/>
                    <a:pt x="389" y="241"/>
                    <a:pt x="335" y="283"/>
                  </a:cubicBezTo>
                  <a:cubicBezTo>
                    <a:pt x="274" y="331"/>
                    <a:pt x="145" y="291"/>
                    <a:pt x="2" y="28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1" name="Google Shape;5704;p10">
              <a:extLst>
                <a:ext uri="{FF2B5EF4-FFF2-40B4-BE49-F238E27FC236}">
                  <a16:creationId xmlns:a16="http://schemas.microsoft.com/office/drawing/2014/main" id="{20D54FEB-0518-D69B-902A-6D6CFE0F6DAF}"/>
                </a:ext>
              </a:extLst>
            </p:cNvPr>
            <p:cNvSpPr/>
            <p:nvPr/>
          </p:nvSpPr>
          <p:spPr>
            <a:xfrm>
              <a:off x="11053761" y="6625495"/>
              <a:ext cx="7903" cy="6687"/>
            </a:xfrm>
            <a:custGeom>
              <a:avLst/>
              <a:gdLst/>
              <a:ahLst/>
              <a:cxnLst/>
              <a:rect l="l" t="t" r="r" b="b"/>
              <a:pathLst>
                <a:path w="390" h="330" extrusionOk="0">
                  <a:moveTo>
                    <a:pt x="4" y="303"/>
                  </a:moveTo>
                  <a:cubicBezTo>
                    <a:pt x="2" y="165"/>
                    <a:pt x="1" y="84"/>
                    <a:pt x="0" y="3"/>
                  </a:cubicBezTo>
                  <a:cubicBezTo>
                    <a:pt x="125" y="2"/>
                    <a:pt x="249" y="1"/>
                    <a:pt x="372" y="1"/>
                  </a:cubicBezTo>
                  <a:cubicBezTo>
                    <a:pt x="364" y="96"/>
                    <a:pt x="390" y="231"/>
                    <a:pt x="337" y="279"/>
                  </a:cubicBezTo>
                  <a:cubicBezTo>
                    <a:pt x="282" y="330"/>
                    <a:pt x="151" y="298"/>
                    <a:pt x="4" y="30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2" name="Google Shape;5705;p10">
              <a:extLst>
                <a:ext uri="{FF2B5EF4-FFF2-40B4-BE49-F238E27FC236}">
                  <a16:creationId xmlns:a16="http://schemas.microsoft.com/office/drawing/2014/main" id="{670131C2-86D2-14CB-8638-DD88CA89172A}"/>
                </a:ext>
              </a:extLst>
            </p:cNvPr>
            <p:cNvSpPr/>
            <p:nvPr/>
          </p:nvSpPr>
          <p:spPr>
            <a:xfrm>
              <a:off x="11036415" y="6686995"/>
              <a:ext cx="8045" cy="7396"/>
            </a:xfrm>
            <a:custGeom>
              <a:avLst/>
              <a:gdLst/>
              <a:ahLst/>
              <a:cxnLst/>
              <a:rect l="l" t="t" r="r" b="b"/>
              <a:pathLst>
                <a:path w="397" h="365" extrusionOk="0">
                  <a:moveTo>
                    <a:pt x="1" y="365"/>
                  </a:moveTo>
                  <a:cubicBezTo>
                    <a:pt x="21" y="210"/>
                    <a:pt x="7" y="63"/>
                    <a:pt x="49" y="45"/>
                  </a:cubicBezTo>
                  <a:cubicBezTo>
                    <a:pt x="150" y="0"/>
                    <a:pt x="278" y="16"/>
                    <a:pt x="396" y="7"/>
                  </a:cubicBezTo>
                  <a:cubicBezTo>
                    <a:pt x="363" y="113"/>
                    <a:pt x="352" y="232"/>
                    <a:pt x="291" y="316"/>
                  </a:cubicBezTo>
                  <a:cubicBezTo>
                    <a:pt x="258" y="362"/>
                    <a:pt x="140" y="345"/>
                    <a:pt x="1" y="36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3" name="Google Shape;5706;p10">
              <a:extLst>
                <a:ext uri="{FF2B5EF4-FFF2-40B4-BE49-F238E27FC236}">
                  <a16:creationId xmlns:a16="http://schemas.microsoft.com/office/drawing/2014/main" id="{6B3E984D-BB64-7888-A8C3-00EA81BC056F}"/>
                </a:ext>
              </a:extLst>
            </p:cNvPr>
            <p:cNvSpPr/>
            <p:nvPr/>
          </p:nvSpPr>
          <p:spPr>
            <a:xfrm>
              <a:off x="10930862" y="6292238"/>
              <a:ext cx="9544" cy="9990"/>
            </a:xfrm>
            <a:custGeom>
              <a:avLst/>
              <a:gdLst/>
              <a:ahLst/>
              <a:cxnLst/>
              <a:rect l="l" t="t" r="r" b="b"/>
              <a:pathLst>
                <a:path w="471" h="493" extrusionOk="0">
                  <a:moveTo>
                    <a:pt x="299" y="486"/>
                  </a:moveTo>
                  <a:cubicBezTo>
                    <a:pt x="261" y="480"/>
                    <a:pt x="158" y="492"/>
                    <a:pt x="93" y="447"/>
                  </a:cubicBezTo>
                  <a:cubicBezTo>
                    <a:pt x="1" y="382"/>
                    <a:pt x="20" y="158"/>
                    <a:pt x="109" y="93"/>
                  </a:cubicBezTo>
                  <a:cubicBezTo>
                    <a:pt x="237" y="0"/>
                    <a:pt x="301" y="129"/>
                    <a:pt x="365" y="193"/>
                  </a:cubicBezTo>
                  <a:cubicBezTo>
                    <a:pt x="438" y="267"/>
                    <a:pt x="470" y="367"/>
                    <a:pt x="299" y="48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4" name="Google Shape;5707;p10">
              <a:extLst>
                <a:ext uri="{FF2B5EF4-FFF2-40B4-BE49-F238E27FC236}">
                  <a16:creationId xmlns:a16="http://schemas.microsoft.com/office/drawing/2014/main" id="{42F99CE4-5D0B-C997-E24A-B3D297DFB1E5}"/>
                </a:ext>
              </a:extLst>
            </p:cNvPr>
            <p:cNvSpPr/>
            <p:nvPr/>
          </p:nvSpPr>
          <p:spPr>
            <a:xfrm>
              <a:off x="11251332" y="6422290"/>
              <a:ext cx="9706" cy="6809"/>
            </a:xfrm>
            <a:custGeom>
              <a:avLst/>
              <a:gdLst/>
              <a:ahLst/>
              <a:cxnLst/>
              <a:rect l="l" t="t" r="r" b="b"/>
              <a:pathLst>
                <a:path w="479" h="336" extrusionOk="0">
                  <a:moveTo>
                    <a:pt x="1" y="159"/>
                  </a:moveTo>
                  <a:cubicBezTo>
                    <a:pt x="9" y="120"/>
                    <a:pt x="24" y="1"/>
                    <a:pt x="36" y="2"/>
                  </a:cubicBezTo>
                  <a:cubicBezTo>
                    <a:pt x="184" y="4"/>
                    <a:pt x="331" y="24"/>
                    <a:pt x="478" y="39"/>
                  </a:cubicBezTo>
                  <a:cubicBezTo>
                    <a:pt x="466" y="102"/>
                    <a:pt x="472" y="178"/>
                    <a:pt x="438" y="221"/>
                  </a:cubicBezTo>
                  <a:cubicBezTo>
                    <a:pt x="344" y="335"/>
                    <a:pt x="164" y="317"/>
                    <a:pt x="1" y="15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5" name="Google Shape;5708;p10">
              <a:extLst>
                <a:ext uri="{FF2B5EF4-FFF2-40B4-BE49-F238E27FC236}">
                  <a16:creationId xmlns:a16="http://schemas.microsoft.com/office/drawing/2014/main" id="{480B4C9E-2F7F-D689-C98D-0DB8BFE03CA3}"/>
                </a:ext>
              </a:extLst>
            </p:cNvPr>
            <p:cNvSpPr/>
            <p:nvPr/>
          </p:nvSpPr>
          <p:spPr>
            <a:xfrm>
              <a:off x="11066142" y="6542494"/>
              <a:ext cx="8511" cy="9362"/>
            </a:xfrm>
            <a:custGeom>
              <a:avLst/>
              <a:gdLst/>
              <a:ahLst/>
              <a:cxnLst/>
              <a:rect l="l" t="t" r="r" b="b"/>
              <a:pathLst>
                <a:path w="420" h="462" extrusionOk="0">
                  <a:moveTo>
                    <a:pt x="3" y="372"/>
                  </a:moveTo>
                  <a:cubicBezTo>
                    <a:pt x="15" y="277"/>
                    <a:pt x="1" y="166"/>
                    <a:pt x="47" y="91"/>
                  </a:cubicBezTo>
                  <a:cubicBezTo>
                    <a:pt x="101" y="1"/>
                    <a:pt x="330" y="30"/>
                    <a:pt x="394" y="133"/>
                  </a:cubicBezTo>
                  <a:cubicBezTo>
                    <a:pt x="419" y="173"/>
                    <a:pt x="403" y="274"/>
                    <a:pt x="367" y="311"/>
                  </a:cubicBezTo>
                  <a:cubicBezTo>
                    <a:pt x="242" y="445"/>
                    <a:pt x="121" y="462"/>
                    <a:pt x="3" y="37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6" name="Google Shape;5709;p10">
              <a:extLst>
                <a:ext uri="{FF2B5EF4-FFF2-40B4-BE49-F238E27FC236}">
                  <a16:creationId xmlns:a16="http://schemas.microsoft.com/office/drawing/2014/main" id="{BC45F807-1471-A392-5B1B-25C5949811D0}"/>
                </a:ext>
              </a:extLst>
            </p:cNvPr>
            <p:cNvSpPr/>
            <p:nvPr/>
          </p:nvSpPr>
          <p:spPr>
            <a:xfrm>
              <a:off x="11402519" y="6352157"/>
              <a:ext cx="7680" cy="9099"/>
            </a:xfrm>
            <a:custGeom>
              <a:avLst/>
              <a:gdLst/>
              <a:ahLst/>
              <a:cxnLst/>
              <a:rect l="l" t="t" r="r" b="b"/>
              <a:pathLst>
                <a:path w="379" h="449" extrusionOk="0">
                  <a:moveTo>
                    <a:pt x="1" y="398"/>
                  </a:moveTo>
                  <a:cubicBezTo>
                    <a:pt x="25" y="271"/>
                    <a:pt x="32" y="139"/>
                    <a:pt x="82" y="27"/>
                  </a:cubicBezTo>
                  <a:cubicBezTo>
                    <a:pt x="94" y="0"/>
                    <a:pt x="255" y="22"/>
                    <a:pt x="334" y="53"/>
                  </a:cubicBezTo>
                  <a:cubicBezTo>
                    <a:pt x="363" y="65"/>
                    <a:pt x="379" y="182"/>
                    <a:pt x="357" y="233"/>
                  </a:cubicBezTo>
                  <a:cubicBezTo>
                    <a:pt x="304" y="361"/>
                    <a:pt x="211" y="449"/>
                    <a:pt x="1" y="39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7" name="Google Shape;5710;p10">
              <a:extLst>
                <a:ext uri="{FF2B5EF4-FFF2-40B4-BE49-F238E27FC236}">
                  <a16:creationId xmlns:a16="http://schemas.microsoft.com/office/drawing/2014/main" id="{D2E61ACB-9BF0-38F7-CC53-4A22F1BB138D}"/>
                </a:ext>
              </a:extLst>
            </p:cNvPr>
            <p:cNvSpPr/>
            <p:nvPr/>
          </p:nvSpPr>
          <p:spPr>
            <a:xfrm>
              <a:off x="11053984" y="6292278"/>
              <a:ext cx="8511" cy="9706"/>
            </a:xfrm>
            <a:custGeom>
              <a:avLst/>
              <a:gdLst/>
              <a:ahLst/>
              <a:cxnLst/>
              <a:rect l="l" t="t" r="r" b="b"/>
              <a:pathLst>
                <a:path w="420" h="479" extrusionOk="0">
                  <a:moveTo>
                    <a:pt x="387" y="303"/>
                  </a:moveTo>
                  <a:cubicBezTo>
                    <a:pt x="248" y="394"/>
                    <a:pt x="134" y="479"/>
                    <a:pt x="43" y="349"/>
                  </a:cubicBezTo>
                  <a:cubicBezTo>
                    <a:pt x="1" y="289"/>
                    <a:pt x="9" y="154"/>
                    <a:pt x="50" y="85"/>
                  </a:cubicBezTo>
                  <a:cubicBezTo>
                    <a:pt x="99" y="0"/>
                    <a:pt x="339" y="43"/>
                    <a:pt x="394" y="144"/>
                  </a:cubicBezTo>
                  <a:cubicBezTo>
                    <a:pt x="419" y="190"/>
                    <a:pt x="389" y="266"/>
                    <a:pt x="387" y="30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8" name="Google Shape;5711;p10">
              <a:extLst>
                <a:ext uri="{FF2B5EF4-FFF2-40B4-BE49-F238E27FC236}">
                  <a16:creationId xmlns:a16="http://schemas.microsoft.com/office/drawing/2014/main" id="{10FF03CF-4968-2875-FD72-429821ECC922}"/>
                </a:ext>
              </a:extLst>
            </p:cNvPr>
            <p:cNvSpPr/>
            <p:nvPr/>
          </p:nvSpPr>
          <p:spPr>
            <a:xfrm>
              <a:off x="10944114" y="6414327"/>
              <a:ext cx="7619" cy="6565"/>
            </a:xfrm>
            <a:custGeom>
              <a:avLst/>
              <a:gdLst/>
              <a:ahLst/>
              <a:cxnLst/>
              <a:rect l="l" t="t" r="r" b="b"/>
              <a:pathLst>
                <a:path w="376" h="324" extrusionOk="0">
                  <a:moveTo>
                    <a:pt x="373" y="45"/>
                  </a:moveTo>
                  <a:cubicBezTo>
                    <a:pt x="374" y="173"/>
                    <a:pt x="375" y="249"/>
                    <a:pt x="376" y="323"/>
                  </a:cubicBezTo>
                  <a:cubicBezTo>
                    <a:pt x="257" y="318"/>
                    <a:pt x="140" y="313"/>
                    <a:pt x="22" y="308"/>
                  </a:cubicBezTo>
                  <a:cubicBezTo>
                    <a:pt x="27" y="214"/>
                    <a:pt x="1" y="68"/>
                    <a:pt x="46" y="42"/>
                  </a:cubicBezTo>
                  <a:cubicBezTo>
                    <a:pt x="117" y="0"/>
                    <a:pt x="236" y="39"/>
                    <a:pt x="373" y="4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9" name="Google Shape;5712;p10">
              <a:extLst>
                <a:ext uri="{FF2B5EF4-FFF2-40B4-BE49-F238E27FC236}">
                  <a16:creationId xmlns:a16="http://schemas.microsoft.com/office/drawing/2014/main" id="{49004BAF-7BAB-B8A5-F557-08C5B7222C7D}"/>
                </a:ext>
              </a:extLst>
            </p:cNvPr>
            <p:cNvSpPr/>
            <p:nvPr/>
          </p:nvSpPr>
          <p:spPr>
            <a:xfrm>
              <a:off x="11093275" y="6443972"/>
              <a:ext cx="7031" cy="5937"/>
            </a:xfrm>
            <a:custGeom>
              <a:avLst/>
              <a:gdLst/>
              <a:ahLst/>
              <a:cxnLst/>
              <a:rect l="l" t="t" r="r" b="b"/>
              <a:pathLst>
                <a:path w="347" h="293" extrusionOk="0">
                  <a:moveTo>
                    <a:pt x="10" y="268"/>
                  </a:moveTo>
                  <a:cubicBezTo>
                    <a:pt x="5" y="151"/>
                    <a:pt x="2" y="81"/>
                    <a:pt x="0" y="11"/>
                  </a:cubicBezTo>
                  <a:cubicBezTo>
                    <a:pt x="116" y="8"/>
                    <a:pt x="231" y="3"/>
                    <a:pt x="346" y="0"/>
                  </a:cubicBezTo>
                  <a:cubicBezTo>
                    <a:pt x="344" y="98"/>
                    <a:pt x="343" y="196"/>
                    <a:pt x="341" y="292"/>
                  </a:cubicBezTo>
                  <a:cubicBezTo>
                    <a:pt x="241" y="286"/>
                    <a:pt x="140" y="279"/>
                    <a:pt x="10" y="26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0" name="Google Shape;5713;p10">
              <a:extLst>
                <a:ext uri="{FF2B5EF4-FFF2-40B4-BE49-F238E27FC236}">
                  <a16:creationId xmlns:a16="http://schemas.microsoft.com/office/drawing/2014/main" id="{821C8ED1-14B2-E758-BD13-93FB63419BD5}"/>
                </a:ext>
              </a:extLst>
            </p:cNvPr>
            <p:cNvSpPr/>
            <p:nvPr/>
          </p:nvSpPr>
          <p:spPr>
            <a:xfrm>
              <a:off x="11190703" y="6378865"/>
              <a:ext cx="7801" cy="6383"/>
            </a:xfrm>
            <a:custGeom>
              <a:avLst/>
              <a:gdLst/>
              <a:ahLst/>
              <a:cxnLst/>
              <a:rect l="l" t="t" r="r" b="b"/>
              <a:pathLst>
                <a:path w="385" h="315" extrusionOk="0">
                  <a:moveTo>
                    <a:pt x="371" y="33"/>
                  </a:moveTo>
                  <a:cubicBezTo>
                    <a:pt x="377" y="152"/>
                    <a:pt x="382" y="224"/>
                    <a:pt x="385" y="297"/>
                  </a:cubicBezTo>
                  <a:cubicBezTo>
                    <a:pt x="264" y="303"/>
                    <a:pt x="143" y="309"/>
                    <a:pt x="22" y="314"/>
                  </a:cubicBezTo>
                  <a:cubicBezTo>
                    <a:pt x="28" y="222"/>
                    <a:pt x="1" y="78"/>
                    <a:pt x="48" y="48"/>
                  </a:cubicBezTo>
                  <a:cubicBezTo>
                    <a:pt x="118" y="1"/>
                    <a:pt x="240" y="34"/>
                    <a:pt x="371" y="3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1" name="Google Shape;5714;p10">
              <a:extLst>
                <a:ext uri="{FF2B5EF4-FFF2-40B4-BE49-F238E27FC236}">
                  <a16:creationId xmlns:a16="http://schemas.microsoft.com/office/drawing/2014/main" id="{5F74621B-D83E-08B6-058B-1054464E36F0}"/>
                </a:ext>
              </a:extLst>
            </p:cNvPr>
            <p:cNvSpPr/>
            <p:nvPr/>
          </p:nvSpPr>
          <p:spPr>
            <a:xfrm>
              <a:off x="11048087" y="6310819"/>
              <a:ext cx="7903" cy="8896"/>
            </a:xfrm>
            <a:custGeom>
              <a:avLst/>
              <a:gdLst/>
              <a:ahLst/>
              <a:cxnLst/>
              <a:rect l="l" t="t" r="r" b="b"/>
              <a:pathLst>
                <a:path w="390" h="439" extrusionOk="0">
                  <a:moveTo>
                    <a:pt x="0" y="380"/>
                  </a:moveTo>
                  <a:cubicBezTo>
                    <a:pt x="36" y="256"/>
                    <a:pt x="59" y="130"/>
                    <a:pt x="116" y="23"/>
                  </a:cubicBezTo>
                  <a:cubicBezTo>
                    <a:pt x="129" y="0"/>
                    <a:pt x="285" y="26"/>
                    <a:pt x="346" y="69"/>
                  </a:cubicBezTo>
                  <a:cubicBezTo>
                    <a:pt x="381" y="93"/>
                    <a:pt x="389" y="213"/>
                    <a:pt x="361" y="263"/>
                  </a:cubicBezTo>
                  <a:cubicBezTo>
                    <a:pt x="299" y="375"/>
                    <a:pt x="194" y="438"/>
                    <a:pt x="0" y="38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2" name="Google Shape;5715;p10">
              <a:extLst>
                <a:ext uri="{FF2B5EF4-FFF2-40B4-BE49-F238E27FC236}">
                  <a16:creationId xmlns:a16="http://schemas.microsoft.com/office/drawing/2014/main" id="{898698C2-F17B-6084-1E3F-AB324D5DBB7E}"/>
                </a:ext>
              </a:extLst>
            </p:cNvPr>
            <p:cNvSpPr/>
            <p:nvPr/>
          </p:nvSpPr>
          <p:spPr>
            <a:xfrm>
              <a:off x="11003933" y="6411530"/>
              <a:ext cx="8308" cy="8004"/>
            </a:xfrm>
            <a:custGeom>
              <a:avLst/>
              <a:gdLst/>
              <a:ahLst/>
              <a:cxnLst/>
              <a:rect l="l" t="t" r="r" b="b"/>
              <a:pathLst>
                <a:path w="410" h="395" extrusionOk="0">
                  <a:moveTo>
                    <a:pt x="383" y="365"/>
                  </a:moveTo>
                  <a:cubicBezTo>
                    <a:pt x="245" y="363"/>
                    <a:pt x="123" y="395"/>
                    <a:pt x="57" y="348"/>
                  </a:cubicBezTo>
                  <a:cubicBezTo>
                    <a:pt x="9" y="315"/>
                    <a:pt x="1" y="162"/>
                    <a:pt x="33" y="91"/>
                  </a:cubicBezTo>
                  <a:cubicBezTo>
                    <a:pt x="74" y="0"/>
                    <a:pt x="324" y="16"/>
                    <a:pt x="380" y="109"/>
                  </a:cubicBezTo>
                  <a:cubicBezTo>
                    <a:pt x="410" y="158"/>
                    <a:pt x="384" y="241"/>
                    <a:pt x="383" y="36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3" name="Google Shape;5716;p10">
              <a:extLst>
                <a:ext uri="{FF2B5EF4-FFF2-40B4-BE49-F238E27FC236}">
                  <a16:creationId xmlns:a16="http://schemas.microsoft.com/office/drawing/2014/main" id="{988B6254-2133-8A97-CF67-497032329465}"/>
                </a:ext>
              </a:extLst>
            </p:cNvPr>
            <p:cNvSpPr/>
            <p:nvPr/>
          </p:nvSpPr>
          <p:spPr>
            <a:xfrm>
              <a:off x="11056051" y="6352725"/>
              <a:ext cx="9423" cy="7640"/>
            </a:xfrm>
            <a:custGeom>
              <a:avLst/>
              <a:gdLst/>
              <a:ahLst/>
              <a:cxnLst/>
              <a:rect l="l" t="t" r="r" b="b"/>
              <a:pathLst>
                <a:path w="465" h="377" extrusionOk="0">
                  <a:moveTo>
                    <a:pt x="37" y="20"/>
                  </a:moveTo>
                  <a:cubicBezTo>
                    <a:pt x="167" y="26"/>
                    <a:pt x="278" y="0"/>
                    <a:pt x="343" y="44"/>
                  </a:cubicBezTo>
                  <a:cubicBezTo>
                    <a:pt x="424" y="96"/>
                    <a:pt x="465" y="208"/>
                    <a:pt x="371" y="302"/>
                  </a:cubicBezTo>
                  <a:cubicBezTo>
                    <a:pt x="298" y="376"/>
                    <a:pt x="84" y="369"/>
                    <a:pt x="30" y="278"/>
                  </a:cubicBezTo>
                  <a:cubicBezTo>
                    <a:pt x="1" y="229"/>
                    <a:pt x="31" y="145"/>
                    <a:pt x="37" y="2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4" name="Google Shape;5717;p10">
              <a:extLst>
                <a:ext uri="{FF2B5EF4-FFF2-40B4-BE49-F238E27FC236}">
                  <a16:creationId xmlns:a16="http://schemas.microsoft.com/office/drawing/2014/main" id="{1EF16E5B-A9EA-7FFB-8AD8-A7D1193E4D1E}"/>
                </a:ext>
              </a:extLst>
            </p:cNvPr>
            <p:cNvSpPr/>
            <p:nvPr/>
          </p:nvSpPr>
          <p:spPr>
            <a:xfrm>
              <a:off x="11204746" y="6360527"/>
              <a:ext cx="9483" cy="10679"/>
            </a:xfrm>
            <a:custGeom>
              <a:avLst/>
              <a:gdLst/>
              <a:ahLst/>
              <a:cxnLst/>
              <a:rect l="l" t="t" r="r" b="b"/>
              <a:pathLst>
                <a:path w="468" h="527" extrusionOk="0">
                  <a:moveTo>
                    <a:pt x="303" y="169"/>
                  </a:moveTo>
                  <a:cubicBezTo>
                    <a:pt x="332" y="110"/>
                    <a:pt x="359" y="56"/>
                    <a:pt x="385" y="3"/>
                  </a:cubicBezTo>
                  <a:cubicBezTo>
                    <a:pt x="406" y="2"/>
                    <a:pt x="426" y="2"/>
                    <a:pt x="447" y="0"/>
                  </a:cubicBezTo>
                  <a:cubicBezTo>
                    <a:pt x="449" y="52"/>
                    <a:pt x="467" y="112"/>
                    <a:pt x="450" y="156"/>
                  </a:cubicBezTo>
                  <a:cubicBezTo>
                    <a:pt x="417" y="235"/>
                    <a:pt x="367" y="308"/>
                    <a:pt x="317" y="377"/>
                  </a:cubicBezTo>
                  <a:cubicBezTo>
                    <a:pt x="277" y="431"/>
                    <a:pt x="226" y="477"/>
                    <a:pt x="181" y="527"/>
                  </a:cubicBezTo>
                  <a:cubicBezTo>
                    <a:pt x="121" y="438"/>
                    <a:pt x="60" y="349"/>
                    <a:pt x="0" y="261"/>
                  </a:cubicBezTo>
                  <a:cubicBezTo>
                    <a:pt x="52" y="232"/>
                    <a:pt x="102" y="195"/>
                    <a:pt x="157" y="177"/>
                  </a:cubicBezTo>
                  <a:cubicBezTo>
                    <a:pt x="203" y="161"/>
                    <a:pt x="254" y="171"/>
                    <a:pt x="303" y="16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5" name="Google Shape;5718;p10">
              <a:extLst>
                <a:ext uri="{FF2B5EF4-FFF2-40B4-BE49-F238E27FC236}">
                  <a16:creationId xmlns:a16="http://schemas.microsoft.com/office/drawing/2014/main" id="{F6657644-B5FF-5EA1-52CA-2F8E3A79D036}"/>
                </a:ext>
              </a:extLst>
            </p:cNvPr>
            <p:cNvSpPr/>
            <p:nvPr/>
          </p:nvSpPr>
          <p:spPr>
            <a:xfrm>
              <a:off x="10934914" y="6421986"/>
              <a:ext cx="7498" cy="8410"/>
            </a:xfrm>
            <a:custGeom>
              <a:avLst/>
              <a:gdLst/>
              <a:ahLst/>
              <a:cxnLst/>
              <a:rect l="l" t="t" r="r" b="b"/>
              <a:pathLst>
                <a:path w="370" h="415" extrusionOk="0">
                  <a:moveTo>
                    <a:pt x="0" y="402"/>
                  </a:moveTo>
                  <a:cubicBezTo>
                    <a:pt x="33" y="269"/>
                    <a:pt x="32" y="177"/>
                    <a:pt x="77" y="122"/>
                  </a:cubicBezTo>
                  <a:cubicBezTo>
                    <a:pt x="135" y="50"/>
                    <a:pt x="249" y="0"/>
                    <a:pt x="311" y="109"/>
                  </a:cubicBezTo>
                  <a:cubicBezTo>
                    <a:pt x="358" y="195"/>
                    <a:pt x="352" y="312"/>
                    <a:pt x="370" y="415"/>
                  </a:cubicBezTo>
                  <a:cubicBezTo>
                    <a:pt x="268" y="410"/>
                    <a:pt x="167" y="407"/>
                    <a:pt x="0" y="40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6" name="Google Shape;5719;p10">
              <a:extLst>
                <a:ext uri="{FF2B5EF4-FFF2-40B4-BE49-F238E27FC236}">
                  <a16:creationId xmlns:a16="http://schemas.microsoft.com/office/drawing/2014/main" id="{A4C03E0C-3FDC-8C7B-D14D-B6BC5EA9C8CA}"/>
                </a:ext>
              </a:extLst>
            </p:cNvPr>
            <p:cNvSpPr/>
            <p:nvPr/>
          </p:nvSpPr>
          <p:spPr>
            <a:xfrm>
              <a:off x="11231332" y="6339776"/>
              <a:ext cx="8227" cy="8126"/>
            </a:xfrm>
            <a:custGeom>
              <a:avLst/>
              <a:gdLst/>
              <a:ahLst/>
              <a:cxnLst/>
              <a:rect l="l" t="t" r="r" b="b"/>
              <a:pathLst>
                <a:path w="406" h="401" extrusionOk="0">
                  <a:moveTo>
                    <a:pt x="361" y="400"/>
                  </a:moveTo>
                  <a:cubicBezTo>
                    <a:pt x="247" y="390"/>
                    <a:pt x="127" y="393"/>
                    <a:pt x="22" y="355"/>
                  </a:cubicBezTo>
                  <a:cubicBezTo>
                    <a:pt x="0" y="346"/>
                    <a:pt x="2" y="160"/>
                    <a:pt x="49" y="102"/>
                  </a:cubicBezTo>
                  <a:cubicBezTo>
                    <a:pt x="134" y="1"/>
                    <a:pt x="244" y="63"/>
                    <a:pt x="315" y="152"/>
                  </a:cubicBezTo>
                  <a:cubicBezTo>
                    <a:pt x="358" y="205"/>
                    <a:pt x="376" y="277"/>
                    <a:pt x="405" y="340"/>
                  </a:cubicBezTo>
                  <a:cubicBezTo>
                    <a:pt x="390" y="360"/>
                    <a:pt x="375" y="381"/>
                    <a:pt x="361" y="40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7" name="Google Shape;5720;p10">
              <a:extLst>
                <a:ext uri="{FF2B5EF4-FFF2-40B4-BE49-F238E27FC236}">
                  <a16:creationId xmlns:a16="http://schemas.microsoft.com/office/drawing/2014/main" id="{905A7E09-CDED-274B-0901-E67596E7F748}"/>
                </a:ext>
              </a:extLst>
            </p:cNvPr>
            <p:cNvSpPr/>
            <p:nvPr/>
          </p:nvSpPr>
          <p:spPr>
            <a:xfrm>
              <a:off x="11265091" y="6265226"/>
              <a:ext cx="7031" cy="6626"/>
            </a:xfrm>
            <a:custGeom>
              <a:avLst/>
              <a:gdLst/>
              <a:ahLst/>
              <a:cxnLst/>
              <a:rect l="l" t="t" r="r" b="b"/>
              <a:pathLst>
                <a:path w="347" h="327" extrusionOk="0">
                  <a:moveTo>
                    <a:pt x="321" y="0"/>
                  </a:moveTo>
                  <a:cubicBezTo>
                    <a:pt x="332" y="144"/>
                    <a:pt x="339" y="235"/>
                    <a:pt x="347" y="326"/>
                  </a:cubicBezTo>
                  <a:lnTo>
                    <a:pt x="10" y="298"/>
                  </a:lnTo>
                  <a:cubicBezTo>
                    <a:pt x="20" y="212"/>
                    <a:pt x="1" y="104"/>
                    <a:pt x="47" y="47"/>
                  </a:cubicBezTo>
                  <a:cubicBezTo>
                    <a:pt x="83" y="1"/>
                    <a:pt x="197" y="18"/>
                    <a:pt x="32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8" name="Google Shape;5721;p10">
              <a:extLst>
                <a:ext uri="{FF2B5EF4-FFF2-40B4-BE49-F238E27FC236}">
                  <a16:creationId xmlns:a16="http://schemas.microsoft.com/office/drawing/2014/main" id="{E4D8CCB1-BD9C-1DDF-0F76-648673C69ADB}"/>
                </a:ext>
              </a:extLst>
            </p:cNvPr>
            <p:cNvSpPr/>
            <p:nvPr/>
          </p:nvSpPr>
          <p:spPr>
            <a:xfrm>
              <a:off x="11276358" y="6361236"/>
              <a:ext cx="8490" cy="8126"/>
            </a:xfrm>
            <a:custGeom>
              <a:avLst/>
              <a:gdLst/>
              <a:ahLst/>
              <a:cxnLst/>
              <a:rect l="l" t="t" r="r" b="b"/>
              <a:pathLst>
                <a:path w="419" h="401" extrusionOk="0">
                  <a:moveTo>
                    <a:pt x="404" y="395"/>
                  </a:moveTo>
                  <a:cubicBezTo>
                    <a:pt x="288" y="385"/>
                    <a:pt x="202" y="401"/>
                    <a:pt x="181" y="370"/>
                  </a:cubicBezTo>
                  <a:cubicBezTo>
                    <a:pt x="114" y="275"/>
                    <a:pt x="0" y="157"/>
                    <a:pt x="127" y="46"/>
                  </a:cubicBezTo>
                  <a:cubicBezTo>
                    <a:pt x="180" y="1"/>
                    <a:pt x="370" y="8"/>
                    <a:pt x="381" y="38"/>
                  </a:cubicBezTo>
                  <a:cubicBezTo>
                    <a:pt x="419" y="130"/>
                    <a:pt x="400" y="244"/>
                    <a:pt x="404" y="39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9" name="Google Shape;5722;p10">
              <a:extLst>
                <a:ext uri="{FF2B5EF4-FFF2-40B4-BE49-F238E27FC236}">
                  <a16:creationId xmlns:a16="http://schemas.microsoft.com/office/drawing/2014/main" id="{5B825CEA-5DE4-14BB-4F9E-D87D2E1364F7}"/>
                </a:ext>
              </a:extLst>
            </p:cNvPr>
            <p:cNvSpPr/>
            <p:nvPr/>
          </p:nvSpPr>
          <p:spPr>
            <a:xfrm>
              <a:off x="11226772" y="6467559"/>
              <a:ext cx="9321" cy="9970"/>
            </a:xfrm>
            <a:custGeom>
              <a:avLst/>
              <a:gdLst/>
              <a:ahLst/>
              <a:cxnLst/>
              <a:rect l="l" t="t" r="r" b="b"/>
              <a:pathLst>
                <a:path w="460" h="492" extrusionOk="0">
                  <a:moveTo>
                    <a:pt x="203" y="468"/>
                  </a:moveTo>
                  <a:cubicBezTo>
                    <a:pt x="127" y="356"/>
                    <a:pt x="0" y="303"/>
                    <a:pt x="132" y="204"/>
                  </a:cubicBezTo>
                  <a:cubicBezTo>
                    <a:pt x="216" y="140"/>
                    <a:pt x="320" y="0"/>
                    <a:pt x="406" y="124"/>
                  </a:cubicBezTo>
                  <a:cubicBezTo>
                    <a:pt x="459" y="201"/>
                    <a:pt x="395" y="363"/>
                    <a:pt x="369" y="483"/>
                  </a:cubicBezTo>
                  <a:cubicBezTo>
                    <a:pt x="367" y="491"/>
                    <a:pt x="240" y="472"/>
                    <a:pt x="203" y="46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0" name="Google Shape;5723;p10">
              <a:extLst>
                <a:ext uri="{FF2B5EF4-FFF2-40B4-BE49-F238E27FC236}">
                  <a16:creationId xmlns:a16="http://schemas.microsoft.com/office/drawing/2014/main" id="{41E69894-4742-62D3-C9AD-E415466F86D4}"/>
                </a:ext>
              </a:extLst>
            </p:cNvPr>
            <p:cNvSpPr/>
            <p:nvPr/>
          </p:nvSpPr>
          <p:spPr>
            <a:xfrm>
              <a:off x="10864559" y="6303484"/>
              <a:ext cx="8876" cy="7964"/>
            </a:xfrm>
            <a:custGeom>
              <a:avLst/>
              <a:gdLst/>
              <a:ahLst/>
              <a:cxnLst/>
              <a:rect l="l" t="t" r="r" b="b"/>
              <a:pathLst>
                <a:path w="438" h="393" extrusionOk="0">
                  <a:moveTo>
                    <a:pt x="347" y="381"/>
                  </a:moveTo>
                  <a:cubicBezTo>
                    <a:pt x="266" y="374"/>
                    <a:pt x="171" y="392"/>
                    <a:pt x="109" y="355"/>
                  </a:cubicBezTo>
                  <a:cubicBezTo>
                    <a:pt x="15" y="300"/>
                    <a:pt x="0" y="56"/>
                    <a:pt x="85" y="26"/>
                  </a:cubicBezTo>
                  <a:cubicBezTo>
                    <a:pt x="152" y="1"/>
                    <a:pt x="261" y="35"/>
                    <a:pt x="327" y="80"/>
                  </a:cubicBezTo>
                  <a:cubicBezTo>
                    <a:pt x="437" y="154"/>
                    <a:pt x="435" y="245"/>
                    <a:pt x="347" y="38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1" name="Google Shape;5724;p10">
              <a:extLst>
                <a:ext uri="{FF2B5EF4-FFF2-40B4-BE49-F238E27FC236}">
                  <a16:creationId xmlns:a16="http://schemas.microsoft.com/office/drawing/2014/main" id="{6ABDF504-68B8-EC2A-E5AB-64F68FC0B4B4}"/>
                </a:ext>
              </a:extLst>
            </p:cNvPr>
            <p:cNvSpPr/>
            <p:nvPr/>
          </p:nvSpPr>
          <p:spPr>
            <a:xfrm>
              <a:off x="10880182" y="6454591"/>
              <a:ext cx="8207" cy="8207"/>
            </a:xfrm>
            <a:custGeom>
              <a:avLst/>
              <a:gdLst/>
              <a:ahLst/>
              <a:cxnLst/>
              <a:rect l="l" t="t" r="r" b="b"/>
              <a:pathLst>
                <a:path w="405" h="405" extrusionOk="0">
                  <a:moveTo>
                    <a:pt x="1" y="82"/>
                  </a:moveTo>
                  <a:cubicBezTo>
                    <a:pt x="138" y="1"/>
                    <a:pt x="219" y="7"/>
                    <a:pt x="293" y="95"/>
                  </a:cubicBezTo>
                  <a:cubicBezTo>
                    <a:pt x="359" y="174"/>
                    <a:pt x="404" y="270"/>
                    <a:pt x="295" y="333"/>
                  </a:cubicBezTo>
                  <a:cubicBezTo>
                    <a:pt x="212" y="380"/>
                    <a:pt x="104" y="383"/>
                    <a:pt x="8" y="405"/>
                  </a:cubicBezTo>
                  <a:cubicBezTo>
                    <a:pt x="5" y="298"/>
                    <a:pt x="3" y="190"/>
                    <a:pt x="1" y="8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2" name="Google Shape;5725;p10">
              <a:extLst>
                <a:ext uri="{FF2B5EF4-FFF2-40B4-BE49-F238E27FC236}">
                  <a16:creationId xmlns:a16="http://schemas.microsoft.com/office/drawing/2014/main" id="{EC1DBACE-1822-90A6-413E-C25A69C81F45}"/>
                </a:ext>
              </a:extLst>
            </p:cNvPr>
            <p:cNvSpPr/>
            <p:nvPr/>
          </p:nvSpPr>
          <p:spPr>
            <a:xfrm>
              <a:off x="11245273" y="6630418"/>
              <a:ext cx="7518" cy="6363"/>
            </a:xfrm>
            <a:custGeom>
              <a:avLst/>
              <a:gdLst/>
              <a:ahLst/>
              <a:cxnLst/>
              <a:rect l="l" t="t" r="r" b="b"/>
              <a:pathLst>
                <a:path w="371" h="314" extrusionOk="0">
                  <a:moveTo>
                    <a:pt x="24" y="265"/>
                  </a:moveTo>
                  <a:cubicBezTo>
                    <a:pt x="13" y="150"/>
                    <a:pt x="7" y="79"/>
                    <a:pt x="1" y="8"/>
                  </a:cubicBezTo>
                  <a:lnTo>
                    <a:pt x="350" y="1"/>
                  </a:lnTo>
                  <a:cubicBezTo>
                    <a:pt x="342" y="93"/>
                    <a:pt x="370" y="223"/>
                    <a:pt x="320" y="269"/>
                  </a:cubicBezTo>
                  <a:cubicBezTo>
                    <a:pt x="272" y="313"/>
                    <a:pt x="144" y="271"/>
                    <a:pt x="24" y="26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3" name="Google Shape;5726;p10">
              <a:extLst>
                <a:ext uri="{FF2B5EF4-FFF2-40B4-BE49-F238E27FC236}">
                  <a16:creationId xmlns:a16="http://schemas.microsoft.com/office/drawing/2014/main" id="{6AFDC400-4F69-32FD-6EC1-09BB75D78D3A}"/>
                </a:ext>
              </a:extLst>
            </p:cNvPr>
            <p:cNvSpPr/>
            <p:nvPr/>
          </p:nvSpPr>
          <p:spPr>
            <a:xfrm>
              <a:off x="11126730" y="6596234"/>
              <a:ext cx="8571" cy="8308"/>
            </a:xfrm>
            <a:custGeom>
              <a:avLst/>
              <a:gdLst/>
              <a:ahLst/>
              <a:cxnLst/>
              <a:rect l="l" t="t" r="r" b="b"/>
              <a:pathLst>
                <a:path w="423" h="410" extrusionOk="0">
                  <a:moveTo>
                    <a:pt x="86" y="0"/>
                  </a:moveTo>
                  <a:cubicBezTo>
                    <a:pt x="197" y="58"/>
                    <a:pt x="312" y="104"/>
                    <a:pt x="404" y="178"/>
                  </a:cubicBezTo>
                  <a:cubicBezTo>
                    <a:pt x="423" y="192"/>
                    <a:pt x="377" y="332"/>
                    <a:pt x="327" y="376"/>
                  </a:cubicBezTo>
                  <a:cubicBezTo>
                    <a:pt x="290" y="409"/>
                    <a:pt x="179" y="409"/>
                    <a:pt x="136" y="377"/>
                  </a:cubicBezTo>
                  <a:cubicBezTo>
                    <a:pt x="31" y="296"/>
                    <a:pt x="0" y="178"/>
                    <a:pt x="8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4" name="Google Shape;5727;p10">
              <a:extLst>
                <a:ext uri="{FF2B5EF4-FFF2-40B4-BE49-F238E27FC236}">
                  <a16:creationId xmlns:a16="http://schemas.microsoft.com/office/drawing/2014/main" id="{6FEDE99E-0AEB-CD8B-9A04-8D28BC2917CF}"/>
                </a:ext>
              </a:extLst>
            </p:cNvPr>
            <p:cNvSpPr/>
            <p:nvPr/>
          </p:nvSpPr>
          <p:spPr>
            <a:xfrm>
              <a:off x="11095403" y="6349888"/>
              <a:ext cx="7883" cy="6707"/>
            </a:xfrm>
            <a:custGeom>
              <a:avLst/>
              <a:gdLst/>
              <a:ahLst/>
              <a:cxnLst/>
              <a:rect l="l" t="t" r="r" b="b"/>
              <a:pathLst>
                <a:path w="389" h="331" extrusionOk="0">
                  <a:moveTo>
                    <a:pt x="0" y="54"/>
                  </a:moveTo>
                  <a:cubicBezTo>
                    <a:pt x="132" y="45"/>
                    <a:pt x="263" y="0"/>
                    <a:pt x="301" y="42"/>
                  </a:cubicBezTo>
                  <a:cubicBezTo>
                    <a:pt x="363" y="108"/>
                    <a:pt x="363" y="232"/>
                    <a:pt x="388" y="330"/>
                  </a:cubicBezTo>
                  <a:cubicBezTo>
                    <a:pt x="270" y="311"/>
                    <a:pt x="150" y="300"/>
                    <a:pt x="36" y="265"/>
                  </a:cubicBezTo>
                  <a:cubicBezTo>
                    <a:pt x="13" y="258"/>
                    <a:pt x="17" y="161"/>
                    <a:pt x="0" y="5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5" name="Google Shape;5728;p10">
              <a:extLst>
                <a:ext uri="{FF2B5EF4-FFF2-40B4-BE49-F238E27FC236}">
                  <a16:creationId xmlns:a16="http://schemas.microsoft.com/office/drawing/2014/main" id="{96B65D1F-37DB-BEF3-0566-811AEE39AE28}"/>
                </a:ext>
              </a:extLst>
            </p:cNvPr>
            <p:cNvSpPr/>
            <p:nvPr/>
          </p:nvSpPr>
          <p:spPr>
            <a:xfrm>
              <a:off x="11004723" y="6393921"/>
              <a:ext cx="9564" cy="8734"/>
            </a:xfrm>
            <a:custGeom>
              <a:avLst/>
              <a:gdLst/>
              <a:ahLst/>
              <a:cxnLst/>
              <a:rect l="l" t="t" r="r" b="b"/>
              <a:pathLst>
                <a:path w="472" h="431" extrusionOk="0">
                  <a:moveTo>
                    <a:pt x="0" y="106"/>
                  </a:moveTo>
                  <a:cubicBezTo>
                    <a:pt x="60" y="0"/>
                    <a:pt x="246" y="18"/>
                    <a:pt x="472" y="179"/>
                  </a:cubicBezTo>
                  <a:cubicBezTo>
                    <a:pt x="450" y="234"/>
                    <a:pt x="437" y="297"/>
                    <a:pt x="402" y="345"/>
                  </a:cubicBezTo>
                  <a:cubicBezTo>
                    <a:pt x="373" y="384"/>
                    <a:pt x="320" y="419"/>
                    <a:pt x="272" y="426"/>
                  </a:cubicBezTo>
                  <a:cubicBezTo>
                    <a:pt x="250" y="430"/>
                    <a:pt x="218" y="364"/>
                    <a:pt x="189" y="329"/>
                  </a:cubicBezTo>
                  <a:cubicBezTo>
                    <a:pt x="132" y="262"/>
                    <a:pt x="75" y="194"/>
                    <a:pt x="0" y="10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6" name="Google Shape;5729;p10">
              <a:extLst>
                <a:ext uri="{FF2B5EF4-FFF2-40B4-BE49-F238E27FC236}">
                  <a16:creationId xmlns:a16="http://schemas.microsoft.com/office/drawing/2014/main" id="{CAD80F4F-00FC-8949-6F97-3C2DA14983AF}"/>
                </a:ext>
              </a:extLst>
            </p:cNvPr>
            <p:cNvSpPr/>
            <p:nvPr/>
          </p:nvSpPr>
          <p:spPr>
            <a:xfrm>
              <a:off x="10940163" y="6349300"/>
              <a:ext cx="9058" cy="8328"/>
            </a:xfrm>
            <a:custGeom>
              <a:avLst/>
              <a:gdLst/>
              <a:ahLst/>
              <a:cxnLst/>
              <a:rect l="l" t="t" r="r" b="b"/>
              <a:pathLst>
                <a:path w="447" h="411" extrusionOk="0">
                  <a:moveTo>
                    <a:pt x="52" y="401"/>
                  </a:moveTo>
                  <a:cubicBezTo>
                    <a:pt x="47" y="267"/>
                    <a:pt x="1" y="119"/>
                    <a:pt x="51" y="72"/>
                  </a:cubicBezTo>
                  <a:cubicBezTo>
                    <a:pt x="110" y="16"/>
                    <a:pt x="306" y="0"/>
                    <a:pt x="345" y="48"/>
                  </a:cubicBezTo>
                  <a:cubicBezTo>
                    <a:pt x="446" y="169"/>
                    <a:pt x="322" y="286"/>
                    <a:pt x="243" y="382"/>
                  </a:cubicBezTo>
                  <a:cubicBezTo>
                    <a:pt x="220" y="410"/>
                    <a:pt x="142" y="394"/>
                    <a:pt x="52" y="40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7" name="Google Shape;5730;p10">
              <a:extLst>
                <a:ext uri="{FF2B5EF4-FFF2-40B4-BE49-F238E27FC236}">
                  <a16:creationId xmlns:a16="http://schemas.microsoft.com/office/drawing/2014/main" id="{8B70DE42-D43C-E170-9C91-1B06B13B9839}"/>
                </a:ext>
              </a:extLst>
            </p:cNvPr>
            <p:cNvSpPr/>
            <p:nvPr/>
          </p:nvSpPr>
          <p:spPr>
            <a:xfrm>
              <a:off x="10922067" y="6299958"/>
              <a:ext cx="6424" cy="6971"/>
            </a:xfrm>
            <a:custGeom>
              <a:avLst/>
              <a:gdLst/>
              <a:ahLst/>
              <a:cxnLst/>
              <a:rect l="l" t="t" r="r" b="b"/>
              <a:pathLst>
                <a:path w="317" h="344" extrusionOk="0">
                  <a:moveTo>
                    <a:pt x="41" y="24"/>
                  </a:moveTo>
                  <a:cubicBezTo>
                    <a:pt x="160" y="14"/>
                    <a:pt x="239" y="7"/>
                    <a:pt x="316" y="0"/>
                  </a:cubicBezTo>
                  <a:cubicBezTo>
                    <a:pt x="314" y="111"/>
                    <a:pt x="311" y="224"/>
                    <a:pt x="308" y="336"/>
                  </a:cubicBezTo>
                  <a:cubicBezTo>
                    <a:pt x="216" y="327"/>
                    <a:pt x="105" y="344"/>
                    <a:pt x="37" y="298"/>
                  </a:cubicBezTo>
                  <a:cubicBezTo>
                    <a:pt x="1" y="274"/>
                    <a:pt x="36" y="140"/>
                    <a:pt x="41" y="2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8" name="Google Shape;5731;p10">
              <a:extLst>
                <a:ext uri="{FF2B5EF4-FFF2-40B4-BE49-F238E27FC236}">
                  <a16:creationId xmlns:a16="http://schemas.microsoft.com/office/drawing/2014/main" id="{33E8E1DB-B854-01AA-D4C3-817CA5DD127F}"/>
                </a:ext>
              </a:extLst>
            </p:cNvPr>
            <p:cNvSpPr/>
            <p:nvPr/>
          </p:nvSpPr>
          <p:spPr>
            <a:xfrm>
              <a:off x="11186610" y="6255074"/>
              <a:ext cx="7640" cy="9869"/>
            </a:xfrm>
            <a:custGeom>
              <a:avLst/>
              <a:gdLst/>
              <a:ahLst/>
              <a:cxnLst/>
              <a:rect l="l" t="t" r="r" b="b"/>
              <a:pathLst>
                <a:path w="377" h="487" extrusionOk="0">
                  <a:moveTo>
                    <a:pt x="49" y="474"/>
                  </a:moveTo>
                  <a:cubicBezTo>
                    <a:pt x="42" y="354"/>
                    <a:pt x="0" y="234"/>
                    <a:pt x="40" y="192"/>
                  </a:cubicBezTo>
                  <a:cubicBezTo>
                    <a:pt x="111" y="118"/>
                    <a:pt x="248" y="1"/>
                    <a:pt x="333" y="134"/>
                  </a:cubicBezTo>
                  <a:cubicBezTo>
                    <a:pt x="377" y="202"/>
                    <a:pt x="297" y="357"/>
                    <a:pt x="253" y="465"/>
                  </a:cubicBezTo>
                  <a:cubicBezTo>
                    <a:pt x="245" y="487"/>
                    <a:pt x="146" y="471"/>
                    <a:pt x="49" y="47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9" name="Google Shape;5732;p10">
              <a:extLst>
                <a:ext uri="{FF2B5EF4-FFF2-40B4-BE49-F238E27FC236}">
                  <a16:creationId xmlns:a16="http://schemas.microsoft.com/office/drawing/2014/main" id="{463C7394-AA1A-5AD4-5889-0A823B7ECA08}"/>
                </a:ext>
              </a:extLst>
            </p:cNvPr>
            <p:cNvSpPr/>
            <p:nvPr/>
          </p:nvSpPr>
          <p:spPr>
            <a:xfrm>
              <a:off x="10952382" y="6378642"/>
              <a:ext cx="7234" cy="8531"/>
            </a:xfrm>
            <a:custGeom>
              <a:avLst/>
              <a:gdLst/>
              <a:ahLst/>
              <a:cxnLst/>
              <a:rect l="l" t="t" r="r" b="b"/>
              <a:pathLst>
                <a:path w="357" h="421" extrusionOk="0">
                  <a:moveTo>
                    <a:pt x="1" y="365"/>
                  </a:moveTo>
                  <a:cubicBezTo>
                    <a:pt x="33" y="251"/>
                    <a:pt x="33" y="160"/>
                    <a:pt x="79" y="113"/>
                  </a:cubicBezTo>
                  <a:cubicBezTo>
                    <a:pt x="142" y="45"/>
                    <a:pt x="262" y="0"/>
                    <a:pt x="315" y="113"/>
                  </a:cubicBezTo>
                  <a:cubicBezTo>
                    <a:pt x="356" y="200"/>
                    <a:pt x="333" y="317"/>
                    <a:pt x="339" y="421"/>
                  </a:cubicBezTo>
                  <a:cubicBezTo>
                    <a:pt x="243" y="405"/>
                    <a:pt x="146" y="389"/>
                    <a:pt x="1" y="36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0" name="Google Shape;5733;p10">
              <a:extLst>
                <a:ext uri="{FF2B5EF4-FFF2-40B4-BE49-F238E27FC236}">
                  <a16:creationId xmlns:a16="http://schemas.microsoft.com/office/drawing/2014/main" id="{16C1DFC6-AAC7-8ED6-BC56-88E60EEE9BCF}"/>
                </a:ext>
              </a:extLst>
            </p:cNvPr>
            <p:cNvSpPr/>
            <p:nvPr/>
          </p:nvSpPr>
          <p:spPr>
            <a:xfrm>
              <a:off x="11206995" y="6467681"/>
              <a:ext cx="6606" cy="9139"/>
            </a:xfrm>
            <a:custGeom>
              <a:avLst/>
              <a:gdLst/>
              <a:ahLst/>
              <a:cxnLst/>
              <a:rect l="l" t="t" r="r" b="b"/>
              <a:pathLst>
                <a:path w="326" h="451" extrusionOk="0">
                  <a:moveTo>
                    <a:pt x="221" y="450"/>
                  </a:moveTo>
                  <a:cubicBezTo>
                    <a:pt x="168" y="422"/>
                    <a:pt x="81" y="404"/>
                    <a:pt x="68" y="363"/>
                  </a:cubicBezTo>
                  <a:cubicBezTo>
                    <a:pt x="29" y="248"/>
                    <a:pt x="21" y="122"/>
                    <a:pt x="0" y="0"/>
                  </a:cubicBezTo>
                  <a:cubicBezTo>
                    <a:pt x="99" y="21"/>
                    <a:pt x="229" y="12"/>
                    <a:pt x="284" y="72"/>
                  </a:cubicBezTo>
                  <a:cubicBezTo>
                    <a:pt x="325" y="118"/>
                    <a:pt x="273" y="251"/>
                    <a:pt x="263" y="345"/>
                  </a:cubicBezTo>
                  <a:cubicBezTo>
                    <a:pt x="249" y="380"/>
                    <a:pt x="236" y="416"/>
                    <a:pt x="221" y="45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1" name="Google Shape;5734;p10">
              <a:extLst>
                <a:ext uri="{FF2B5EF4-FFF2-40B4-BE49-F238E27FC236}">
                  <a16:creationId xmlns:a16="http://schemas.microsoft.com/office/drawing/2014/main" id="{5F2E9813-EF54-992E-B731-9BEC1E2B4D08}"/>
                </a:ext>
              </a:extLst>
            </p:cNvPr>
            <p:cNvSpPr/>
            <p:nvPr/>
          </p:nvSpPr>
          <p:spPr>
            <a:xfrm>
              <a:off x="11035463" y="6467174"/>
              <a:ext cx="7518" cy="7011"/>
            </a:xfrm>
            <a:custGeom>
              <a:avLst/>
              <a:gdLst/>
              <a:ahLst/>
              <a:cxnLst/>
              <a:rect l="l" t="t" r="r" b="b"/>
              <a:pathLst>
                <a:path w="371" h="346" extrusionOk="0">
                  <a:moveTo>
                    <a:pt x="0" y="326"/>
                  </a:moveTo>
                  <a:cubicBezTo>
                    <a:pt x="58" y="191"/>
                    <a:pt x="81" y="102"/>
                    <a:pt x="132" y="36"/>
                  </a:cubicBezTo>
                  <a:cubicBezTo>
                    <a:pt x="155" y="5"/>
                    <a:pt x="276" y="1"/>
                    <a:pt x="280" y="11"/>
                  </a:cubicBezTo>
                  <a:cubicBezTo>
                    <a:pt x="319" y="119"/>
                    <a:pt x="343" y="233"/>
                    <a:pt x="371" y="345"/>
                  </a:cubicBezTo>
                  <a:cubicBezTo>
                    <a:pt x="269" y="340"/>
                    <a:pt x="168" y="334"/>
                    <a:pt x="0" y="32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2" name="Google Shape;5735;p10">
              <a:extLst>
                <a:ext uri="{FF2B5EF4-FFF2-40B4-BE49-F238E27FC236}">
                  <a16:creationId xmlns:a16="http://schemas.microsoft.com/office/drawing/2014/main" id="{DBF27CCE-B1A1-30D1-E0BA-738BBEBD43CF}"/>
                </a:ext>
              </a:extLst>
            </p:cNvPr>
            <p:cNvSpPr/>
            <p:nvPr/>
          </p:nvSpPr>
          <p:spPr>
            <a:xfrm>
              <a:off x="11097004" y="6326747"/>
              <a:ext cx="8268" cy="7964"/>
            </a:xfrm>
            <a:custGeom>
              <a:avLst/>
              <a:gdLst/>
              <a:ahLst/>
              <a:cxnLst/>
              <a:rect l="l" t="t" r="r" b="b"/>
              <a:pathLst>
                <a:path w="408" h="393" extrusionOk="0">
                  <a:moveTo>
                    <a:pt x="68" y="0"/>
                  </a:moveTo>
                  <a:cubicBezTo>
                    <a:pt x="173" y="16"/>
                    <a:pt x="270" y="15"/>
                    <a:pt x="273" y="32"/>
                  </a:cubicBezTo>
                  <a:cubicBezTo>
                    <a:pt x="293" y="129"/>
                    <a:pt x="407" y="244"/>
                    <a:pt x="273" y="325"/>
                  </a:cubicBezTo>
                  <a:cubicBezTo>
                    <a:pt x="196" y="372"/>
                    <a:pt x="92" y="372"/>
                    <a:pt x="0" y="392"/>
                  </a:cubicBezTo>
                  <a:cubicBezTo>
                    <a:pt x="21" y="275"/>
                    <a:pt x="41" y="157"/>
                    <a:pt x="6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3" name="Google Shape;5736;p10">
              <a:extLst>
                <a:ext uri="{FF2B5EF4-FFF2-40B4-BE49-F238E27FC236}">
                  <a16:creationId xmlns:a16="http://schemas.microsoft.com/office/drawing/2014/main" id="{842C7CCE-54EA-3D1F-E453-51143F0CBA36}"/>
                </a:ext>
              </a:extLst>
            </p:cNvPr>
            <p:cNvSpPr/>
            <p:nvPr/>
          </p:nvSpPr>
          <p:spPr>
            <a:xfrm>
              <a:off x="11318729" y="6251548"/>
              <a:ext cx="7761" cy="9585"/>
            </a:xfrm>
            <a:custGeom>
              <a:avLst/>
              <a:gdLst/>
              <a:ahLst/>
              <a:cxnLst/>
              <a:rect l="l" t="t" r="r" b="b"/>
              <a:pathLst>
                <a:path w="383" h="473" extrusionOk="0">
                  <a:moveTo>
                    <a:pt x="106" y="442"/>
                  </a:moveTo>
                  <a:cubicBezTo>
                    <a:pt x="20" y="325"/>
                    <a:pt x="0" y="251"/>
                    <a:pt x="108" y="177"/>
                  </a:cubicBezTo>
                  <a:cubicBezTo>
                    <a:pt x="178" y="128"/>
                    <a:pt x="262" y="0"/>
                    <a:pt x="332" y="125"/>
                  </a:cubicBezTo>
                  <a:cubicBezTo>
                    <a:pt x="383" y="215"/>
                    <a:pt x="346" y="354"/>
                    <a:pt x="349" y="473"/>
                  </a:cubicBezTo>
                  <a:cubicBezTo>
                    <a:pt x="268" y="462"/>
                    <a:pt x="187" y="453"/>
                    <a:pt x="106" y="44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4" name="Google Shape;5737;p10">
              <a:extLst>
                <a:ext uri="{FF2B5EF4-FFF2-40B4-BE49-F238E27FC236}">
                  <a16:creationId xmlns:a16="http://schemas.microsoft.com/office/drawing/2014/main" id="{780D457F-FD91-7D58-7CE9-4443F72F5BFC}"/>
                </a:ext>
              </a:extLst>
            </p:cNvPr>
            <p:cNvSpPr/>
            <p:nvPr/>
          </p:nvSpPr>
          <p:spPr>
            <a:xfrm>
              <a:off x="11333684" y="6390233"/>
              <a:ext cx="7984" cy="7133"/>
            </a:xfrm>
            <a:custGeom>
              <a:avLst/>
              <a:gdLst/>
              <a:ahLst/>
              <a:cxnLst/>
              <a:rect l="l" t="t" r="r" b="b"/>
              <a:pathLst>
                <a:path w="394" h="352" extrusionOk="0">
                  <a:moveTo>
                    <a:pt x="392" y="17"/>
                  </a:moveTo>
                  <a:cubicBezTo>
                    <a:pt x="392" y="129"/>
                    <a:pt x="393" y="240"/>
                    <a:pt x="393" y="351"/>
                  </a:cubicBezTo>
                  <a:cubicBezTo>
                    <a:pt x="277" y="313"/>
                    <a:pt x="80" y="299"/>
                    <a:pt x="60" y="231"/>
                  </a:cubicBezTo>
                  <a:cubicBezTo>
                    <a:pt x="1" y="31"/>
                    <a:pt x="223" y="72"/>
                    <a:pt x="319" y="1"/>
                  </a:cubicBezTo>
                  <a:cubicBezTo>
                    <a:pt x="343" y="6"/>
                    <a:pt x="368" y="12"/>
                    <a:pt x="392" y="1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5" name="Google Shape;5738;p10">
              <a:extLst>
                <a:ext uri="{FF2B5EF4-FFF2-40B4-BE49-F238E27FC236}">
                  <a16:creationId xmlns:a16="http://schemas.microsoft.com/office/drawing/2014/main" id="{AF62F041-3DB9-E312-76D2-C1A4E7118C9A}"/>
                </a:ext>
              </a:extLst>
            </p:cNvPr>
            <p:cNvSpPr/>
            <p:nvPr/>
          </p:nvSpPr>
          <p:spPr>
            <a:xfrm>
              <a:off x="11171554" y="6247739"/>
              <a:ext cx="9139" cy="8349"/>
            </a:xfrm>
            <a:custGeom>
              <a:avLst/>
              <a:gdLst/>
              <a:ahLst/>
              <a:cxnLst/>
              <a:rect l="l" t="t" r="r" b="b"/>
              <a:pathLst>
                <a:path w="451" h="412" extrusionOk="0">
                  <a:moveTo>
                    <a:pt x="417" y="291"/>
                  </a:moveTo>
                  <a:cubicBezTo>
                    <a:pt x="310" y="365"/>
                    <a:pt x="246" y="411"/>
                    <a:pt x="161" y="292"/>
                  </a:cubicBezTo>
                  <a:cubicBezTo>
                    <a:pt x="100" y="209"/>
                    <a:pt x="1" y="103"/>
                    <a:pt x="106" y="46"/>
                  </a:cubicBezTo>
                  <a:cubicBezTo>
                    <a:pt x="189" y="0"/>
                    <a:pt x="333" y="70"/>
                    <a:pt x="450" y="87"/>
                  </a:cubicBezTo>
                  <a:cubicBezTo>
                    <a:pt x="440" y="156"/>
                    <a:pt x="428" y="223"/>
                    <a:pt x="417" y="29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6" name="Google Shape;5739;p10">
              <a:extLst>
                <a:ext uri="{FF2B5EF4-FFF2-40B4-BE49-F238E27FC236}">
                  <a16:creationId xmlns:a16="http://schemas.microsoft.com/office/drawing/2014/main" id="{0EA187E6-DE44-172E-BBBC-4C43B79D37E2}"/>
                </a:ext>
              </a:extLst>
            </p:cNvPr>
            <p:cNvSpPr/>
            <p:nvPr/>
          </p:nvSpPr>
          <p:spPr>
            <a:xfrm>
              <a:off x="11077773" y="6550580"/>
              <a:ext cx="7315" cy="6383"/>
            </a:xfrm>
            <a:custGeom>
              <a:avLst/>
              <a:gdLst/>
              <a:ahLst/>
              <a:cxnLst/>
              <a:rect l="l" t="t" r="r" b="b"/>
              <a:pathLst>
                <a:path w="361" h="315" extrusionOk="0">
                  <a:moveTo>
                    <a:pt x="6" y="237"/>
                  </a:moveTo>
                  <a:cubicBezTo>
                    <a:pt x="8" y="151"/>
                    <a:pt x="0" y="46"/>
                    <a:pt x="15" y="43"/>
                  </a:cubicBezTo>
                  <a:cubicBezTo>
                    <a:pt x="127" y="18"/>
                    <a:pt x="244" y="12"/>
                    <a:pt x="360" y="0"/>
                  </a:cubicBezTo>
                  <a:cubicBezTo>
                    <a:pt x="341" y="97"/>
                    <a:pt x="347" y="214"/>
                    <a:pt x="292" y="281"/>
                  </a:cubicBezTo>
                  <a:cubicBezTo>
                    <a:pt x="264" y="315"/>
                    <a:pt x="126" y="258"/>
                    <a:pt x="6" y="23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7" name="Google Shape;5740;p10">
              <a:extLst>
                <a:ext uri="{FF2B5EF4-FFF2-40B4-BE49-F238E27FC236}">
                  <a16:creationId xmlns:a16="http://schemas.microsoft.com/office/drawing/2014/main" id="{EEE3923A-228E-38BC-F0B6-62C2AD3E5CB9}"/>
                </a:ext>
              </a:extLst>
            </p:cNvPr>
            <p:cNvSpPr/>
            <p:nvPr/>
          </p:nvSpPr>
          <p:spPr>
            <a:xfrm>
              <a:off x="11227745" y="6453962"/>
              <a:ext cx="7437" cy="5856"/>
            </a:xfrm>
            <a:custGeom>
              <a:avLst/>
              <a:gdLst/>
              <a:ahLst/>
              <a:cxnLst/>
              <a:rect l="l" t="t" r="r" b="b"/>
              <a:pathLst>
                <a:path w="367" h="289" extrusionOk="0">
                  <a:moveTo>
                    <a:pt x="343" y="266"/>
                  </a:moveTo>
                  <a:cubicBezTo>
                    <a:pt x="218" y="263"/>
                    <a:pt x="110" y="288"/>
                    <a:pt x="36" y="248"/>
                  </a:cubicBezTo>
                  <a:cubicBezTo>
                    <a:pt x="1" y="228"/>
                    <a:pt x="34" y="87"/>
                    <a:pt x="35" y="0"/>
                  </a:cubicBezTo>
                  <a:cubicBezTo>
                    <a:pt x="144" y="9"/>
                    <a:pt x="253" y="14"/>
                    <a:pt x="358" y="35"/>
                  </a:cubicBezTo>
                  <a:cubicBezTo>
                    <a:pt x="366" y="36"/>
                    <a:pt x="351" y="157"/>
                    <a:pt x="343" y="26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8" name="Google Shape;5741;p10">
              <a:extLst>
                <a:ext uri="{FF2B5EF4-FFF2-40B4-BE49-F238E27FC236}">
                  <a16:creationId xmlns:a16="http://schemas.microsoft.com/office/drawing/2014/main" id="{3688F83A-82CD-EAD0-3E0C-78147D2629C7}"/>
                </a:ext>
              </a:extLst>
            </p:cNvPr>
            <p:cNvSpPr/>
            <p:nvPr/>
          </p:nvSpPr>
          <p:spPr>
            <a:xfrm>
              <a:off x="11004095" y="6264537"/>
              <a:ext cx="6545" cy="6505"/>
            </a:xfrm>
            <a:custGeom>
              <a:avLst/>
              <a:gdLst/>
              <a:ahLst/>
              <a:cxnLst/>
              <a:rect l="l" t="t" r="r" b="b"/>
              <a:pathLst>
                <a:path w="323" h="321" extrusionOk="0">
                  <a:moveTo>
                    <a:pt x="316" y="74"/>
                  </a:moveTo>
                  <a:cubicBezTo>
                    <a:pt x="310" y="158"/>
                    <a:pt x="323" y="259"/>
                    <a:pt x="301" y="268"/>
                  </a:cubicBezTo>
                  <a:cubicBezTo>
                    <a:pt x="209" y="300"/>
                    <a:pt x="106" y="305"/>
                    <a:pt x="7" y="321"/>
                  </a:cubicBezTo>
                  <a:cubicBezTo>
                    <a:pt x="5" y="214"/>
                    <a:pt x="2" y="108"/>
                    <a:pt x="0" y="1"/>
                  </a:cubicBezTo>
                  <a:cubicBezTo>
                    <a:pt x="96" y="23"/>
                    <a:pt x="191" y="44"/>
                    <a:pt x="316" y="7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9" name="Google Shape;5742;p10">
              <a:extLst>
                <a:ext uri="{FF2B5EF4-FFF2-40B4-BE49-F238E27FC236}">
                  <a16:creationId xmlns:a16="http://schemas.microsoft.com/office/drawing/2014/main" id="{8F58A4F4-EEE2-368D-E4E1-B1BE5297F9D2}"/>
                </a:ext>
              </a:extLst>
            </p:cNvPr>
            <p:cNvSpPr/>
            <p:nvPr/>
          </p:nvSpPr>
          <p:spPr>
            <a:xfrm>
              <a:off x="11081644" y="6620530"/>
              <a:ext cx="6322" cy="6059"/>
            </a:xfrm>
            <a:custGeom>
              <a:avLst/>
              <a:gdLst/>
              <a:ahLst/>
              <a:cxnLst/>
              <a:rect l="l" t="t" r="r" b="b"/>
              <a:pathLst>
                <a:path w="312" h="299" extrusionOk="0">
                  <a:moveTo>
                    <a:pt x="288" y="273"/>
                  </a:moveTo>
                  <a:cubicBezTo>
                    <a:pt x="167" y="284"/>
                    <a:pt x="88" y="291"/>
                    <a:pt x="8" y="299"/>
                  </a:cubicBezTo>
                  <a:cubicBezTo>
                    <a:pt x="6" y="200"/>
                    <a:pt x="3" y="100"/>
                    <a:pt x="0" y="1"/>
                  </a:cubicBezTo>
                  <a:cubicBezTo>
                    <a:pt x="101" y="8"/>
                    <a:pt x="203" y="6"/>
                    <a:pt x="298" y="31"/>
                  </a:cubicBezTo>
                  <a:cubicBezTo>
                    <a:pt x="312" y="34"/>
                    <a:pt x="293" y="164"/>
                    <a:pt x="288" y="27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0" name="Google Shape;5743;p10">
              <a:extLst>
                <a:ext uri="{FF2B5EF4-FFF2-40B4-BE49-F238E27FC236}">
                  <a16:creationId xmlns:a16="http://schemas.microsoft.com/office/drawing/2014/main" id="{F415CD5A-CEB8-3468-42C4-0F5799CF99CF}"/>
                </a:ext>
              </a:extLst>
            </p:cNvPr>
            <p:cNvSpPr/>
            <p:nvPr/>
          </p:nvSpPr>
          <p:spPr>
            <a:xfrm>
              <a:off x="11368719" y="6382188"/>
              <a:ext cx="6201" cy="7396"/>
            </a:xfrm>
            <a:custGeom>
              <a:avLst/>
              <a:gdLst/>
              <a:ahLst/>
              <a:cxnLst/>
              <a:rect l="l" t="t" r="r" b="b"/>
              <a:pathLst>
                <a:path w="306" h="365" extrusionOk="0">
                  <a:moveTo>
                    <a:pt x="238" y="346"/>
                  </a:moveTo>
                  <a:cubicBezTo>
                    <a:pt x="149" y="352"/>
                    <a:pt x="37" y="364"/>
                    <a:pt x="36" y="359"/>
                  </a:cubicBezTo>
                  <a:cubicBezTo>
                    <a:pt x="16" y="241"/>
                    <a:pt x="10" y="120"/>
                    <a:pt x="0" y="1"/>
                  </a:cubicBezTo>
                  <a:cubicBezTo>
                    <a:pt x="94" y="26"/>
                    <a:pt x="207" y="28"/>
                    <a:pt x="272" y="84"/>
                  </a:cubicBezTo>
                  <a:cubicBezTo>
                    <a:pt x="306" y="113"/>
                    <a:pt x="255" y="240"/>
                    <a:pt x="238" y="34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1" name="Google Shape;5744;p10">
              <a:extLst>
                <a:ext uri="{FF2B5EF4-FFF2-40B4-BE49-F238E27FC236}">
                  <a16:creationId xmlns:a16="http://schemas.microsoft.com/office/drawing/2014/main" id="{1253C254-73A2-E6C2-AF93-F2E9F08A4C63}"/>
                </a:ext>
              </a:extLst>
            </p:cNvPr>
            <p:cNvSpPr/>
            <p:nvPr/>
          </p:nvSpPr>
          <p:spPr>
            <a:xfrm>
              <a:off x="10844275" y="6480710"/>
              <a:ext cx="7417" cy="6282"/>
            </a:xfrm>
            <a:custGeom>
              <a:avLst/>
              <a:gdLst/>
              <a:ahLst/>
              <a:cxnLst/>
              <a:rect l="l" t="t" r="r" b="b"/>
              <a:pathLst>
                <a:path w="366" h="310" extrusionOk="0">
                  <a:moveTo>
                    <a:pt x="2" y="261"/>
                  </a:moveTo>
                  <a:cubicBezTo>
                    <a:pt x="10" y="167"/>
                    <a:pt x="0" y="71"/>
                    <a:pt x="19" y="66"/>
                  </a:cubicBezTo>
                  <a:cubicBezTo>
                    <a:pt x="131" y="32"/>
                    <a:pt x="249" y="20"/>
                    <a:pt x="366" y="0"/>
                  </a:cubicBezTo>
                  <a:cubicBezTo>
                    <a:pt x="348" y="93"/>
                    <a:pt x="360" y="222"/>
                    <a:pt x="303" y="266"/>
                  </a:cubicBezTo>
                  <a:cubicBezTo>
                    <a:pt x="247" y="310"/>
                    <a:pt x="125" y="267"/>
                    <a:pt x="2" y="26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2" name="Google Shape;5745;p10">
              <a:extLst>
                <a:ext uri="{FF2B5EF4-FFF2-40B4-BE49-F238E27FC236}">
                  <a16:creationId xmlns:a16="http://schemas.microsoft.com/office/drawing/2014/main" id="{E5FFD67C-5B0B-9B8B-ADF1-F1240E603EE4}"/>
                </a:ext>
              </a:extLst>
            </p:cNvPr>
            <p:cNvSpPr/>
            <p:nvPr/>
          </p:nvSpPr>
          <p:spPr>
            <a:xfrm>
              <a:off x="11302559" y="6488775"/>
              <a:ext cx="6971" cy="6910"/>
            </a:xfrm>
            <a:custGeom>
              <a:avLst/>
              <a:gdLst/>
              <a:ahLst/>
              <a:cxnLst/>
              <a:rect l="l" t="t" r="r" b="b"/>
              <a:pathLst>
                <a:path w="344" h="341" extrusionOk="0">
                  <a:moveTo>
                    <a:pt x="344" y="340"/>
                  </a:moveTo>
                  <a:cubicBezTo>
                    <a:pt x="201" y="316"/>
                    <a:pt x="85" y="330"/>
                    <a:pt x="41" y="280"/>
                  </a:cubicBezTo>
                  <a:cubicBezTo>
                    <a:pt x="0" y="233"/>
                    <a:pt x="4" y="82"/>
                    <a:pt x="48" y="43"/>
                  </a:cubicBezTo>
                  <a:cubicBezTo>
                    <a:pt x="95" y="1"/>
                    <a:pt x="237" y="3"/>
                    <a:pt x="289" y="45"/>
                  </a:cubicBezTo>
                  <a:cubicBezTo>
                    <a:pt x="337" y="85"/>
                    <a:pt x="322" y="203"/>
                    <a:pt x="344" y="34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3" name="Google Shape;5746;p10">
              <a:extLst>
                <a:ext uri="{FF2B5EF4-FFF2-40B4-BE49-F238E27FC236}">
                  <a16:creationId xmlns:a16="http://schemas.microsoft.com/office/drawing/2014/main" id="{052D1ADE-782B-50C5-F317-6BC03B20D79B}"/>
                </a:ext>
              </a:extLst>
            </p:cNvPr>
            <p:cNvSpPr/>
            <p:nvPr/>
          </p:nvSpPr>
          <p:spPr>
            <a:xfrm>
              <a:off x="10994915" y="6622820"/>
              <a:ext cx="7173" cy="5572"/>
            </a:xfrm>
            <a:custGeom>
              <a:avLst/>
              <a:gdLst/>
              <a:ahLst/>
              <a:cxnLst/>
              <a:rect l="l" t="t" r="r" b="b"/>
              <a:pathLst>
                <a:path w="354" h="275" extrusionOk="0">
                  <a:moveTo>
                    <a:pt x="325" y="273"/>
                  </a:moveTo>
                  <a:cubicBezTo>
                    <a:pt x="216" y="258"/>
                    <a:pt x="117" y="275"/>
                    <a:pt x="78" y="233"/>
                  </a:cubicBezTo>
                  <a:cubicBezTo>
                    <a:pt x="27" y="180"/>
                    <a:pt x="24" y="81"/>
                    <a:pt x="0" y="1"/>
                  </a:cubicBezTo>
                  <a:cubicBezTo>
                    <a:pt x="118" y="2"/>
                    <a:pt x="236" y="2"/>
                    <a:pt x="353" y="3"/>
                  </a:cubicBezTo>
                  <a:cubicBezTo>
                    <a:pt x="346" y="74"/>
                    <a:pt x="339" y="145"/>
                    <a:pt x="325" y="27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4" name="Google Shape;5747;p10">
              <a:extLst>
                <a:ext uri="{FF2B5EF4-FFF2-40B4-BE49-F238E27FC236}">
                  <a16:creationId xmlns:a16="http://schemas.microsoft.com/office/drawing/2014/main" id="{E81FCBE4-B1EC-4483-6967-523A6CA10B94}"/>
                </a:ext>
              </a:extLst>
            </p:cNvPr>
            <p:cNvSpPr/>
            <p:nvPr/>
          </p:nvSpPr>
          <p:spPr>
            <a:xfrm>
              <a:off x="11331495" y="6328023"/>
              <a:ext cx="5816" cy="7720"/>
            </a:xfrm>
            <a:custGeom>
              <a:avLst/>
              <a:gdLst/>
              <a:ahLst/>
              <a:cxnLst/>
              <a:rect l="l" t="t" r="r" b="b"/>
              <a:pathLst>
                <a:path w="287" h="381" extrusionOk="0">
                  <a:moveTo>
                    <a:pt x="1" y="380"/>
                  </a:moveTo>
                  <a:cubicBezTo>
                    <a:pt x="1" y="227"/>
                    <a:pt x="1" y="114"/>
                    <a:pt x="1" y="0"/>
                  </a:cubicBezTo>
                  <a:lnTo>
                    <a:pt x="286" y="61"/>
                  </a:lnTo>
                  <a:cubicBezTo>
                    <a:pt x="255" y="147"/>
                    <a:pt x="235" y="239"/>
                    <a:pt x="189" y="315"/>
                  </a:cubicBezTo>
                  <a:cubicBezTo>
                    <a:pt x="166" y="350"/>
                    <a:pt x="90" y="351"/>
                    <a:pt x="1" y="38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5" name="Google Shape;5748;p10">
              <a:extLst>
                <a:ext uri="{FF2B5EF4-FFF2-40B4-BE49-F238E27FC236}">
                  <a16:creationId xmlns:a16="http://schemas.microsoft.com/office/drawing/2014/main" id="{1440143F-10B4-E3F9-D751-70546C97942A}"/>
                </a:ext>
              </a:extLst>
            </p:cNvPr>
            <p:cNvSpPr/>
            <p:nvPr/>
          </p:nvSpPr>
          <p:spPr>
            <a:xfrm>
              <a:off x="11273136" y="6412057"/>
              <a:ext cx="7538" cy="7072"/>
            </a:xfrm>
            <a:custGeom>
              <a:avLst/>
              <a:gdLst/>
              <a:ahLst/>
              <a:cxnLst/>
              <a:rect l="l" t="t" r="r" b="b"/>
              <a:pathLst>
                <a:path w="372" h="349" extrusionOk="0">
                  <a:moveTo>
                    <a:pt x="136" y="319"/>
                  </a:moveTo>
                  <a:cubicBezTo>
                    <a:pt x="68" y="212"/>
                    <a:pt x="1" y="134"/>
                    <a:pt x="131" y="66"/>
                  </a:cubicBezTo>
                  <a:cubicBezTo>
                    <a:pt x="203" y="28"/>
                    <a:pt x="290" y="21"/>
                    <a:pt x="371" y="0"/>
                  </a:cubicBezTo>
                  <a:cubicBezTo>
                    <a:pt x="356" y="114"/>
                    <a:pt x="343" y="230"/>
                    <a:pt x="316" y="342"/>
                  </a:cubicBezTo>
                  <a:cubicBezTo>
                    <a:pt x="315" y="348"/>
                    <a:pt x="199" y="327"/>
                    <a:pt x="136" y="31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6" name="Google Shape;5749;p10">
              <a:extLst>
                <a:ext uri="{FF2B5EF4-FFF2-40B4-BE49-F238E27FC236}">
                  <a16:creationId xmlns:a16="http://schemas.microsoft.com/office/drawing/2014/main" id="{923FC401-CF36-8AF2-6C95-37AEE49FDBB5}"/>
                </a:ext>
              </a:extLst>
            </p:cNvPr>
            <p:cNvSpPr/>
            <p:nvPr/>
          </p:nvSpPr>
          <p:spPr>
            <a:xfrm>
              <a:off x="11022980" y="6483263"/>
              <a:ext cx="7883" cy="8754"/>
            </a:xfrm>
            <a:custGeom>
              <a:avLst/>
              <a:gdLst/>
              <a:ahLst/>
              <a:cxnLst/>
              <a:rect l="l" t="t" r="r" b="b"/>
              <a:pathLst>
                <a:path w="389" h="432" extrusionOk="0">
                  <a:moveTo>
                    <a:pt x="62" y="104"/>
                  </a:moveTo>
                  <a:cubicBezTo>
                    <a:pt x="175" y="117"/>
                    <a:pt x="344" y="1"/>
                    <a:pt x="377" y="193"/>
                  </a:cubicBezTo>
                  <a:cubicBezTo>
                    <a:pt x="389" y="258"/>
                    <a:pt x="234" y="352"/>
                    <a:pt x="155" y="432"/>
                  </a:cubicBezTo>
                  <a:lnTo>
                    <a:pt x="0" y="151"/>
                  </a:lnTo>
                  <a:cubicBezTo>
                    <a:pt x="20" y="135"/>
                    <a:pt x="41" y="119"/>
                    <a:pt x="62" y="10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7" name="Google Shape;5750;p10">
              <a:extLst>
                <a:ext uri="{FF2B5EF4-FFF2-40B4-BE49-F238E27FC236}">
                  <a16:creationId xmlns:a16="http://schemas.microsoft.com/office/drawing/2014/main" id="{3322C33B-590B-E19D-7492-791793D34E49}"/>
                </a:ext>
              </a:extLst>
            </p:cNvPr>
            <p:cNvSpPr/>
            <p:nvPr/>
          </p:nvSpPr>
          <p:spPr>
            <a:xfrm>
              <a:off x="11289103" y="6502757"/>
              <a:ext cx="6768" cy="6322"/>
            </a:xfrm>
            <a:custGeom>
              <a:avLst/>
              <a:gdLst/>
              <a:ahLst/>
              <a:cxnLst/>
              <a:rect l="l" t="t" r="r" b="b"/>
              <a:pathLst>
                <a:path w="334" h="312" extrusionOk="0">
                  <a:moveTo>
                    <a:pt x="280" y="312"/>
                  </a:moveTo>
                  <a:cubicBezTo>
                    <a:pt x="198" y="298"/>
                    <a:pt x="75" y="312"/>
                    <a:pt x="43" y="264"/>
                  </a:cubicBezTo>
                  <a:cubicBezTo>
                    <a:pt x="1" y="201"/>
                    <a:pt x="30" y="91"/>
                    <a:pt x="28" y="0"/>
                  </a:cubicBezTo>
                  <a:cubicBezTo>
                    <a:pt x="112" y="14"/>
                    <a:pt x="212" y="4"/>
                    <a:pt x="275" y="48"/>
                  </a:cubicBezTo>
                  <a:cubicBezTo>
                    <a:pt x="320" y="81"/>
                    <a:pt x="316" y="184"/>
                    <a:pt x="334" y="257"/>
                  </a:cubicBezTo>
                  <a:cubicBezTo>
                    <a:pt x="316" y="275"/>
                    <a:pt x="298" y="293"/>
                    <a:pt x="280" y="31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8" name="Google Shape;5751;p10">
              <a:extLst>
                <a:ext uri="{FF2B5EF4-FFF2-40B4-BE49-F238E27FC236}">
                  <a16:creationId xmlns:a16="http://schemas.microsoft.com/office/drawing/2014/main" id="{C38B3A1F-306A-6EFC-ADAB-B85F498636F4}"/>
                </a:ext>
              </a:extLst>
            </p:cNvPr>
            <p:cNvSpPr/>
            <p:nvPr/>
          </p:nvSpPr>
          <p:spPr>
            <a:xfrm>
              <a:off x="11200490" y="6303038"/>
              <a:ext cx="6505" cy="6950"/>
            </a:xfrm>
            <a:custGeom>
              <a:avLst/>
              <a:gdLst/>
              <a:ahLst/>
              <a:cxnLst/>
              <a:rect l="l" t="t" r="r" b="b"/>
              <a:pathLst>
                <a:path w="321" h="343" extrusionOk="0">
                  <a:moveTo>
                    <a:pt x="44" y="2"/>
                  </a:moveTo>
                  <a:cubicBezTo>
                    <a:pt x="137" y="10"/>
                    <a:pt x="228" y="1"/>
                    <a:pt x="236" y="23"/>
                  </a:cubicBezTo>
                  <a:cubicBezTo>
                    <a:pt x="277" y="124"/>
                    <a:pt x="294" y="235"/>
                    <a:pt x="320" y="342"/>
                  </a:cubicBezTo>
                  <a:cubicBezTo>
                    <a:pt x="224" y="326"/>
                    <a:pt x="107" y="336"/>
                    <a:pt x="40" y="283"/>
                  </a:cubicBezTo>
                  <a:cubicBezTo>
                    <a:pt x="0" y="252"/>
                    <a:pt x="39" y="120"/>
                    <a:pt x="44" y="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9" name="Google Shape;5752;p10">
              <a:extLst>
                <a:ext uri="{FF2B5EF4-FFF2-40B4-BE49-F238E27FC236}">
                  <a16:creationId xmlns:a16="http://schemas.microsoft.com/office/drawing/2014/main" id="{5C2B3C22-0EE5-EFAA-FDE9-C7B1B87B55CC}"/>
                </a:ext>
              </a:extLst>
            </p:cNvPr>
            <p:cNvSpPr/>
            <p:nvPr/>
          </p:nvSpPr>
          <p:spPr>
            <a:xfrm>
              <a:off x="11345842" y="6664988"/>
              <a:ext cx="8207" cy="10476"/>
            </a:xfrm>
            <a:custGeom>
              <a:avLst/>
              <a:gdLst/>
              <a:ahLst/>
              <a:cxnLst/>
              <a:rect l="l" t="t" r="r" b="b"/>
              <a:pathLst>
                <a:path w="405" h="517" extrusionOk="0">
                  <a:moveTo>
                    <a:pt x="1" y="228"/>
                  </a:moveTo>
                  <a:cubicBezTo>
                    <a:pt x="141" y="247"/>
                    <a:pt x="249" y="0"/>
                    <a:pt x="374" y="202"/>
                  </a:cubicBezTo>
                  <a:cubicBezTo>
                    <a:pt x="405" y="252"/>
                    <a:pt x="346" y="402"/>
                    <a:pt x="283" y="454"/>
                  </a:cubicBezTo>
                  <a:cubicBezTo>
                    <a:pt x="210" y="516"/>
                    <a:pt x="47" y="389"/>
                    <a:pt x="1" y="22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0" name="Google Shape;5753;p10">
              <a:extLst>
                <a:ext uri="{FF2B5EF4-FFF2-40B4-BE49-F238E27FC236}">
                  <a16:creationId xmlns:a16="http://schemas.microsoft.com/office/drawing/2014/main" id="{C335102A-5BAE-AE7C-0207-AEE1D3A65E11}"/>
                </a:ext>
              </a:extLst>
            </p:cNvPr>
            <p:cNvSpPr/>
            <p:nvPr/>
          </p:nvSpPr>
          <p:spPr>
            <a:xfrm>
              <a:off x="11063569" y="6367051"/>
              <a:ext cx="7741" cy="7538"/>
            </a:xfrm>
            <a:custGeom>
              <a:avLst/>
              <a:gdLst/>
              <a:ahLst/>
              <a:cxnLst/>
              <a:rect l="l" t="t" r="r" b="b"/>
              <a:pathLst>
                <a:path w="382" h="372" extrusionOk="0">
                  <a:moveTo>
                    <a:pt x="84" y="0"/>
                  </a:moveTo>
                  <a:cubicBezTo>
                    <a:pt x="183" y="50"/>
                    <a:pt x="282" y="101"/>
                    <a:pt x="381" y="151"/>
                  </a:cubicBezTo>
                  <a:cubicBezTo>
                    <a:pt x="290" y="225"/>
                    <a:pt x="199" y="297"/>
                    <a:pt x="106" y="371"/>
                  </a:cubicBezTo>
                  <a:cubicBezTo>
                    <a:pt x="71" y="273"/>
                    <a:pt x="36" y="176"/>
                    <a:pt x="0" y="77"/>
                  </a:cubicBezTo>
                  <a:cubicBezTo>
                    <a:pt x="28" y="51"/>
                    <a:pt x="56" y="26"/>
                    <a:pt x="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1" name="Google Shape;5754;p10">
              <a:extLst>
                <a:ext uri="{FF2B5EF4-FFF2-40B4-BE49-F238E27FC236}">
                  <a16:creationId xmlns:a16="http://schemas.microsoft.com/office/drawing/2014/main" id="{DE1C2C9D-6C09-984D-577A-0C2FE1FA554D}"/>
                </a:ext>
              </a:extLst>
            </p:cNvPr>
            <p:cNvSpPr/>
            <p:nvPr/>
          </p:nvSpPr>
          <p:spPr>
            <a:xfrm>
              <a:off x="11213094" y="6412847"/>
              <a:ext cx="7700" cy="5633"/>
            </a:xfrm>
            <a:custGeom>
              <a:avLst/>
              <a:gdLst/>
              <a:ahLst/>
              <a:cxnLst/>
              <a:rect l="l" t="t" r="r" b="b"/>
              <a:pathLst>
                <a:path w="380" h="278" extrusionOk="0">
                  <a:moveTo>
                    <a:pt x="379" y="241"/>
                  </a:moveTo>
                  <a:cubicBezTo>
                    <a:pt x="225" y="256"/>
                    <a:pt x="112" y="266"/>
                    <a:pt x="0" y="278"/>
                  </a:cubicBezTo>
                  <a:cubicBezTo>
                    <a:pt x="17" y="186"/>
                    <a:pt x="32" y="93"/>
                    <a:pt x="49" y="1"/>
                  </a:cubicBezTo>
                  <a:cubicBezTo>
                    <a:pt x="131" y="19"/>
                    <a:pt x="218" y="27"/>
                    <a:pt x="291" y="63"/>
                  </a:cubicBezTo>
                  <a:cubicBezTo>
                    <a:pt x="328" y="82"/>
                    <a:pt x="339" y="153"/>
                    <a:pt x="379" y="24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2" name="Google Shape;5755;p10">
              <a:extLst>
                <a:ext uri="{FF2B5EF4-FFF2-40B4-BE49-F238E27FC236}">
                  <a16:creationId xmlns:a16="http://schemas.microsoft.com/office/drawing/2014/main" id="{A98EC2A7-50DA-1A6D-487B-74605A8F3DE9}"/>
                </a:ext>
              </a:extLst>
            </p:cNvPr>
            <p:cNvSpPr/>
            <p:nvPr/>
          </p:nvSpPr>
          <p:spPr>
            <a:xfrm>
              <a:off x="11229224" y="6327800"/>
              <a:ext cx="6728" cy="6261"/>
            </a:xfrm>
            <a:custGeom>
              <a:avLst/>
              <a:gdLst/>
              <a:ahLst/>
              <a:cxnLst/>
              <a:rect l="l" t="t" r="r" b="b"/>
              <a:pathLst>
                <a:path w="332" h="309" extrusionOk="0">
                  <a:moveTo>
                    <a:pt x="203" y="1"/>
                  </a:moveTo>
                  <a:cubicBezTo>
                    <a:pt x="247" y="101"/>
                    <a:pt x="289" y="201"/>
                    <a:pt x="332" y="302"/>
                  </a:cubicBezTo>
                  <a:cubicBezTo>
                    <a:pt x="222" y="304"/>
                    <a:pt x="112" y="306"/>
                    <a:pt x="1" y="308"/>
                  </a:cubicBezTo>
                  <a:cubicBezTo>
                    <a:pt x="28" y="210"/>
                    <a:pt x="55" y="112"/>
                    <a:pt x="83" y="13"/>
                  </a:cubicBezTo>
                  <a:cubicBezTo>
                    <a:pt x="122" y="9"/>
                    <a:pt x="163" y="5"/>
                    <a:pt x="20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3" name="Google Shape;5756;p10">
              <a:extLst>
                <a:ext uri="{FF2B5EF4-FFF2-40B4-BE49-F238E27FC236}">
                  <a16:creationId xmlns:a16="http://schemas.microsoft.com/office/drawing/2014/main" id="{8C811028-596A-CBE3-6DFD-23EF7410BBE2}"/>
                </a:ext>
              </a:extLst>
            </p:cNvPr>
            <p:cNvSpPr/>
            <p:nvPr/>
          </p:nvSpPr>
          <p:spPr>
            <a:xfrm>
              <a:off x="10931308" y="6507155"/>
              <a:ext cx="8936" cy="6829"/>
            </a:xfrm>
            <a:custGeom>
              <a:avLst/>
              <a:gdLst/>
              <a:ahLst/>
              <a:cxnLst/>
              <a:rect l="l" t="t" r="r" b="b"/>
              <a:pathLst>
                <a:path w="441" h="337" extrusionOk="0">
                  <a:moveTo>
                    <a:pt x="439" y="46"/>
                  </a:moveTo>
                  <a:cubicBezTo>
                    <a:pt x="432" y="135"/>
                    <a:pt x="441" y="223"/>
                    <a:pt x="420" y="231"/>
                  </a:cubicBezTo>
                  <a:cubicBezTo>
                    <a:pt x="321" y="268"/>
                    <a:pt x="180" y="337"/>
                    <a:pt x="118" y="295"/>
                  </a:cubicBezTo>
                  <a:cubicBezTo>
                    <a:pt x="1" y="217"/>
                    <a:pt x="101" y="93"/>
                    <a:pt x="176" y="36"/>
                  </a:cubicBezTo>
                  <a:cubicBezTo>
                    <a:pt x="224" y="0"/>
                    <a:pt x="328" y="39"/>
                    <a:pt x="439" y="4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4" name="Google Shape;5757;p10">
              <a:extLst>
                <a:ext uri="{FF2B5EF4-FFF2-40B4-BE49-F238E27FC236}">
                  <a16:creationId xmlns:a16="http://schemas.microsoft.com/office/drawing/2014/main" id="{0DAA0117-A602-5AF4-9FEB-D8AD442DCD04}"/>
                </a:ext>
              </a:extLst>
            </p:cNvPr>
            <p:cNvSpPr/>
            <p:nvPr/>
          </p:nvSpPr>
          <p:spPr>
            <a:xfrm>
              <a:off x="10992240" y="6377953"/>
              <a:ext cx="6971" cy="7538"/>
            </a:xfrm>
            <a:custGeom>
              <a:avLst/>
              <a:gdLst/>
              <a:ahLst/>
              <a:cxnLst/>
              <a:rect l="l" t="t" r="r" b="b"/>
              <a:pathLst>
                <a:path w="344" h="372" extrusionOk="0">
                  <a:moveTo>
                    <a:pt x="0" y="167"/>
                  </a:moveTo>
                  <a:cubicBezTo>
                    <a:pt x="81" y="111"/>
                    <a:pt x="162" y="56"/>
                    <a:pt x="243" y="0"/>
                  </a:cubicBezTo>
                  <a:cubicBezTo>
                    <a:pt x="277" y="50"/>
                    <a:pt x="332" y="98"/>
                    <a:pt x="336" y="150"/>
                  </a:cubicBezTo>
                  <a:cubicBezTo>
                    <a:pt x="343" y="221"/>
                    <a:pt x="311" y="297"/>
                    <a:pt x="296" y="372"/>
                  </a:cubicBezTo>
                  <a:cubicBezTo>
                    <a:pt x="200" y="331"/>
                    <a:pt x="104" y="291"/>
                    <a:pt x="9" y="250"/>
                  </a:cubicBezTo>
                  <a:cubicBezTo>
                    <a:pt x="6" y="223"/>
                    <a:pt x="3" y="195"/>
                    <a:pt x="0" y="16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5" name="Google Shape;5758;p10">
              <a:extLst>
                <a:ext uri="{FF2B5EF4-FFF2-40B4-BE49-F238E27FC236}">
                  <a16:creationId xmlns:a16="http://schemas.microsoft.com/office/drawing/2014/main" id="{A5B01B36-1458-3375-57A5-DF5AFC388404}"/>
                </a:ext>
              </a:extLst>
            </p:cNvPr>
            <p:cNvSpPr/>
            <p:nvPr/>
          </p:nvSpPr>
          <p:spPr>
            <a:xfrm>
              <a:off x="11175262" y="6542515"/>
              <a:ext cx="8166" cy="6950"/>
            </a:xfrm>
            <a:custGeom>
              <a:avLst/>
              <a:gdLst/>
              <a:ahLst/>
              <a:cxnLst/>
              <a:rect l="l" t="t" r="r" b="b"/>
              <a:pathLst>
                <a:path w="403" h="343" extrusionOk="0">
                  <a:moveTo>
                    <a:pt x="76" y="342"/>
                  </a:moveTo>
                  <a:cubicBezTo>
                    <a:pt x="47" y="214"/>
                    <a:pt x="23" y="108"/>
                    <a:pt x="0" y="1"/>
                  </a:cubicBezTo>
                  <a:cubicBezTo>
                    <a:pt x="111" y="16"/>
                    <a:pt x="233" y="8"/>
                    <a:pt x="328" y="55"/>
                  </a:cubicBezTo>
                  <a:cubicBezTo>
                    <a:pt x="402" y="91"/>
                    <a:pt x="320" y="213"/>
                    <a:pt x="76" y="34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6" name="Google Shape;5759;p10">
              <a:extLst>
                <a:ext uri="{FF2B5EF4-FFF2-40B4-BE49-F238E27FC236}">
                  <a16:creationId xmlns:a16="http://schemas.microsoft.com/office/drawing/2014/main" id="{31CF486E-AED5-ACF7-0D35-68FD367182A3}"/>
                </a:ext>
              </a:extLst>
            </p:cNvPr>
            <p:cNvSpPr/>
            <p:nvPr/>
          </p:nvSpPr>
          <p:spPr>
            <a:xfrm>
              <a:off x="11267827" y="6561198"/>
              <a:ext cx="8794" cy="7599"/>
            </a:xfrm>
            <a:custGeom>
              <a:avLst/>
              <a:gdLst/>
              <a:ahLst/>
              <a:cxnLst/>
              <a:rect l="l" t="t" r="r" b="b"/>
              <a:pathLst>
                <a:path w="434" h="375" extrusionOk="0">
                  <a:moveTo>
                    <a:pt x="174" y="374"/>
                  </a:moveTo>
                  <a:cubicBezTo>
                    <a:pt x="117" y="282"/>
                    <a:pt x="59" y="191"/>
                    <a:pt x="1" y="99"/>
                  </a:cubicBezTo>
                  <a:cubicBezTo>
                    <a:pt x="106" y="76"/>
                    <a:pt x="252" y="1"/>
                    <a:pt x="306" y="43"/>
                  </a:cubicBezTo>
                  <a:cubicBezTo>
                    <a:pt x="434" y="143"/>
                    <a:pt x="300" y="245"/>
                    <a:pt x="247" y="339"/>
                  </a:cubicBezTo>
                  <a:cubicBezTo>
                    <a:pt x="223" y="352"/>
                    <a:pt x="198" y="363"/>
                    <a:pt x="174" y="37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7" name="Google Shape;5760;p10">
              <a:extLst>
                <a:ext uri="{FF2B5EF4-FFF2-40B4-BE49-F238E27FC236}">
                  <a16:creationId xmlns:a16="http://schemas.microsoft.com/office/drawing/2014/main" id="{B294CE94-6BC5-0C8C-5612-78DB10C702A3}"/>
                </a:ext>
              </a:extLst>
            </p:cNvPr>
            <p:cNvSpPr/>
            <p:nvPr/>
          </p:nvSpPr>
          <p:spPr>
            <a:xfrm>
              <a:off x="10929301" y="6266017"/>
              <a:ext cx="7031" cy="7619"/>
            </a:xfrm>
            <a:custGeom>
              <a:avLst/>
              <a:gdLst/>
              <a:ahLst/>
              <a:cxnLst/>
              <a:rect l="l" t="t" r="r" b="b"/>
              <a:pathLst>
                <a:path w="347" h="376" extrusionOk="0">
                  <a:moveTo>
                    <a:pt x="1" y="326"/>
                  </a:moveTo>
                  <a:cubicBezTo>
                    <a:pt x="13" y="218"/>
                    <a:pt x="27" y="109"/>
                    <a:pt x="39" y="1"/>
                  </a:cubicBezTo>
                  <a:cubicBezTo>
                    <a:pt x="141" y="58"/>
                    <a:pt x="244" y="115"/>
                    <a:pt x="347" y="171"/>
                  </a:cubicBezTo>
                  <a:cubicBezTo>
                    <a:pt x="267" y="239"/>
                    <a:pt x="186" y="307"/>
                    <a:pt x="106" y="375"/>
                  </a:cubicBezTo>
                  <a:cubicBezTo>
                    <a:pt x="72" y="359"/>
                    <a:pt x="36" y="342"/>
                    <a:pt x="1" y="32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8" name="Google Shape;5761;p10">
              <a:extLst>
                <a:ext uri="{FF2B5EF4-FFF2-40B4-BE49-F238E27FC236}">
                  <a16:creationId xmlns:a16="http://schemas.microsoft.com/office/drawing/2014/main" id="{EB95D147-6E84-E1F6-7357-305DAA20AF1C}"/>
                </a:ext>
              </a:extLst>
            </p:cNvPr>
            <p:cNvSpPr/>
            <p:nvPr/>
          </p:nvSpPr>
          <p:spPr>
            <a:xfrm>
              <a:off x="10920203" y="6485938"/>
              <a:ext cx="8166" cy="6950"/>
            </a:xfrm>
            <a:custGeom>
              <a:avLst/>
              <a:gdLst/>
              <a:ahLst/>
              <a:cxnLst/>
              <a:rect l="l" t="t" r="r" b="b"/>
              <a:pathLst>
                <a:path w="403" h="343" extrusionOk="0">
                  <a:moveTo>
                    <a:pt x="0" y="297"/>
                  </a:moveTo>
                  <a:cubicBezTo>
                    <a:pt x="45" y="165"/>
                    <a:pt x="28" y="1"/>
                    <a:pt x="194" y="13"/>
                  </a:cubicBezTo>
                  <a:cubicBezTo>
                    <a:pt x="268" y="18"/>
                    <a:pt x="402" y="187"/>
                    <a:pt x="391" y="203"/>
                  </a:cubicBezTo>
                  <a:cubicBezTo>
                    <a:pt x="306" y="334"/>
                    <a:pt x="168" y="342"/>
                    <a:pt x="0" y="29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9" name="Google Shape;5762;p10">
              <a:extLst>
                <a:ext uri="{FF2B5EF4-FFF2-40B4-BE49-F238E27FC236}">
                  <a16:creationId xmlns:a16="http://schemas.microsoft.com/office/drawing/2014/main" id="{20052FFA-1CA2-D508-8225-E3CFA8C6C4F2}"/>
                </a:ext>
              </a:extLst>
            </p:cNvPr>
            <p:cNvSpPr/>
            <p:nvPr/>
          </p:nvSpPr>
          <p:spPr>
            <a:xfrm>
              <a:off x="11124238" y="6466627"/>
              <a:ext cx="6626" cy="5593"/>
            </a:xfrm>
            <a:custGeom>
              <a:avLst/>
              <a:gdLst/>
              <a:ahLst/>
              <a:cxnLst/>
              <a:rect l="l" t="t" r="r" b="b"/>
              <a:pathLst>
                <a:path w="327" h="276" extrusionOk="0">
                  <a:moveTo>
                    <a:pt x="324" y="15"/>
                  </a:moveTo>
                  <a:cubicBezTo>
                    <a:pt x="317" y="127"/>
                    <a:pt x="327" y="227"/>
                    <a:pt x="310" y="232"/>
                  </a:cubicBezTo>
                  <a:cubicBezTo>
                    <a:pt x="210" y="259"/>
                    <a:pt x="104" y="263"/>
                    <a:pt x="1" y="276"/>
                  </a:cubicBezTo>
                  <a:cubicBezTo>
                    <a:pt x="25" y="194"/>
                    <a:pt x="30" y="96"/>
                    <a:pt x="80" y="36"/>
                  </a:cubicBezTo>
                  <a:cubicBezTo>
                    <a:pt x="110" y="1"/>
                    <a:pt x="209" y="22"/>
                    <a:pt x="324" y="1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0" name="Google Shape;5763;p10">
              <a:extLst>
                <a:ext uri="{FF2B5EF4-FFF2-40B4-BE49-F238E27FC236}">
                  <a16:creationId xmlns:a16="http://schemas.microsoft.com/office/drawing/2014/main" id="{7990620E-6B09-5516-4300-B70FA1E9D94D}"/>
                </a:ext>
              </a:extLst>
            </p:cNvPr>
            <p:cNvSpPr/>
            <p:nvPr/>
          </p:nvSpPr>
          <p:spPr>
            <a:xfrm>
              <a:off x="11035260" y="6282309"/>
              <a:ext cx="7234" cy="6788"/>
            </a:xfrm>
            <a:custGeom>
              <a:avLst/>
              <a:gdLst/>
              <a:ahLst/>
              <a:cxnLst/>
              <a:rect l="l" t="t" r="r" b="b"/>
              <a:pathLst>
                <a:path w="357" h="335" extrusionOk="0">
                  <a:moveTo>
                    <a:pt x="314" y="334"/>
                  </a:moveTo>
                  <a:cubicBezTo>
                    <a:pt x="210" y="313"/>
                    <a:pt x="106" y="291"/>
                    <a:pt x="1" y="269"/>
                  </a:cubicBezTo>
                  <a:cubicBezTo>
                    <a:pt x="30" y="201"/>
                    <a:pt x="43" y="119"/>
                    <a:pt x="91" y="68"/>
                  </a:cubicBezTo>
                  <a:cubicBezTo>
                    <a:pt x="128" y="26"/>
                    <a:pt x="206" y="21"/>
                    <a:pt x="266" y="0"/>
                  </a:cubicBezTo>
                  <a:cubicBezTo>
                    <a:pt x="297" y="94"/>
                    <a:pt x="327" y="188"/>
                    <a:pt x="357" y="283"/>
                  </a:cubicBezTo>
                  <a:cubicBezTo>
                    <a:pt x="343" y="300"/>
                    <a:pt x="329" y="317"/>
                    <a:pt x="314" y="33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1" name="Google Shape;5764;p10">
              <a:extLst>
                <a:ext uri="{FF2B5EF4-FFF2-40B4-BE49-F238E27FC236}">
                  <a16:creationId xmlns:a16="http://schemas.microsoft.com/office/drawing/2014/main" id="{A89F7605-FAE5-FA6E-1E3D-3A0004EA97FF}"/>
                </a:ext>
              </a:extLst>
            </p:cNvPr>
            <p:cNvSpPr/>
            <p:nvPr/>
          </p:nvSpPr>
          <p:spPr>
            <a:xfrm>
              <a:off x="11255081" y="6481359"/>
              <a:ext cx="7437" cy="6849"/>
            </a:xfrm>
            <a:custGeom>
              <a:avLst/>
              <a:gdLst/>
              <a:ahLst/>
              <a:cxnLst/>
              <a:rect l="l" t="t" r="r" b="b"/>
              <a:pathLst>
                <a:path w="367" h="338" extrusionOk="0">
                  <a:moveTo>
                    <a:pt x="196" y="0"/>
                  </a:moveTo>
                  <a:cubicBezTo>
                    <a:pt x="253" y="81"/>
                    <a:pt x="309" y="162"/>
                    <a:pt x="366" y="243"/>
                  </a:cubicBezTo>
                  <a:cubicBezTo>
                    <a:pt x="300" y="274"/>
                    <a:pt x="234" y="320"/>
                    <a:pt x="165" y="331"/>
                  </a:cubicBezTo>
                  <a:cubicBezTo>
                    <a:pt x="114" y="338"/>
                    <a:pt x="56" y="297"/>
                    <a:pt x="1" y="279"/>
                  </a:cubicBezTo>
                  <a:cubicBezTo>
                    <a:pt x="37" y="188"/>
                    <a:pt x="73" y="98"/>
                    <a:pt x="110" y="8"/>
                  </a:cubicBezTo>
                  <a:cubicBezTo>
                    <a:pt x="139" y="6"/>
                    <a:pt x="167" y="3"/>
                    <a:pt x="19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2" name="Google Shape;5765;p10">
              <a:extLst>
                <a:ext uri="{FF2B5EF4-FFF2-40B4-BE49-F238E27FC236}">
                  <a16:creationId xmlns:a16="http://schemas.microsoft.com/office/drawing/2014/main" id="{B77642A0-6765-7E72-4D4C-B102FAEF097D}"/>
                </a:ext>
              </a:extLst>
            </p:cNvPr>
            <p:cNvSpPr/>
            <p:nvPr/>
          </p:nvSpPr>
          <p:spPr>
            <a:xfrm>
              <a:off x="11077368" y="6532423"/>
              <a:ext cx="6667" cy="7761"/>
            </a:xfrm>
            <a:custGeom>
              <a:avLst/>
              <a:gdLst/>
              <a:ahLst/>
              <a:cxnLst/>
              <a:rect l="l" t="t" r="r" b="b"/>
              <a:pathLst>
                <a:path w="329" h="383" extrusionOk="0">
                  <a:moveTo>
                    <a:pt x="19" y="382"/>
                  </a:moveTo>
                  <a:cubicBezTo>
                    <a:pt x="25" y="262"/>
                    <a:pt x="0" y="167"/>
                    <a:pt x="38" y="121"/>
                  </a:cubicBezTo>
                  <a:cubicBezTo>
                    <a:pt x="100" y="40"/>
                    <a:pt x="215" y="0"/>
                    <a:pt x="289" y="103"/>
                  </a:cubicBezTo>
                  <a:cubicBezTo>
                    <a:pt x="325" y="155"/>
                    <a:pt x="328" y="283"/>
                    <a:pt x="291" y="320"/>
                  </a:cubicBezTo>
                  <a:cubicBezTo>
                    <a:pt x="243" y="368"/>
                    <a:pt x="138" y="359"/>
                    <a:pt x="19" y="38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3" name="Google Shape;5766;p10">
              <a:extLst>
                <a:ext uri="{FF2B5EF4-FFF2-40B4-BE49-F238E27FC236}">
                  <a16:creationId xmlns:a16="http://schemas.microsoft.com/office/drawing/2014/main" id="{4F95ADAB-5121-2A64-F28A-483516E1AB4F}"/>
                </a:ext>
              </a:extLst>
            </p:cNvPr>
            <p:cNvSpPr/>
            <p:nvPr/>
          </p:nvSpPr>
          <p:spPr>
            <a:xfrm>
              <a:off x="11012808" y="6341539"/>
              <a:ext cx="5329" cy="6565"/>
            </a:xfrm>
            <a:custGeom>
              <a:avLst/>
              <a:gdLst/>
              <a:ahLst/>
              <a:cxnLst/>
              <a:rect l="l" t="t" r="r" b="b"/>
              <a:pathLst>
                <a:path w="263" h="324" extrusionOk="0">
                  <a:moveTo>
                    <a:pt x="1" y="295"/>
                  </a:moveTo>
                  <a:cubicBezTo>
                    <a:pt x="20" y="192"/>
                    <a:pt x="10" y="106"/>
                    <a:pt x="48" y="72"/>
                  </a:cubicBezTo>
                  <a:cubicBezTo>
                    <a:pt x="97" y="27"/>
                    <a:pt x="185" y="23"/>
                    <a:pt x="255" y="1"/>
                  </a:cubicBezTo>
                  <a:cubicBezTo>
                    <a:pt x="257" y="109"/>
                    <a:pt x="260" y="216"/>
                    <a:pt x="263" y="324"/>
                  </a:cubicBezTo>
                  <a:cubicBezTo>
                    <a:pt x="192" y="316"/>
                    <a:pt x="121" y="308"/>
                    <a:pt x="1" y="29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4" name="Google Shape;5767;p10">
              <a:extLst>
                <a:ext uri="{FF2B5EF4-FFF2-40B4-BE49-F238E27FC236}">
                  <a16:creationId xmlns:a16="http://schemas.microsoft.com/office/drawing/2014/main" id="{2CD667B9-C74C-8119-2AEB-9C7C32DFE822}"/>
                </a:ext>
              </a:extLst>
            </p:cNvPr>
            <p:cNvSpPr/>
            <p:nvPr/>
          </p:nvSpPr>
          <p:spPr>
            <a:xfrm>
              <a:off x="10986931" y="6328652"/>
              <a:ext cx="6768" cy="7295"/>
            </a:xfrm>
            <a:custGeom>
              <a:avLst/>
              <a:gdLst/>
              <a:ahLst/>
              <a:cxnLst/>
              <a:rect l="l" t="t" r="r" b="b"/>
              <a:pathLst>
                <a:path w="334" h="360" extrusionOk="0">
                  <a:moveTo>
                    <a:pt x="1" y="198"/>
                  </a:moveTo>
                  <a:cubicBezTo>
                    <a:pt x="81" y="131"/>
                    <a:pt x="160" y="66"/>
                    <a:pt x="239" y="0"/>
                  </a:cubicBezTo>
                  <a:cubicBezTo>
                    <a:pt x="269" y="53"/>
                    <a:pt x="320" y="104"/>
                    <a:pt x="326" y="160"/>
                  </a:cubicBezTo>
                  <a:cubicBezTo>
                    <a:pt x="333" y="225"/>
                    <a:pt x="302" y="293"/>
                    <a:pt x="287" y="360"/>
                  </a:cubicBezTo>
                  <a:lnTo>
                    <a:pt x="14" y="265"/>
                  </a:lnTo>
                  <a:cubicBezTo>
                    <a:pt x="10" y="242"/>
                    <a:pt x="5" y="220"/>
                    <a:pt x="1" y="19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5" name="Google Shape;5768;p10">
              <a:extLst>
                <a:ext uri="{FF2B5EF4-FFF2-40B4-BE49-F238E27FC236}">
                  <a16:creationId xmlns:a16="http://schemas.microsoft.com/office/drawing/2014/main" id="{C12644F4-F10B-FD58-C282-E6997AF63944}"/>
                </a:ext>
              </a:extLst>
            </p:cNvPr>
            <p:cNvSpPr/>
            <p:nvPr/>
          </p:nvSpPr>
          <p:spPr>
            <a:xfrm>
              <a:off x="11139091" y="6354265"/>
              <a:ext cx="6403" cy="6302"/>
            </a:xfrm>
            <a:custGeom>
              <a:avLst/>
              <a:gdLst/>
              <a:ahLst/>
              <a:cxnLst/>
              <a:rect l="l" t="t" r="r" b="b"/>
              <a:pathLst>
                <a:path w="316" h="311" extrusionOk="0">
                  <a:moveTo>
                    <a:pt x="53" y="0"/>
                  </a:moveTo>
                  <a:cubicBezTo>
                    <a:pt x="133" y="22"/>
                    <a:pt x="230" y="24"/>
                    <a:pt x="283" y="73"/>
                  </a:cubicBezTo>
                  <a:cubicBezTo>
                    <a:pt x="315" y="103"/>
                    <a:pt x="297" y="218"/>
                    <a:pt x="264" y="274"/>
                  </a:cubicBezTo>
                  <a:cubicBezTo>
                    <a:pt x="247" y="302"/>
                    <a:pt x="120" y="311"/>
                    <a:pt x="96" y="282"/>
                  </a:cubicBezTo>
                  <a:cubicBezTo>
                    <a:pt x="46" y="223"/>
                    <a:pt x="31" y="134"/>
                    <a:pt x="1" y="57"/>
                  </a:cubicBezTo>
                  <a:cubicBezTo>
                    <a:pt x="18" y="38"/>
                    <a:pt x="36" y="20"/>
                    <a:pt x="5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6" name="Google Shape;5769;p10">
              <a:extLst>
                <a:ext uri="{FF2B5EF4-FFF2-40B4-BE49-F238E27FC236}">
                  <a16:creationId xmlns:a16="http://schemas.microsoft.com/office/drawing/2014/main" id="{11711CCC-75DC-1A51-FD1A-927BBCA32EAA}"/>
                </a:ext>
              </a:extLst>
            </p:cNvPr>
            <p:cNvSpPr/>
            <p:nvPr/>
          </p:nvSpPr>
          <p:spPr>
            <a:xfrm>
              <a:off x="11117591" y="6546263"/>
              <a:ext cx="9119" cy="4681"/>
            </a:xfrm>
            <a:custGeom>
              <a:avLst/>
              <a:gdLst/>
              <a:ahLst/>
              <a:cxnLst/>
              <a:rect l="l" t="t" r="r" b="b"/>
              <a:pathLst>
                <a:path w="450" h="231" extrusionOk="0">
                  <a:moveTo>
                    <a:pt x="449" y="154"/>
                  </a:moveTo>
                  <a:cubicBezTo>
                    <a:pt x="322" y="182"/>
                    <a:pt x="197" y="215"/>
                    <a:pt x="68" y="229"/>
                  </a:cubicBezTo>
                  <a:cubicBezTo>
                    <a:pt x="49" y="231"/>
                    <a:pt x="1" y="132"/>
                    <a:pt x="5" y="83"/>
                  </a:cubicBezTo>
                  <a:cubicBezTo>
                    <a:pt x="7" y="53"/>
                    <a:pt x="87" y="0"/>
                    <a:pt x="125" y="7"/>
                  </a:cubicBezTo>
                  <a:cubicBezTo>
                    <a:pt x="230" y="23"/>
                    <a:pt x="331" y="65"/>
                    <a:pt x="432" y="96"/>
                  </a:cubicBezTo>
                  <a:cubicBezTo>
                    <a:pt x="439" y="116"/>
                    <a:pt x="444" y="135"/>
                    <a:pt x="449" y="15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7" name="Google Shape;5770;p10">
              <a:extLst>
                <a:ext uri="{FF2B5EF4-FFF2-40B4-BE49-F238E27FC236}">
                  <a16:creationId xmlns:a16="http://schemas.microsoft.com/office/drawing/2014/main" id="{1435DCC0-025A-49F9-3FE4-B50CE0B52D2C}"/>
                </a:ext>
              </a:extLst>
            </p:cNvPr>
            <p:cNvSpPr/>
            <p:nvPr/>
          </p:nvSpPr>
          <p:spPr>
            <a:xfrm>
              <a:off x="10920163" y="6286645"/>
              <a:ext cx="6201" cy="5613"/>
            </a:xfrm>
            <a:custGeom>
              <a:avLst/>
              <a:gdLst/>
              <a:ahLst/>
              <a:cxnLst/>
              <a:rect l="l" t="t" r="r" b="b"/>
              <a:pathLst>
                <a:path w="306" h="277" extrusionOk="0">
                  <a:moveTo>
                    <a:pt x="306" y="276"/>
                  </a:moveTo>
                  <a:cubicBezTo>
                    <a:pt x="179" y="248"/>
                    <a:pt x="89" y="248"/>
                    <a:pt x="27" y="206"/>
                  </a:cubicBezTo>
                  <a:cubicBezTo>
                    <a:pt x="0" y="187"/>
                    <a:pt x="15" y="38"/>
                    <a:pt x="44" y="26"/>
                  </a:cubicBezTo>
                  <a:cubicBezTo>
                    <a:pt x="104" y="0"/>
                    <a:pt x="202" y="3"/>
                    <a:pt x="254" y="38"/>
                  </a:cubicBezTo>
                  <a:cubicBezTo>
                    <a:pt x="293" y="65"/>
                    <a:pt x="284" y="162"/>
                    <a:pt x="306" y="27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8" name="Google Shape;5771;p10">
              <a:extLst>
                <a:ext uri="{FF2B5EF4-FFF2-40B4-BE49-F238E27FC236}">
                  <a16:creationId xmlns:a16="http://schemas.microsoft.com/office/drawing/2014/main" id="{FD6CDC65-69BF-B9AA-022B-C60EC1135551}"/>
                </a:ext>
              </a:extLst>
            </p:cNvPr>
            <p:cNvSpPr/>
            <p:nvPr/>
          </p:nvSpPr>
          <p:spPr>
            <a:xfrm>
              <a:off x="11171756" y="6401074"/>
              <a:ext cx="4498" cy="5552"/>
            </a:xfrm>
            <a:custGeom>
              <a:avLst/>
              <a:gdLst/>
              <a:ahLst/>
              <a:cxnLst/>
              <a:rect l="l" t="t" r="r" b="b"/>
              <a:pathLst>
                <a:path w="222" h="274" extrusionOk="0">
                  <a:moveTo>
                    <a:pt x="0" y="273"/>
                  </a:moveTo>
                  <a:cubicBezTo>
                    <a:pt x="10" y="177"/>
                    <a:pt x="21" y="89"/>
                    <a:pt x="30" y="0"/>
                  </a:cubicBezTo>
                  <a:cubicBezTo>
                    <a:pt x="92" y="23"/>
                    <a:pt x="204" y="40"/>
                    <a:pt x="208" y="71"/>
                  </a:cubicBezTo>
                  <a:cubicBezTo>
                    <a:pt x="221" y="168"/>
                    <a:pt x="195" y="272"/>
                    <a:pt x="0" y="27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9" name="Google Shape;5772;p10">
              <a:extLst>
                <a:ext uri="{FF2B5EF4-FFF2-40B4-BE49-F238E27FC236}">
                  <a16:creationId xmlns:a16="http://schemas.microsoft.com/office/drawing/2014/main" id="{175A1B16-D205-82B7-9B47-923FA4F3A80B}"/>
                </a:ext>
              </a:extLst>
            </p:cNvPr>
            <p:cNvSpPr/>
            <p:nvPr/>
          </p:nvSpPr>
          <p:spPr>
            <a:xfrm>
              <a:off x="11314413" y="6216897"/>
              <a:ext cx="4478" cy="4418"/>
            </a:xfrm>
            <a:custGeom>
              <a:avLst/>
              <a:gdLst/>
              <a:ahLst/>
              <a:cxnLst/>
              <a:rect l="l" t="t" r="r" b="b"/>
              <a:pathLst>
                <a:path w="221" h="218" extrusionOk="0">
                  <a:moveTo>
                    <a:pt x="4" y="0"/>
                  </a:moveTo>
                  <a:cubicBezTo>
                    <a:pt x="93" y="14"/>
                    <a:pt x="178" y="4"/>
                    <a:pt x="196" y="34"/>
                  </a:cubicBezTo>
                  <a:cubicBezTo>
                    <a:pt x="221" y="77"/>
                    <a:pt x="195" y="149"/>
                    <a:pt x="191" y="208"/>
                  </a:cubicBezTo>
                  <a:cubicBezTo>
                    <a:pt x="136" y="203"/>
                    <a:pt x="63" y="217"/>
                    <a:pt x="31" y="187"/>
                  </a:cubicBezTo>
                  <a:cubicBezTo>
                    <a:pt x="1" y="159"/>
                    <a:pt x="13" y="85"/>
                    <a:pt x="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0" name="Google Shape;5773;p10">
              <a:extLst>
                <a:ext uri="{FF2B5EF4-FFF2-40B4-BE49-F238E27FC236}">
                  <a16:creationId xmlns:a16="http://schemas.microsoft.com/office/drawing/2014/main" id="{EC9FD4B7-A0FD-FE3C-207A-1E2F1BC2C4E3}"/>
                </a:ext>
              </a:extLst>
            </p:cNvPr>
            <p:cNvSpPr/>
            <p:nvPr/>
          </p:nvSpPr>
          <p:spPr>
            <a:xfrm>
              <a:off x="11060711" y="6335075"/>
              <a:ext cx="4701" cy="4782"/>
            </a:xfrm>
            <a:custGeom>
              <a:avLst/>
              <a:gdLst/>
              <a:ahLst/>
              <a:cxnLst/>
              <a:rect l="l" t="t" r="r" b="b"/>
              <a:pathLst>
                <a:path w="232" h="236" extrusionOk="0">
                  <a:moveTo>
                    <a:pt x="0" y="4"/>
                  </a:moveTo>
                  <a:cubicBezTo>
                    <a:pt x="102" y="14"/>
                    <a:pt x="186" y="0"/>
                    <a:pt x="202" y="28"/>
                  </a:cubicBezTo>
                  <a:cubicBezTo>
                    <a:pt x="231" y="74"/>
                    <a:pt x="232" y="153"/>
                    <a:pt x="210" y="204"/>
                  </a:cubicBezTo>
                  <a:cubicBezTo>
                    <a:pt x="199" y="225"/>
                    <a:pt x="86" y="236"/>
                    <a:pt x="58" y="210"/>
                  </a:cubicBezTo>
                  <a:cubicBezTo>
                    <a:pt x="22" y="177"/>
                    <a:pt x="25" y="102"/>
                    <a:pt x="0" y="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1" name="Google Shape;5774;p10">
              <a:extLst>
                <a:ext uri="{FF2B5EF4-FFF2-40B4-BE49-F238E27FC236}">
                  <a16:creationId xmlns:a16="http://schemas.microsoft.com/office/drawing/2014/main" id="{E240936F-527E-4100-CD60-8250E2AF03AD}"/>
                </a:ext>
              </a:extLst>
            </p:cNvPr>
            <p:cNvSpPr/>
            <p:nvPr/>
          </p:nvSpPr>
          <p:spPr>
            <a:xfrm>
              <a:off x="11218626" y="6509343"/>
              <a:ext cx="4559" cy="4519"/>
            </a:xfrm>
            <a:custGeom>
              <a:avLst/>
              <a:gdLst/>
              <a:ahLst/>
              <a:cxnLst/>
              <a:rect l="l" t="t" r="r" b="b"/>
              <a:pathLst>
                <a:path w="225" h="223" extrusionOk="0">
                  <a:moveTo>
                    <a:pt x="5" y="222"/>
                  </a:moveTo>
                  <a:cubicBezTo>
                    <a:pt x="14" y="135"/>
                    <a:pt x="0" y="58"/>
                    <a:pt x="31" y="30"/>
                  </a:cubicBezTo>
                  <a:cubicBezTo>
                    <a:pt x="65" y="0"/>
                    <a:pt x="138" y="15"/>
                    <a:pt x="196" y="11"/>
                  </a:cubicBezTo>
                  <a:cubicBezTo>
                    <a:pt x="200" y="71"/>
                    <a:pt x="225" y="145"/>
                    <a:pt x="201" y="189"/>
                  </a:cubicBezTo>
                  <a:cubicBezTo>
                    <a:pt x="184" y="219"/>
                    <a:pt x="95" y="210"/>
                    <a:pt x="5" y="22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2" name="Google Shape;5775;p10">
              <a:extLst>
                <a:ext uri="{FF2B5EF4-FFF2-40B4-BE49-F238E27FC236}">
                  <a16:creationId xmlns:a16="http://schemas.microsoft.com/office/drawing/2014/main" id="{5FC6DBFA-0CDC-F268-80F5-1DCC96031358}"/>
                </a:ext>
              </a:extLst>
            </p:cNvPr>
            <p:cNvSpPr/>
            <p:nvPr/>
          </p:nvSpPr>
          <p:spPr>
            <a:xfrm>
              <a:off x="11043427" y="6454469"/>
              <a:ext cx="4559" cy="4579"/>
            </a:xfrm>
            <a:custGeom>
              <a:avLst/>
              <a:gdLst/>
              <a:ahLst/>
              <a:cxnLst/>
              <a:rect l="l" t="t" r="r" b="b"/>
              <a:pathLst>
                <a:path w="225" h="226" extrusionOk="0">
                  <a:moveTo>
                    <a:pt x="1" y="221"/>
                  </a:moveTo>
                  <a:cubicBezTo>
                    <a:pt x="22" y="129"/>
                    <a:pt x="19" y="53"/>
                    <a:pt x="53" y="28"/>
                  </a:cubicBezTo>
                  <a:cubicBezTo>
                    <a:pt x="89" y="0"/>
                    <a:pt x="161" y="20"/>
                    <a:pt x="217" y="19"/>
                  </a:cubicBezTo>
                  <a:cubicBezTo>
                    <a:pt x="211" y="80"/>
                    <a:pt x="225" y="153"/>
                    <a:pt x="196" y="198"/>
                  </a:cubicBezTo>
                  <a:cubicBezTo>
                    <a:pt x="176" y="226"/>
                    <a:pt x="94" y="212"/>
                    <a:pt x="1" y="22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3" name="Google Shape;5776;p10">
              <a:extLst>
                <a:ext uri="{FF2B5EF4-FFF2-40B4-BE49-F238E27FC236}">
                  <a16:creationId xmlns:a16="http://schemas.microsoft.com/office/drawing/2014/main" id="{6D3118D0-FBFF-27FE-370D-D51398661F16}"/>
                </a:ext>
              </a:extLst>
            </p:cNvPr>
            <p:cNvSpPr/>
            <p:nvPr/>
          </p:nvSpPr>
          <p:spPr>
            <a:xfrm>
              <a:off x="11286084" y="6477813"/>
              <a:ext cx="4498" cy="4843"/>
            </a:xfrm>
            <a:custGeom>
              <a:avLst/>
              <a:gdLst/>
              <a:ahLst/>
              <a:cxnLst/>
              <a:rect l="l" t="t" r="r" b="b"/>
              <a:pathLst>
                <a:path w="222" h="239" extrusionOk="0">
                  <a:moveTo>
                    <a:pt x="0" y="236"/>
                  </a:moveTo>
                  <a:cubicBezTo>
                    <a:pt x="15" y="141"/>
                    <a:pt x="7" y="66"/>
                    <a:pt x="41" y="25"/>
                  </a:cubicBezTo>
                  <a:cubicBezTo>
                    <a:pt x="60" y="1"/>
                    <a:pt x="176" y="11"/>
                    <a:pt x="194" y="40"/>
                  </a:cubicBezTo>
                  <a:cubicBezTo>
                    <a:pt x="221" y="82"/>
                    <a:pt x="219" y="168"/>
                    <a:pt x="191" y="210"/>
                  </a:cubicBezTo>
                  <a:cubicBezTo>
                    <a:pt x="172" y="239"/>
                    <a:pt x="89" y="226"/>
                    <a:pt x="0" y="23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4" name="Google Shape;5777;p10">
              <a:extLst>
                <a:ext uri="{FF2B5EF4-FFF2-40B4-BE49-F238E27FC236}">
                  <a16:creationId xmlns:a16="http://schemas.microsoft.com/office/drawing/2014/main" id="{E5A39761-87D0-53CE-5F86-1C2C0B94FFBF}"/>
                </a:ext>
              </a:extLst>
            </p:cNvPr>
            <p:cNvSpPr/>
            <p:nvPr/>
          </p:nvSpPr>
          <p:spPr>
            <a:xfrm>
              <a:off x="11039982" y="6629466"/>
              <a:ext cx="5046" cy="4904"/>
            </a:xfrm>
            <a:custGeom>
              <a:avLst/>
              <a:gdLst/>
              <a:ahLst/>
              <a:cxnLst/>
              <a:rect l="l" t="t" r="r" b="b"/>
              <a:pathLst>
                <a:path w="249" h="242" extrusionOk="0">
                  <a:moveTo>
                    <a:pt x="248" y="48"/>
                  </a:moveTo>
                  <a:cubicBezTo>
                    <a:pt x="223" y="107"/>
                    <a:pt x="207" y="175"/>
                    <a:pt x="166" y="223"/>
                  </a:cubicBezTo>
                  <a:cubicBezTo>
                    <a:pt x="150" y="242"/>
                    <a:pt x="57" y="232"/>
                    <a:pt x="40" y="207"/>
                  </a:cubicBezTo>
                  <a:cubicBezTo>
                    <a:pt x="14" y="170"/>
                    <a:pt x="0" y="78"/>
                    <a:pt x="21" y="62"/>
                  </a:cubicBezTo>
                  <a:cubicBezTo>
                    <a:pt x="71" y="26"/>
                    <a:pt x="144" y="20"/>
                    <a:pt x="207" y="1"/>
                  </a:cubicBezTo>
                  <a:cubicBezTo>
                    <a:pt x="220" y="16"/>
                    <a:pt x="235" y="32"/>
                    <a:pt x="248" y="4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5" name="Google Shape;5778;p10">
              <a:extLst>
                <a:ext uri="{FF2B5EF4-FFF2-40B4-BE49-F238E27FC236}">
                  <a16:creationId xmlns:a16="http://schemas.microsoft.com/office/drawing/2014/main" id="{FF3A33CC-EC34-5E1D-72D5-1640250BCBEB}"/>
                </a:ext>
              </a:extLst>
            </p:cNvPr>
            <p:cNvSpPr/>
            <p:nvPr/>
          </p:nvSpPr>
          <p:spPr>
            <a:xfrm>
              <a:off x="11134471" y="6339189"/>
              <a:ext cx="4559" cy="5613"/>
            </a:xfrm>
            <a:custGeom>
              <a:avLst/>
              <a:gdLst/>
              <a:ahLst/>
              <a:cxnLst/>
              <a:rect l="l" t="t" r="r" b="b"/>
              <a:pathLst>
                <a:path w="225" h="277" extrusionOk="0">
                  <a:moveTo>
                    <a:pt x="0" y="167"/>
                  </a:moveTo>
                  <a:cubicBezTo>
                    <a:pt x="16" y="115"/>
                    <a:pt x="19" y="29"/>
                    <a:pt x="49" y="18"/>
                  </a:cubicBezTo>
                  <a:cubicBezTo>
                    <a:pt x="98" y="1"/>
                    <a:pt x="165" y="32"/>
                    <a:pt x="225" y="42"/>
                  </a:cubicBezTo>
                  <a:cubicBezTo>
                    <a:pt x="213" y="96"/>
                    <a:pt x="219" y="165"/>
                    <a:pt x="187" y="201"/>
                  </a:cubicBezTo>
                  <a:cubicBezTo>
                    <a:pt x="151" y="242"/>
                    <a:pt x="81" y="253"/>
                    <a:pt x="26" y="277"/>
                  </a:cubicBezTo>
                  <a:cubicBezTo>
                    <a:pt x="18" y="241"/>
                    <a:pt x="10" y="203"/>
                    <a:pt x="0" y="16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6" name="Google Shape;5779;p10">
              <a:extLst>
                <a:ext uri="{FF2B5EF4-FFF2-40B4-BE49-F238E27FC236}">
                  <a16:creationId xmlns:a16="http://schemas.microsoft.com/office/drawing/2014/main" id="{D1C0E62F-33EA-FAA0-FFDD-0DEC135F3161}"/>
                </a:ext>
              </a:extLst>
            </p:cNvPr>
            <p:cNvSpPr/>
            <p:nvPr/>
          </p:nvSpPr>
          <p:spPr>
            <a:xfrm>
              <a:off x="11108209" y="6306564"/>
              <a:ext cx="4843" cy="4478"/>
            </a:xfrm>
            <a:custGeom>
              <a:avLst/>
              <a:gdLst/>
              <a:ahLst/>
              <a:cxnLst/>
              <a:rect l="l" t="t" r="r" b="b"/>
              <a:pathLst>
                <a:path w="239" h="221" extrusionOk="0">
                  <a:moveTo>
                    <a:pt x="225" y="220"/>
                  </a:moveTo>
                  <a:cubicBezTo>
                    <a:pt x="139" y="205"/>
                    <a:pt x="63" y="210"/>
                    <a:pt x="24" y="176"/>
                  </a:cubicBezTo>
                  <a:cubicBezTo>
                    <a:pt x="0" y="154"/>
                    <a:pt x="17" y="37"/>
                    <a:pt x="45" y="22"/>
                  </a:cubicBezTo>
                  <a:cubicBezTo>
                    <a:pt x="90" y="0"/>
                    <a:pt x="169" y="16"/>
                    <a:pt x="214" y="45"/>
                  </a:cubicBezTo>
                  <a:cubicBezTo>
                    <a:pt x="238" y="59"/>
                    <a:pt x="222" y="137"/>
                    <a:pt x="225" y="22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7" name="Google Shape;5780;p10">
              <a:extLst>
                <a:ext uri="{FF2B5EF4-FFF2-40B4-BE49-F238E27FC236}">
                  <a16:creationId xmlns:a16="http://schemas.microsoft.com/office/drawing/2014/main" id="{833C0672-1CAC-47A6-F2D2-EB91266837EE}"/>
                </a:ext>
              </a:extLst>
            </p:cNvPr>
            <p:cNvSpPr/>
            <p:nvPr/>
          </p:nvSpPr>
          <p:spPr>
            <a:xfrm>
              <a:off x="11223591" y="6387984"/>
              <a:ext cx="4884" cy="4397"/>
            </a:xfrm>
            <a:custGeom>
              <a:avLst/>
              <a:gdLst/>
              <a:ahLst/>
              <a:cxnLst/>
              <a:rect l="l" t="t" r="r" b="b"/>
              <a:pathLst>
                <a:path w="241" h="217" extrusionOk="0">
                  <a:moveTo>
                    <a:pt x="240" y="0"/>
                  </a:moveTo>
                  <a:cubicBezTo>
                    <a:pt x="212" y="95"/>
                    <a:pt x="211" y="168"/>
                    <a:pt x="177" y="193"/>
                  </a:cubicBezTo>
                  <a:cubicBezTo>
                    <a:pt x="145" y="216"/>
                    <a:pt x="60" y="207"/>
                    <a:pt x="28" y="179"/>
                  </a:cubicBezTo>
                  <a:cubicBezTo>
                    <a:pt x="1" y="154"/>
                    <a:pt x="0" y="50"/>
                    <a:pt x="20" y="38"/>
                  </a:cubicBezTo>
                  <a:cubicBezTo>
                    <a:pt x="69" y="10"/>
                    <a:pt x="137" y="15"/>
                    <a:pt x="24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8" name="Google Shape;5781;p10">
              <a:extLst>
                <a:ext uri="{FF2B5EF4-FFF2-40B4-BE49-F238E27FC236}">
                  <a16:creationId xmlns:a16="http://schemas.microsoft.com/office/drawing/2014/main" id="{23471D64-16BC-00E0-DCEE-E2CAB941FA3B}"/>
                </a:ext>
              </a:extLst>
            </p:cNvPr>
            <p:cNvSpPr/>
            <p:nvPr/>
          </p:nvSpPr>
          <p:spPr>
            <a:xfrm>
              <a:off x="10852340" y="6368997"/>
              <a:ext cx="5349" cy="5451"/>
            </a:xfrm>
            <a:custGeom>
              <a:avLst/>
              <a:gdLst/>
              <a:ahLst/>
              <a:cxnLst/>
              <a:rect l="l" t="t" r="r" b="b"/>
              <a:pathLst>
                <a:path w="264" h="269" extrusionOk="0">
                  <a:moveTo>
                    <a:pt x="167" y="269"/>
                  </a:moveTo>
                  <a:cubicBezTo>
                    <a:pt x="111" y="215"/>
                    <a:pt x="56" y="161"/>
                    <a:pt x="1" y="107"/>
                  </a:cubicBezTo>
                  <a:cubicBezTo>
                    <a:pt x="53" y="72"/>
                    <a:pt x="105" y="36"/>
                    <a:pt x="156" y="1"/>
                  </a:cubicBezTo>
                  <a:lnTo>
                    <a:pt x="264" y="194"/>
                  </a:lnTo>
                  <a:cubicBezTo>
                    <a:pt x="231" y="219"/>
                    <a:pt x="199" y="244"/>
                    <a:pt x="167" y="26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9" name="Google Shape;5782;p10">
              <a:extLst>
                <a:ext uri="{FF2B5EF4-FFF2-40B4-BE49-F238E27FC236}">
                  <a16:creationId xmlns:a16="http://schemas.microsoft.com/office/drawing/2014/main" id="{746556FC-8659-3E53-3691-E1DDDEC5ADCE}"/>
                </a:ext>
              </a:extLst>
            </p:cNvPr>
            <p:cNvSpPr/>
            <p:nvPr/>
          </p:nvSpPr>
          <p:spPr>
            <a:xfrm>
              <a:off x="11298769" y="6468228"/>
              <a:ext cx="4863" cy="4762"/>
            </a:xfrm>
            <a:custGeom>
              <a:avLst/>
              <a:gdLst/>
              <a:ahLst/>
              <a:cxnLst/>
              <a:rect l="l" t="t" r="r" b="b"/>
              <a:pathLst>
                <a:path w="240" h="235" extrusionOk="0">
                  <a:moveTo>
                    <a:pt x="240" y="234"/>
                  </a:moveTo>
                  <a:cubicBezTo>
                    <a:pt x="139" y="208"/>
                    <a:pt x="61" y="210"/>
                    <a:pt x="27" y="173"/>
                  </a:cubicBezTo>
                  <a:cubicBezTo>
                    <a:pt x="0" y="142"/>
                    <a:pt x="25" y="64"/>
                    <a:pt x="27" y="8"/>
                  </a:cubicBezTo>
                  <a:cubicBezTo>
                    <a:pt x="88" y="13"/>
                    <a:pt x="162" y="0"/>
                    <a:pt x="207" y="32"/>
                  </a:cubicBezTo>
                  <a:cubicBezTo>
                    <a:pt x="237" y="52"/>
                    <a:pt x="225" y="133"/>
                    <a:pt x="240" y="23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0" name="Google Shape;5783;p10">
              <a:extLst>
                <a:ext uri="{FF2B5EF4-FFF2-40B4-BE49-F238E27FC236}">
                  <a16:creationId xmlns:a16="http://schemas.microsoft.com/office/drawing/2014/main" id="{CA1480C8-2AF4-70E7-48BC-ED6A68E4E557}"/>
                </a:ext>
              </a:extLst>
            </p:cNvPr>
            <p:cNvSpPr/>
            <p:nvPr/>
          </p:nvSpPr>
          <p:spPr>
            <a:xfrm>
              <a:off x="10811428" y="6560367"/>
              <a:ext cx="4357" cy="4519"/>
            </a:xfrm>
            <a:custGeom>
              <a:avLst/>
              <a:gdLst/>
              <a:ahLst/>
              <a:cxnLst/>
              <a:rect l="l" t="t" r="r" b="b"/>
              <a:pathLst>
                <a:path w="215" h="223" extrusionOk="0">
                  <a:moveTo>
                    <a:pt x="3" y="222"/>
                  </a:moveTo>
                  <a:cubicBezTo>
                    <a:pt x="12" y="129"/>
                    <a:pt x="1" y="41"/>
                    <a:pt x="29" y="25"/>
                  </a:cubicBezTo>
                  <a:cubicBezTo>
                    <a:pt x="74" y="0"/>
                    <a:pt x="146" y="22"/>
                    <a:pt x="206" y="24"/>
                  </a:cubicBezTo>
                  <a:cubicBezTo>
                    <a:pt x="202" y="80"/>
                    <a:pt x="214" y="150"/>
                    <a:pt x="185" y="186"/>
                  </a:cubicBezTo>
                  <a:cubicBezTo>
                    <a:pt x="161" y="216"/>
                    <a:pt x="88" y="208"/>
                    <a:pt x="3" y="22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1" name="Google Shape;5784;p10">
              <a:extLst>
                <a:ext uri="{FF2B5EF4-FFF2-40B4-BE49-F238E27FC236}">
                  <a16:creationId xmlns:a16="http://schemas.microsoft.com/office/drawing/2014/main" id="{F031483A-F961-4F56-DB9E-A8A0D5CADE8A}"/>
                </a:ext>
              </a:extLst>
            </p:cNvPr>
            <p:cNvSpPr/>
            <p:nvPr/>
          </p:nvSpPr>
          <p:spPr>
            <a:xfrm>
              <a:off x="11328314" y="6292137"/>
              <a:ext cx="4519" cy="4579"/>
            </a:xfrm>
            <a:custGeom>
              <a:avLst/>
              <a:gdLst/>
              <a:ahLst/>
              <a:cxnLst/>
              <a:rect l="l" t="t" r="r" b="b"/>
              <a:pathLst>
                <a:path w="223" h="226" extrusionOk="0">
                  <a:moveTo>
                    <a:pt x="4" y="225"/>
                  </a:moveTo>
                  <a:cubicBezTo>
                    <a:pt x="14" y="132"/>
                    <a:pt x="1" y="51"/>
                    <a:pt x="32" y="27"/>
                  </a:cubicBezTo>
                  <a:cubicBezTo>
                    <a:pt x="66" y="0"/>
                    <a:pt x="148" y="9"/>
                    <a:pt x="195" y="33"/>
                  </a:cubicBezTo>
                  <a:cubicBezTo>
                    <a:pt x="216" y="44"/>
                    <a:pt x="222" y="147"/>
                    <a:pt x="198" y="170"/>
                  </a:cubicBezTo>
                  <a:cubicBezTo>
                    <a:pt x="164" y="204"/>
                    <a:pt x="95" y="202"/>
                    <a:pt x="4" y="22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2" name="Google Shape;5785;p10">
              <a:extLst>
                <a:ext uri="{FF2B5EF4-FFF2-40B4-BE49-F238E27FC236}">
                  <a16:creationId xmlns:a16="http://schemas.microsoft.com/office/drawing/2014/main" id="{DD105862-F016-FBAB-0B50-655032999336}"/>
                </a:ext>
              </a:extLst>
            </p:cNvPr>
            <p:cNvSpPr/>
            <p:nvPr/>
          </p:nvSpPr>
          <p:spPr>
            <a:xfrm>
              <a:off x="11246448" y="6338175"/>
              <a:ext cx="5046" cy="4418"/>
            </a:xfrm>
            <a:custGeom>
              <a:avLst/>
              <a:gdLst/>
              <a:ahLst/>
              <a:cxnLst/>
              <a:rect l="l" t="t" r="r" b="b"/>
              <a:pathLst>
                <a:path w="249" h="218" extrusionOk="0">
                  <a:moveTo>
                    <a:pt x="1" y="218"/>
                  </a:moveTo>
                  <a:cubicBezTo>
                    <a:pt x="35" y="132"/>
                    <a:pt x="48" y="67"/>
                    <a:pt x="82" y="22"/>
                  </a:cubicBezTo>
                  <a:cubicBezTo>
                    <a:pt x="98" y="1"/>
                    <a:pt x="187" y="2"/>
                    <a:pt x="195" y="17"/>
                  </a:cubicBezTo>
                  <a:cubicBezTo>
                    <a:pt x="223" y="70"/>
                    <a:pt x="229" y="134"/>
                    <a:pt x="248" y="211"/>
                  </a:cubicBezTo>
                  <a:cubicBezTo>
                    <a:pt x="163" y="214"/>
                    <a:pt x="111" y="215"/>
                    <a:pt x="1" y="21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3" name="Google Shape;5786;p10">
              <a:extLst>
                <a:ext uri="{FF2B5EF4-FFF2-40B4-BE49-F238E27FC236}">
                  <a16:creationId xmlns:a16="http://schemas.microsoft.com/office/drawing/2014/main" id="{48C41147-5EC9-F678-8F17-0C7BFC7AC867}"/>
                </a:ext>
              </a:extLst>
            </p:cNvPr>
            <p:cNvSpPr/>
            <p:nvPr/>
          </p:nvSpPr>
          <p:spPr>
            <a:xfrm>
              <a:off x="11024318" y="6374083"/>
              <a:ext cx="4377" cy="4195"/>
            </a:xfrm>
            <a:custGeom>
              <a:avLst/>
              <a:gdLst/>
              <a:ahLst/>
              <a:cxnLst/>
              <a:rect l="l" t="t" r="r" b="b"/>
              <a:pathLst>
                <a:path w="216" h="207" extrusionOk="0">
                  <a:moveTo>
                    <a:pt x="216" y="207"/>
                  </a:moveTo>
                  <a:cubicBezTo>
                    <a:pt x="134" y="191"/>
                    <a:pt x="65" y="196"/>
                    <a:pt x="30" y="164"/>
                  </a:cubicBezTo>
                  <a:cubicBezTo>
                    <a:pt x="1" y="138"/>
                    <a:pt x="12" y="68"/>
                    <a:pt x="5" y="18"/>
                  </a:cubicBezTo>
                  <a:cubicBezTo>
                    <a:pt x="72" y="12"/>
                    <a:pt x="140" y="6"/>
                    <a:pt x="207" y="0"/>
                  </a:cubicBezTo>
                  <a:cubicBezTo>
                    <a:pt x="210" y="58"/>
                    <a:pt x="213" y="115"/>
                    <a:pt x="216" y="20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4" name="Google Shape;5787;p10">
              <a:extLst>
                <a:ext uri="{FF2B5EF4-FFF2-40B4-BE49-F238E27FC236}">
                  <a16:creationId xmlns:a16="http://schemas.microsoft.com/office/drawing/2014/main" id="{9E3AF7FB-AF0B-781B-4FDD-1EEA16656779}"/>
                </a:ext>
              </a:extLst>
            </p:cNvPr>
            <p:cNvSpPr/>
            <p:nvPr/>
          </p:nvSpPr>
          <p:spPr>
            <a:xfrm>
              <a:off x="11140875" y="6181537"/>
              <a:ext cx="4620" cy="4600"/>
            </a:xfrm>
            <a:custGeom>
              <a:avLst/>
              <a:gdLst/>
              <a:ahLst/>
              <a:cxnLst/>
              <a:rect l="l" t="t" r="r" b="b"/>
              <a:pathLst>
                <a:path w="228" h="227" extrusionOk="0">
                  <a:moveTo>
                    <a:pt x="1" y="226"/>
                  </a:moveTo>
                  <a:cubicBezTo>
                    <a:pt x="15" y="121"/>
                    <a:pt x="24" y="61"/>
                    <a:pt x="32" y="1"/>
                  </a:cubicBezTo>
                  <a:cubicBezTo>
                    <a:pt x="93" y="11"/>
                    <a:pt x="161" y="8"/>
                    <a:pt x="210" y="38"/>
                  </a:cubicBezTo>
                  <a:cubicBezTo>
                    <a:pt x="227" y="50"/>
                    <a:pt x="217" y="150"/>
                    <a:pt x="188" y="184"/>
                  </a:cubicBezTo>
                  <a:cubicBezTo>
                    <a:pt x="161" y="214"/>
                    <a:pt x="93" y="208"/>
                    <a:pt x="1" y="22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5" name="Google Shape;5788;p10">
              <a:extLst>
                <a:ext uri="{FF2B5EF4-FFF2-40B4-BE49-F238E27FC236}">
                  <a16:creationId xmlns:a16="http://schemas.microsoft.com/office/drawing/2014/main" id="{A688F633-B553-EE1D-94E3-E15A5E79DA9C}"/>
                </a:ext>
              </a:extLst>
            </p:cNvPr>
            <p:cNvSpPr/>
            <p:nvPr/>
          </p:nvSpPr>
          <p:spPr>
            <a:xfrm>
              <a:off x="11220815" y="6528918"/>
              <a:ext cx="5674" cy="4701"/>
            </a:xfrm>
            <a:custGeom>
              <a:avLst/>
              <a:gdLst/>
              <a:ahLst/>
              <a:cxnLst/>
              <a:rect l="l" t="t" r="r" b="b"/>
              <a:pathLst>
                <a:path w="280" h="232" extrusionOk="0">
                  <a:moveTo>
                    <a:pt x="280" y="109"/>
                  </a:moveTo>
                  <a:cubicBezTo>
                    <a:pt x="213" y="149"/>
                    <a:pt x="147" y="191"/>
                    <a:pt x="80" y="231"/>
                  </a:cubicBezTo>
                  <a:cubicBezTo>
                    <a:pt x="54" y="182"/>
                    <a:pt x="27" y="132"/>
                    <a:pt x="0" y="83"/>
                  </a:cubicBezTo>
                  <a:cubicBezTo>
                    <a:pt x="77" y="55"/>
                    <a:pt x="154" y="28"/>
                    <a:pt x="231" y="1"/>
                  </a:cubicBezTo>
                  <a:cubicBezTo>
                    <a:pt x="247" y="37"/>
                    <a:pt x="264" y="73"/>
                    <a:pt x="280" y="10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6" name="Google Shape;5789;p10">
              <a:extLst>
                <a:ext uri="{FF2B5EF4-FFF2-40B4-BE49-F238E27FC236}">
                  <a16:creationId xmlns:a16="http://schemas.microsoft.com/office/drawing/2014/main" id="{BC40AB01-466A-C92E-98D2-FF95E270412E}"/>
                </a:ext>
              </a:extLst>
            </p:cNvPr>
            <p:cNvSpPr/>
            <p:nvPr/>
          </p:nvSpPr>
          <p:spPr>
            <a:xfrm>
              <a:off x="11158828" y="6482554"/>
              <a:ext cx="4620" cy="4701"/>
            </a:xfrm>
            <a:custGeom>
              <a:avLst/>
              <a:gdLst/>
              <a:ahLst/>
              <a:cxnLst/>
              <a:rect l="l" t="t" r="r" b="b"/>
              <a:pathLst>
                <a:path w="228" h="232" extrusionOk="0">
                  <a:moveTo>
                    <a:pt x="228" y="225"/>
                  </a:moveTo>
                  <a:cubicBezTo>
                    <a:pt x="121" y="221"/>
                    <a:pt x="25" y="231"/>
                    <a:pt x="20" y="213"/>
                  </a:cubicBezTo>
                  <a:cubicBezTo>
                    <a:pt x="1" y="152"/>
                    <a:pt x="12" y="80"/>
                    <a:pt x="12" y="13"/>
                  </a:cubicBezTo>
                  <a:cubicBezTo>
                    <a:pt x="60" y="16"/>
                    <a:pt x="125" y="1"/>
                    <a:pt x="151" y="26"/>
                  </a:cubicBezTo>
                  <a:cubicBezTo>
                    <a:pt x="186" y="63"/>
                    <a:pt x="194" y="128"/>
                    <a:pt x="228" y="22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7" name="Google Shape;5790;p10">
              <a:extLst>
                <a:ext uri="{FF2B5EF4-FFF2-40B4-BE49-F238E27FC236}">
                  <a16:creationId xmlns:a16="http://schemas.microsoft.com/office/drawing/2014/main" id="{F1966185-FC7E-AC38-20E7-12C213717D54}"/>
                </a:ext>
              </a:extLst>
            </p:cNvPr>
            <p:cNvSpPr/>
            <p:nvPr/>
          </p:nvSpPr>
          <p:spPr>
            <a:xfrm>
              <a:off x="10956556" y="6314528"/>
              <a:ext cx="4579" cy="4519"/>
            </a:xfrm>
            <a:custGeom>
              <a:avLst/>
              <a:gdLst/>
              <a:ahLst/>
              <a:cxnLst/>
              <a:rect l="l" t="t" r="r" b="b"/>
              <a:pathLst>
                <a:path w="226" h="223" extrusionOk="0">
                  <a:moveTo>
                    <a:pt x="226" y="223"/>
                  </a:moveTo>
                  <a:cubicBezTo>
                    <a:pt x="134" y="208"/>
                    <a:pt x="59" y="218"/>
                    <a:pt x="31" y="187"/>
                  </a:cubicBezTo>
                  <a:cubicBezTo>
                    <a:pt x="1" y="152"/>
                    <a:pt x="14" y="79"/>
                    <a:pt x="9" y="23"/>
                  </a:cubicBezTo>
                  <a:cubicBezTo>
                    <a:pt x="68" y="23"/>
                    <a:pt x="142" y="1"/>
                    <a:pt x="184" y="28"/>
                  </a:cubicBezTo>
                  <a:cubicBezTo>
                    <a:pt x="217" y="49"/>
                    <a:pt x="208" y="131"/>
                    <a:pt x="226" y="22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8" name="Google Shape;5791;p10">
              <a:extLst>
                <a:ext uri="{FF2B5EF4-FFF2-40B4-BE49-F238E27FC236}">
                  <a16:creationId xmlns:a16="http://schemas.microsoft.com/office/drawing/2014/main" id="{23C99802-1326-0EC6-D0FB-E678BFF2EE46}"/>
                </a:ext>
              </a:extLst>
            </p:cNvPr>
            <p:cNvSpPr/>
            <p:nvPr/>
          </p:nvSpPr>
          <p:spPr>
            <a:xfrm>
              <a:off x="11020447" y="6434813"/>
              <a:ext cx="4519" cy="4418"/>
            </a:xfrm>
            <a:custGeom>
              <a:avLst/>
              <a:gdLst/>
              <a:ahLst/>
              <a:cxnLst/>
              <a:rect l="l" t="t" r="r" b="b"/>
              <a:pathLst>
                <a:path w="223" h="218" extrusionOk="0">
                  <a:moveTo>
                    <a:pt x="1" y="1"/>
                  </a:moveTo>
                  <a:cubicBezTo>
                    <a:pt x="91" y="12"/>
                    <a:pt x="166" y="1"/>
                    <a:pt x="195" y="32"/>
                  </a:cubicBezTo>
                  <a:cubicBezTo>
                    <a:pt x="223" y="61"/>
                    <a:pt x="223" y="160"/>
                    <a:pt x="196" y="185"/>
                  </a:cubicBezTo>
                  <a:cubicBezTo>
                    <a:pt x="165" y="215"/>
                    <a:pt x="72" y="218"/>
                    <a:pt x="38" y="192"/>
                  </a:cubicBezTo>
                  <a:cubicBezTo>
                    <a:pt x="6" y="167"/>
                    <a:pt x="15" y="89"/>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9" name="Google Shape;5792;p10">
              <a:extLst>
                <a:ext uri="{FF2B5EF4-FFF2-40B4-BE49-F238E27FC236}">
                  <a16:creationId xmlns:a16="http://schemas.microsoft.com/office/drawing/2014/main" id="{6F02588C-AB90-E703-2B4A-0171B394F5F2}"/>
                </a:ext>
              </a:extLst>
            </p:cNvPr>
            <p:cNvSpPr/>
            <p:nvPr/>
          </p:nvSpPr>
          <p:spPr>
            <a:xfrm>
              <a:off x="11442317" y="6429585"/>
              <a:ext cx="3951" cy="4276"/>
            </a:xfrm>
            <a:custGeom>
              <a:avLst/>
              <a:gdLst/>
              <a:ahLst/>
              <a:cxnLst/>
              <a:rect l="l" t="t" r="r" b="b"/>
              <a:pathLst>
                <a:path w="195" h="211" extrusionOk="0">
                  <a:moveTo>
                    <a:pt x="0" y="0"/>
                  </a:moveTo>
                  <a:cubicBezTo>
                    <a:pt x="75" y="18"/>
                    <a:pt x="143" y="15"/>
                    <a:pt x="165" y="46"/>
                  </a:cubicBezTo>
                  <a:cubicBezTo>
                    <a:pt x="194" y="84"/>
                    <a:pt x="187" y="150"/>
                    <a:pt x="194" y="204"/>
                  </a:cubicBezTo>
                  <a:cubicBezTo>
                    <a:pt x="132" y="206"/>
                    <a:pt x="69" y="208"/>
                    <a:pt x="7" y="211"/>
                  </a:cubicBezTo>
                  <a:cubicBezTo>
                    <a:pt x="4" y="152"/>
                    <a:pt x="3" y="94"/>
                    <a:pt x="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0" name="Google Shape;5793;p10">
              <a:extLst>
                <a:ext uri="{FF2B5EF4-FFF2-40B4-BE49-F238E27FC236}">
                  <a16:creationId xmlns:a16="http://schemas.microsoft.com/office/drawing/2014/main" id="{00BBEC2D-D6F1-E363-E7BF-8C11DC5AA508}"/>
                </a:ext>
              </a:extLst>
            </p:cNvPr>
            <p:cNvSpPr/>
            <p:nvPr/>
          </p:nvSpPr>
          <p:spPr>
            <a:xfrm>
              <a:off x="11221848" y="6347497"/>
              <a:ext cx="4154" cy="4377"/>
            </a:xfrm>
            <a:custGeom>
              <a:avLst/>
              <a:gdLst/>
              <a:ahLst/>
              <a:cxnLst/>
              <a:rect l="l" t="t" r="r" b="b"/>
              <a:pathLst>
                <a:path w="205" h="216" extrusionOk="0">
                  <a:moveTo>
                    <a:pt x="202" y="216"/>
                  </a:moveTo>
                  <a:cubicBezTo>
                    <a:pt x="120" y="201"/>
                    <a:pt x="49" y="207"/>
                    <a:pt x="28" y="179"/>
                  </a:cubicBezTo>
                  <a:cubicBezTo>
                    <a:pt x="0" y="139"/>
                    <a:pt x="10" y="71"/>
                    <a:pt x="2" y="15"/>
                  </a:cubicBezTo>
                  <a:cubicBezTo>
                    <a:pt x="61" y="17"/>
                    <a:pt x="132" y="1"/>
                    <a:pt x="177" y="28"/>
                  </a:cubicBezTo>
                  <a:cubicBezTo>
                    <a:pt x="205" y="45"/>
                    <a:pt x="192" y="127"/>
                    <a:pt x="202" y="21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1" name="Google Shape;5794;p10">
              <a:extLst>
                <a:ext uri="{FF2B5EF4-FFF2-40B4-BE49-F238E27FC236}">
                  <a16:creationId xmlns:a16="http://schemas.microsoft.com/office/drawing/2014/main" id="{7643D47D-CC6E-3843-9D86-5752AE6B430F}"/>
                </a:ext>
              </a:extLst>
            </p:cNvPr>
            <p:cNvSpPr/>
            <p:nvPr/>
          </p:nvSpPr>
          <p:spPr>
            <a:xfrm>
              <a:off x="11211190" y="6259431"/>
              <a:ext cx="4458" cy="4600"/>
            </a:xfrm>
            <a:custGeom>
              <a:avLst/>
              <a:gdLst/>
              <a:ahLst/>
              <a:cxnLst/>
              <a:rect l="l" t="t" r="r" b="b"/>
              <a:pathLst>
                <a:path w="220" h="227" extrusionOk="0">
                  <a:moveTo>
                    <a:pt x="1" y="227"/>
                  </a:moveTo>
                  <a:cubicBezTo>
                    <a:pt x="16" y="134"/>
                    <a:pt x="7" y="59"/>
                    <a:pt x="40" y="29"/>
                  </a:cubicBezTo>
                  <a:cubicBezTo>
                    <a:pt x="71" y="1"/>
                    <a:pt x="146" y="22"/>
                    <a:pt x="201" y="22"/>
                  </a:cubicBezTo>
                  <a:cubicBezTo>
                    <a:pt x="200" y="78"/>
                    <a:pt x="220" y="151"/>
                    <a:pt x="193" y="185"/>
                  </a:cubicBezTo>
                  <a:cubicBezTo>
                    <a:pt x="166" y="219"/>
                    <a:pt x="90" y="210"/>
                    <a:pt x="1" y="22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2" name="Google Shape;5795;p10">
              <a:extLst>
                <a:ext uri="{FF2B5EF4-FFF2-40B4-BE49-F238E27FC236}">
                  <a16:creationId xmlns:a16="http://schemas.microsoft.com/office/drawing/2014/main" id="{4A1FE291-B44F-6A02-C003-EC9F55B4FCDB}"/>
                </a:ext>
              </a:extLst>
            </p:cNvPr>
            <p:cNvSpPr/>
            <p:nvPr/>
          </p:nvSpPr>
          <p:spPr>
            <a:xfrm>
              <a:off x="11183327" y="6272420"/>
              <a:ext cx="4600" cy="4478"/>
            </a:xfrm>
            <a:custGeom>
              <a:avLst/>
              <a:gdLst/>
              <a:ahLst/>
              <a:cxnLst/>
              <a:rect l="l" t="t" r="r" b="b"/>
              <a:pathLst>
                <a:path w="227" h="221" extrusionOk="0">
                  <a:moveTo>
                    <a:pt x="0" y="220"/>
                  </a:moveTo>
                  <a:cubicBezTo>
                    <a:pt x="22" y="129"/>
                    <a:pt x="20" y="59"/>
                    <a:pt x="53" y="25"/>
                  </a:cubicBezTo>
                  <a:cubicBezTo>
                    <a:pt x="78" y="0"/>
                    <a:pt x="178" y="1"/>
                    <a:pt x="193" y="25"/>
                  </a:cubicBezTo>
                  <a:cubicBezTo>
                    <a:pt x="219" y="63"/>
                    <a:pt x="226" y="151"/>
                    <a:pt x="201" y="179"/>
                  </a:cubicBezTo>
                  <a:cubicBezTo>
                    <a:pt x="169" y="212"/>
                    <a:pt x="95" y="204"/>
                    <a:pt x="0" y="22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3" name="Google Shape;5796;p10">
              <a:extLst>
                <a:ext uri="{FF2B5EF4-FFF2-40B4-BE49-F238E27FC236}">
                  <a16:creationId xmlns:a16="http://schemas.microsoft.com/office/drawing/2014/main" id="{E4F500A2-B1A4-4148-76CA-48D1781156B6}"/>
                </a:ext>
              </a:extLst>
            </p:cNvPr>
            <p:cNvSpPr/>
            <p:nvPr/>
          </p:nvSpPr>
          <p:spPr>
            <a:xfrm>
              <a:off x="11054065" y="6687805"/>
              <a:ext cx="4539" cy="4600"/>
            </a:xfrm>
            <a:custGeom>
              <a:avLst/>
              <a:gdLst/>
              <a:ahLst/>
              <a:cxnLst/>
              <a:rect l="l" t="t" r="r" b="b"/>
              <a:pathLst>
                <a:path w="224" h="227" extrusionOk="0">
                  <a:moveTo>
                    <a:pt x="223" y="226"/>
                  </a:moveTo>
                  <a:cubicBezTo>
                    <a:pt x="131" y="203"/>
                    <a:pt x="61" y="206"/>
                    <a:pt x="29" y="172"/>
                  </a:cubicBezTo>
                  <a:cubicBezTo>
                    <a:pt x="1" y="143"/>
                    <a:pt x="16" y="74"/>
                    <a:pt x="11" y="22"/>
                  </a:cubicBezTo>
                  <a:cubicBezTo>
                    <a:pt x="72" y="22"/>
                    <a:pt x="144" y="1"/>
                    <a:pt x="189" y="27"/>
                  </a:cubicBezTo>
                  <a:cubicBezTo>
                    <a:pt x="219" y="46"/>
                    <a:pt x="210" y="130"/>
                    <a:pt x="223" y="22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4" name="Google Shape;5797;p10">
              <a:extLst>
                <a:ext uri="{FF2B5EF4-FFF2-40B4-BE49-F238E27FC236}">
                  <a16:creationId xmlns:a16="http://schemas.microsoft.com/office/drawing/2014/main" id="{D01FD9BE-7F3A-250F-408C-DD4BA66C9C9F}"/>
                </a:ext>
              </a:extLst>
            </p:cNvPr>
            <p:cNvSpPr/>
            <p:nvPr/>
          </p:nvSpPr>
          <p:spPr>
            <a:xfrm>
              <a:off x="10993294" y="6544784"/>
              <a:ext cx="4620" cy="4742"/>
            </a:xfrm>
            <a:custGeom>
              <a:avLst/>
              <a:gdLst/>
              <a:ahLst/>
              <a:cxnLst/>
              <a:rect l="l" t="t" r="r" b="b"/>
              <a:pathLst>
                <a:path w="228" h="234" extrusionOk="0">
                  <a:moveTo>
                    <a:pt x="0" y="233"/>
                  </a:moveTo>
                  <a:cubicBezTo>
                    <a:pt x="32" y="133"/>
                    <a:pt x="38" y="65"/>
                    <a:pt x="73" y="22"/>
                  </a:cubicBezTo>
                  <a:cubicBezTo>
                    <a:pt x="90" y="1"/>
                    <a:pt x="195" y="12"/>
                    <a:pt x="201" y="29"/>
                  </a:cubicBezTo>
                  <a:cubicBezTo>
                    <a:pt x="219" y="81"/>
                    <a:pt x="228" y="156"/>
                    <a:pt x="202" y="196"/>
                  </a:cubicBezTo>
                  <a:cubicBezTo>
                    <a:pt x="181" y="227"/>
                    <a:pt x="101" y="218"/>
                    <a:pt x="0" y="23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5" name="Google Shape;5798;p10">
              <a:extLst>
                <a:ext uri="{FF2B5EF4-FFF2-40B4-BE49-F238E27FC236}">
                  <a16:creationId xmlns:a16="http://schemas.microsoft.com/office/drawing/2014/main" id="{F5F25A36-34E8-837A-BC6F-C29E8673E34C}"/>
                </a:ext>
              </a:extLst>
            </p:cNvPr>
            <p:cNvSpPr/>
            <p:nvPr/>
          </p:nvSpPr>
          <p:spPr>
            <a:xfrm>
              <a:off x="11305152" y="6395887"/>
              <a:ext cx="4093" cy="5674"/>
            </a:xfrm>
            <a:custGeom>
              <a:avLst/>
              <a:gdLst/>
              <a:ahLst/>
              <a:cxnLst/>
              <a:rect l="l" t="t" r="r" b="b"/>
              <a:pathLst>
                <a:path w="202" h="280" extrusionOk="0">
                  <a:moveTo>
                    <a:pt x="31" y="1"/>
                  </a:moveTo>
                  <a:cubicBezTo>
                    <a:pt x="81" y="24"/>
                    <a:pt x="157" y="35"/>
                    <a:pt x="175" y="74"/>
                  </a:cubicBezTo>
                  <a:cubicBezTo>
                    <a:pt x="201" y="129"/>
                    <a:pt x="187" y="204"/>
                    <a:pt x="190" y="272"/>
                  </a:cubicBezTo>
                  <a:cubicBezTo>
                    <a:pt x="136" y="267"/>
                    <a:pt x="64" y="279"/>
                    <a:pt x="32" y="249"/>
                  </a:cubicBezTo>
                  <a:cubicBezTo>
                    <a:pt x="1" y="221"/>
                    <a:pt x="10" y="149"/>
                    <a:pt x="2" y="95"/>
                  </a:cubicBezTo>
                  <a:cubicBezTo>
                    <a:pt x="11" y="64"/>
                    <a:pt x="21" y="32"/>
                    <a:pt x="3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6" name="Google Shape;5799;p10">
              <a:extLst>
                <a:ext uri="{FF2B5EF4-FFF2-40B4-BE49-F238E27FC236}">
                  <a16:creationId xmlns:a16="http://schemas.microsoft.com/office/drawing/2014/main" id="{D2D2CF70-37EB-C2FF-97E1-C8C7558C4173}"/>
                </a:ext>
              </a:extLst>
            </p:cNvPr>
            <p:cNvSpPr/>
            <p:nvPr/>
          </p:nvSpPr>
          <p:spPr>
            <a:xfrm>
              <a:off x="11322741" y="6509363"/>
              <a:ext cx="4498" cy="4377"/>
            </a:xfrm>
            <a:custGeom>
              <a:avLst/>
              <a:gdLst/>
              <a:ahLst/>
              <a:cxnLst/>
              <a:rect l="l" t="t" r="r" b="b"/>
              <a:pathLst>
                <a:path w="222" h="216" extrusionOk="0">
                  <a:moveTo>
                    <a:pt x="1" y="0"/>
                  </a:moveTo>
                  <a:cubicBezTo>
                    <a:pt x="94" y="14"/>
                    <a:pt x="169" y="2"/>
                    <a:pt x="196" y="34"/>
                  </a:cubicBezTo>
                  <a:cubicBezTo>
                    <a:pt x="222" y="66"/>
                    <a:pt x="221" y="157"/>
                    <a:pt x="194" y="187"/>
                  </a:cubicBezTo>
                  <a:cubicBezTo>
                    <a:pt x="169" y="214"/>
                    <a:pt x="76" y="215"/>
                    <a:pt x="43" y="189"/>
                  </a:cubicBezTo>
                  <a:cubicBezTo>
                    <a:pt x="11" y="163"/>
                    <a:pt x="17" y="90"/>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7" name="Google Shape;5800;p10">
              <a:extLst>
                <a:ext uri="{FF2B5EF4-FFF2-40B4-BE49-F238E27FC236}">
                  <a16:creationId xmlns:a16="http://schemas.microsoft.com/office/drawing/2014/main" id="{389C3ACC-D4DB-2DE2-9A59-7EE3468F7748}"/>
                </a:ext>
              </a:extLst>
            </p:cNvPr>
            <p:cNvSpPr/>
            <p:nvPr/>
          </p:nvSpPr>
          <p:spPr>
            <a:xfrm>
              <a:off x="10985776" y="6496699"/>
              <a:ext cx="4782" cy="4397"/>
            </a:xfrm>
            <a:custGeom>
              <a:avLst/>
              <a:gdLst/>
              <a:ahLst/>
              <a:cxnLst/>
              <a:rect l="l" t="t" r="r" b="b"/>
              <a:pathLst>
                <a:path w="236" h="217" extrusionOk="0">
                  <a:moveTo>
                    <a:pt x="1" y="216"/>
                  </a:moveTo>
                  <a:cubicBezTo>
                    <a:pt x="24" y="125"/>
                    <a:pt x="20" y="51"/>
                    <a:pt x="54" y="26"/>
                  </a:cubicBezTo>
                  <a:cubicBezTo>
                    <a:pt x="90" y="0"/>
                    <a:pt x="160" y="19"/>
                    <a:pt x="215" y="17"/>
                  </a:cubicBezTo>
                  <a:cubicBezTo>
                    <a:pt x="215" y="73"/>
                    <a:pt x="235" y="150"/>
                    <a:pt x="207" y="179"/>
                  </a:cubicBezTo>
                  <a:cubicBezTo>
                    <a:pt x="176" y="212"/>
                    <a:pt x="100" y="202"/>
                    <a:pt x="1" y="21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8" name="Google Shape;5801;p10">
              <a:extLst>
                <a:ext uri="{FF2B5EF4-FFF2-40B4-BE49-F238E27FC236}">
                  <a16:creationId xmlns:a16="http://schemas.microsoft.com/office/drawing/2014/main" id="{C7C3CE59-69B7-4F43-A515-1FF9282A1FE3}"/>
                </a:ext>
              </a:extLst>
            </p:cNvPr>
            <p:cNvSpPr/>
            <p:nvPr/>
          </p:nvSpPr>
          <p:spPr>
            <a:xfrm>
              <a:off x="11368253" y="6345653"/>
              <a:ext cx="4600" cy="4559"/>
            </a:xfrm>
            <a:custGeom>
              <a:avLst/>
              <a:gdLst/>
              <a:ahLst/>
              <a:cxnLst/>
              <a:rect l="l" t="t" r="r" b="b"/>
              <a:pathLst>
                <a:path w="227" h="225" extrusionOk="0">
                  <a:moveTo>
                    <a:pt x="11" y="0"/>
                  </a:moveTo>
                  <a:cubicBezTo>
                    <a:pt x="99" y="20"/>
                    <a:pt x="177" y="15"/>
                    <a:pt x="203" y="49"/>
                  </a:cubicBezTo>
                  <a:cubicBezTo>
                    <a:pt x="227" y="80"/>
                    <a:pt x="213" y="179"/>
                    <a:pt x="182" y="202"/>
                  </a:cubicBezTo>
                  <a:cubicBezTo>
                    <a:pt x="149" y="225"/>
                    <a:pt x="63" y="211"/>
                    <a:pt x="27" y="181"/>
                  </a:cubicBezTo>
                  <a:cubicBezTo>
                    <a:pt x="1" y="158"/>
                    <a:pt x="16" y="85"/>
                    <a:pt x="1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9" name="Google Shape;5802;p10">
              <a:extLst>
                <a:ext uri="{FF2B5EF4-FFF2-40B4-BE49-F238E27FC236}">
                  <a16:creationId xmlns:a16="http://schemas.microsoft.com/office/drawing/2014/main" id="{880F63B8-6766-3A8F-4297-20DC90CD22C8}"/>
                </a:ext>
              </a:extLst>
            </p:cNvPr>
            <p:cNvSpPr/>
            <p:nvPr/>
          </p:nvSpPr>
          <p:spPr>
            <a:xfrm>
              <a:off x="11305172" y="6311448"/>
              <a:ext cx="4438" cy="4498"/>
            </a:xfrm>
            <a:custGeom>
              <a:avLst/>
              <a:gdLst/>
              <a:ahLst/>
              <a:cxnLst/>
              <a:rect l="l" t="t" r="r" b="b"/>
              <a:pathLst>
                <a:path w="219" h="222" extrusionOk="0">
                  <a:moveTo>
                    <a:pt x="7" y="0"/>
                  </a:moveTo>
                  <a:cubicBezTo>
                    <a:pt x="94" y="24"/>
                    <a:pt x="161" y="24"/>
                    <a:pt x="193" y="57"/>
                  </a:cubicBezTo>
                  <a:cubicBezTo>
                    <a:pt x="219" y="83"/>
                    <a:pt x="204" y="150"/>
                    <a:pt x="207" y="198"/>
                  </a:cubicBezTo>
                  <a:cubicBezTo>
                    <a:pt x="144" y="202"/>
                    <a:pt x="76" y="221"/>
                    <a:pt x="22" y="202"/>
                  </a:cubicBezTo>
                  <a:cubicBezTo>
                    <a:pt x="1" y="193"/>
                    <a:pt x="12" y="97"/>
                    <a:pt x="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0" name="Google Shape;5803;p10">
              <a:extLst>
                <a:ext uri="{FF2B5EF4-FFF2-40B4-BE49-F238E27FC236}">
                  <a16:creationId xmlns:a16="http://schemas.microsoft.com/office/drawing/2014/main" id="{903807BE-69AD-BF44-3717-454F1052BC60}"/>
                </a:ext>
              </a:extLst>
            </p:cNvPr>
            <p:cNvSpPr/>
            <p:nvPr/>
          </p:nvSpPr>
          <p:spPr>
            <a:xfrm>
              <a:off x="10959352" y="6628412"/>
              <a:ext cx="4215" cy="4600"/>
            </a:xfrm>
            <a:custGeom>
              <a:avLst/>
              <a:gdLst/>
              <a:ahLst/>
              <a:cxnLst/>
              <a:rect l="l" t="t" r="r" b="b"/>
              <a:pathLst>
                <a:path w="208" h="227" extrusionOk="0">
                  <a:moveTo>
                    <a:pt x="207" y="216"/>
                  </a:moveTo>
                  <a:cubicBezTo>
                    <a:pt x="124" y="211"/>
                    <a:pt x="48" y="226"/>
                    <a:pt x="31" y="200"/>
                  </a:cubicBezTo>
                  <a:cubicBezTo>
                    <a:pt x="1" y="160"/>
                    <a:pt x="10" y="92"/>
                    <a:pt x="2" y="35"/>
                  </a:cubicBezTo>
                  <a:cubicBezTo>
                    <a:pt x="58" y="30"/>
                    <a:pt x="130" y="1"/>
                    <a:pt x="166" y="26"/>
                  </a:cubicBezTo>
                  <a:cubicBezTo>
                    <a:pt x="198" y="49"/>
                    <a:pt x="191" y="129"/>
                    <a:pt x="207" y="21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1" name="Google Shape;5804;p10">
              <a:extLst>
                <a:ext uri="{FF2B5EF4-FFF2-40B4-BE49-F238E27FC236}">
                  <a16:creationId xmlns:a16="http://schemas.microsoft.com/office/drawing/2014/main" id="{020C9921-0DA2-08C8-5898-1D2BA7997017}"/>
                </a:ext>
              </a:extLst>
            </p:cNvPr>
            <p:cNvSpPr/>
            <p:nvPr/>
          </p:nvSpPr>
          <p:spPr>
            <a:xfrm>
              <a:off x="11162151" y="6380972"/>
              <a:ext cx="4438" cy="4620"/>
            </a:xfrm>
            <a:custGeom>
              <a:avLst/>
              <a:gdLst/>
              <a:ahLst/>
              <a:cxnLst/>
              <a:rect l="l" t="t" r="r" b="b"/>
              <a:pathLst>
                <a:path w="219" h="228" extrusionOk="0">
                  <a:moveTo>
                    <a:pt x="1" y="227"/>
                  </a:moveTo>
                  <a:cubicBezTo>
                    <a:pt x="22" y="127"/>
                    <a:pt x="22" y="63"/>
                    <a:pt x="54" y="22"/>
                  </a:cubicBezTo>
                  <a:cubicBezTo>
                    <a:pt x="70" y="1"/>
                    <a:pt x="168" y="3"/>
                    <a:pt x="181" y="24"/>
                  </a:cubicBezTo>
                  <a:cubicBezTo>
                    <a:pt x="206" y="63"/>
                    <a:pt x="219" y="143"/>
                    <a:pt x="195" y="172"/>
                  </a:cubicBezTo>
                  <a:cubicBezTo>
                    <a:pt x="168" y="206"/>
                    <a:pt x="95" y="203"/>
                    <a:pt x="1" y="22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2" name="Google Shape;5805;p10">
              <a:extLst>
                <a:ext uri="{FF2B5EF4-FFF2-40B4-BE49-F238E27FC236}">
                  <a16:creationId xmlns:a16="http://schemas.microsoft.com/office/drawing/2014/main" id="{0A6E3D54-5F91-2D5C-4BB7-86737562EFD1}"/>
                </a:ext>
              </a:extLst>
            </p:cNvPr>
            <p:cNvSpPr/>
            <p:nvPr/>
          </p:nvSpPr>
          <p:spPr>
            <a:xfrm>
              <a:off x="11075261" y="6442453"/>
              <a:ext cx="4721" cy="4337"/>
            </a:xfrm>
            <a:custGeom>
              <a:avLst/>
              <a:gdLst/>
              <a:ahLst/>
              <a:cxnLst/>
              <a:rect l="l" t="t" r="r" b="b"/>
              <a:pathLst>
                <a:path w="233" h="214" extrusionOk="0">
                  <a:moveTo>
                    <a:pt x="232" y="213"/>
                  </a:moveTo>
                  <a:cubicBezTo>
                    <a:pt x="130" y="203"/>
                    <a:pt x="65" y="212"/>
                    <a:pt x="23" y="185"/>
                  </a:cubicBezTo>
                  <a:cubicBezTo>
                    <a:pt x="2" y="171"/>
                    <a:pt x="1" y="76"/>
                    <a:pt x="24" y="49"/>
                  </a:cubicBezTo>
                  <a:cubicBezTo>
                    <a:pt x="51" y="19"/>
                    <a:pt x="139" y="1"/>
                    <a:pt x="162" y="20"/>
                  </a:cubicBezTo>
                  <a:cubicBezTo>
                    <a:pt x="198" y="51"/>
                    <a:pt x="201" y="119"/>
                    <a:pt x="232" y="21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3" name="Google Shape;5806;p10">
              <a:extLst>
                <a:ext uri="{FF2B5EF4-FFF2-40B4-BE49-F238E27FC236}">
                  <a16:creationId xmlns:a16="http://schemas.microsoft.com/office/drawing/2014/main" id="{B0AF05A8-D80E-67CC-5B5F-2A1E37B7CD67}"/>
                </a:ext>
              </a:extLst>
            </p:cNvPr>
            <p:cNvSpPr/>
            <p:nvPr/>
          </p:nvSpPr>
          <p:spPr>
            <a:xfrm>
              <a:off x="11264908" y="6448998"/>
              <a:ext cx="4397" cy="3992"/>
            </a:xfrm>
            <a:custGeom>
              <a:avLst/>
              <a:gdLst/>
              <a:ahLst/>
              <a:cxnLst/>
              <a:rect l="l" t="t" r="r" b="b"/>
              <a:pathLst>
                <a:path w="217" h="197" extrusionOk="0">
                  <a:moveTo>
                    <a:pt x="217" y="197"/>
                  </a:moveTo>
                  <a:cubicBezTo>
                    <a:pt x="133" y="184"/>
                    <a:pt x="64" y="193"/>
                    <a:pt x="28" y="161"/>
                  </a:cubicBezTo>
                  <a:cubicBezTo>
                    <a:pt x="1" y="139"/>
                    <a:pt x="16" y="65"/>
                    <a:pt x="13" y="14"/>
                  </a:cubicBezTo>
                  <a:cubicBezTo>
                    <a:pt x="74" y="14"/>
                    <a:pt x="141" y="0"/>
                    <a:pt x="194" y="21"/>
                  </a:cubicBezTo>
                  <a:cubicBezTo>
                    <a:pt x="215" y="31"/>
                    <a:pt x="207" y="115"/>
                    <a:pt x="217" y="19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4" name="Google Shape;5807;p10">
              <a:extLst>
                <a:ext uri="{FF2B5EF4-FFF2-40B4-BE49-F238E27FC236}">
                  <a16:creationId xmlns:a16="http://schemas.microsoft.com/office/drawing/2014/main" id="{42145B65-B7C9-BE95-8C01-DE2453B49523}"/>
                </a:ext>
              </a:extLst>
            </p:cNvPr>
            <p:cNvSpPr/>
            <p:nvPr/>
          </p:nvSpPr>
          <p:spPr>
            <a:xfrm>
              <a:off x="10985189" y="6242875"/>
              <a:ext cx="4579" cy="4296"/>
            </a:xfrm>
            <a:custGeom>
              <a:avLst/>
              <a:gdLst/>
              <a:ahLst/>
              <a:cxnLst/>
              <a:rect l="l" t="t" r="r" b="b"/>
              <a:pathLst>
                <a:path w="226" h="212" extrusionOk="0">
                  <a:moveTo>
                    <a:pt x="10" y="211"/>
                  </a:moveTo>
                  <a:cubicBezTo>
                    <a:pt x="16" y="126"/>
                    <a:pt x="1" y="48"/>
                    <a:pt x="27" y="31"/>
                  </a:cubicBezTo>
                  <a:cubicBezTo>
                    <a:pt x="67" y="2"/>
                    <a:pt x="143" y="0"/>
                    <a:pt x="189" y="20"/>
                  </a:cubicBezTo>
                  <a:cubicBezTo>
                    <a:pt x="212" y="29"/>
                    <a:pt x="226" y="137"/>
                    <a:pt x="204" y="158"/>
                  </a:cubicBezTo>
                  <a:cubicBezTo>
                    <a:pt x="168" y="191"/>
                    <a:pt x="99" y="189"/>
                    <a:pt x="10" y="21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5" name="Google Shape;5808;p10">
              <a:extLst>
                <a:ext uri="{FF2B5EF4-FFF2-40B4-BE49-F238E27FC236}">
                  <a16:creationId xmlns:a16="http://schemas.microsoft.com/office/drawing/2014/main" id="{4DD2355C-0FB0-0A96-ED22-D0947E7CD769}"/>
                </a:ext>
              </a:extLst>
            </p:cNvPr>
            <p:cNvSpPr/>
            <p:nvPr/>
          </p:nvSpPr>
          <p:spPr>
            <a:xfrm>
              <a:off x="11382701" y="6657187"/>
              <a:ext cx="4215" cy="4418"/>
            </a:xfrm>
            <a:custGeom>
              <a:avLst/>
              <a:gdLst/>
              <a:ahLst/>
              <a:cxnLst/>
              <a:rect l="l" t="t" r="r" b="b"/>
              <a:pathLst>
                <a:path w="208" h="218" extrusionOk="0">
                  <a:moveTo>
                    <a:pt x="1" y="209"/>
                  </a:moveTo>
                  <a:cubicBezTo>
                    <a:pt x="21" y="122"/>
                    <a:pt x="17" y="53"/>
                    <a:pt x="50" y="22"/>
                  </a:cubicBezTo>
                  <a:cubicBezTo>
                    <a:pt x="71" y="0"/>
                    <a:pt x="173" y="13"/>
                    <a:pt x="186" y="37"/>
                  </a:cubicBezTo>
                  <a:cubicBezTo>
                    <a:pt x="207" y="79"/>
                    <a:pt x="204" y="153"/>
                    <a:pt x="179" y="193"/>
                  </a:cubicBezTo>
                  <a:cubicBezTo>
                    <a:pt x="165" y="217"/>
                    <a:pt x="88" y="204"/>
                    <a:pt x="1" y="20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6" name="Google Shape;5809;p10">
              <a:extLst>
                <a:ext uri="{FF2B5EF4-FFF2-40B4-BE49-F238E27FC236}">
                  <a16:creationId xmlns:a16="http://schemas.microsoft.com/office/drawing/2014/main" id="{0CAB59FD-E518-6BFF-F707-7E354A36B2B8}"/>
                </a:ext>
              </a:extLst>
            </p:cNvPr>
            <p:cNvSpPr/>
            <p:nvPr/>
          </p:nvSpPr>
          <p:spPr>
            <a:xfrm>
              <a:off x="11407241" y="6369118"/>
              <a:ext cx="4418" cy="4438"/>
            </a:xfrm>
            <a:custGeom>
              <a:avLst/>
              <a:gdLst/>
              <a:ahLst/>
              <a:cxnLst/>
              <a:rect l="l" t="t" r="r" b="b"/>
              <a:pathLst>
                <a:path w="218" h="219" extrusionOk="0">
                  <a:moveTo>
                    <a:pt x="1" y="218"/>
                  </a:moveTo>
                  <a:cubicBezTo>
                    <a:pt x="16" y="128"/>
                    <a:pt x="8" y="53"/>
                    <a:pt x="41" y="23"/>
                  </a:cubicBezTo>
                  <a:cubicBezTo>
                    <a:pt x="67" y="0"/>
                    <a:pt x="154" y="18"/>
                    <a:pt x="193" y="47"/>
                  </a:cubicBezTo>
                  <a:cubicBezTo>
                    <a:pt x="216" y="63"/>
                    <a:pt x="218" y="162"/>
                    <a:pt x="195" y="179"/>
                  </a:cubicBezTo>
                  <a:cubicBezTo>
                    <a:pt x="155" y="209"/>
                    <a:pt x="90" y="204"/>
                    <a:pt x="1" y="21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7" name="Google Shape;5810;p10">
              <a:extLst>
                <a:ext uri="{FF2B5EF4-FFF2-40B4-BE49-F238E27FC236}">
                  <a16:creationId xmlns:a16="http://schemas.microsoft.com/office/drawing/2014/main" id="{E0EF7037-E747-394B-060C-B9F7D4631A66}"/>
                </a:ext>
              </a:extLst>
            </p:cNvPr>
            <p:cNvSpPr/>
            <p:nvPr/>
          </p:nvSpPr>
          <p:spPr>
            <a:xfrm>
              <a:off x="11373137" y="6400061"/>
              <a:ext cx="4114" cy="4134"/>
            </a:xfrm>
            <a:custGeom>
              <a:avLst/>
              <a:gdLst/>
              <a:ahLst/>
              <a:cxnLst/>
              <a:rect l="l" t="t" r="r" b="b"/>
              <a:pathLst>
                <a:path w="203" h="204" extrusionOk="0">
                  <a:moveTo>
                    <a:pt x="0" y="204"/>
                  </a:moveTo>
                  <a:cubicBezTo>
                    <a:pt x="12" y="123"/>
                    <a:pt x="3" y="52"/>
                    <a:pt x="31" y="29"/>
                  </a:cubicBezTo>
                  <a:cubicBezTo>
                    <a:pt x="67" y="0"/>
                    <a:pt x="134" y="10"/>
                    <a:pt x="188" y="2"/>
                  </a:cubicBezTo>
                  <a:cubicBezTo>
                    <a:pt x="186" y="59"/>
                    <a:pt x="203" y="126"/>
                    <a:pt x="177" y="167"/>
                  </a:cubicBezTo>
                  <a:cubicBezTo>
                    <a:pt x="157" y="196"/>
                    <a:pt x="82" y="188"/>
                    <a:pt x="0" y="20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8" name="Google Shape;5811;p10">
              <a:extLst>
                <a:ext uri="{FF2B5EF4-FFF2-40B4-BE49-F238E27FC236}">
                  <a16:creationId xmlns:a16="http://schemas.microsoft.com/office/drawing/2014/main" id="{3527685C-7CC3-4FE9-6C62-ABCAA48F0F71}"/>
                </a:ext>
              </a:extLst>
            </p:cNvPr>
            <p:cNvSpPr/>
            <p:nvPr/>
          </p:nvSpPr>
          <p:spPr>
            <a:xfrm>
              <a:off x="11114775" y="6595767"/>
              <a:ext cx="4134" cy="5025"/>
            </a:xfrm>
            <a:custGeom>
              <a:avLst/>
              <a:gdLst/>
              <a:ahLst/>
              <a:cxnLst/>
              <a:rect l="l" t="t" r="r" b="b"/>
              <a:pathLst>
                <a:path w="204" h="248" extrusionOk="0">
                  <a:moveTo>
                    <a:pt x="77" y="1"/>
                  </a:moveTo>
                  <a:cubicBezTo>
                    <a:pt x="119" y="43"/>
                    <a:pt x="173" y="79"/>
                    <a:pt x="195" y="130"/>
                  </a:cubicBezTo>
                  <a:cubicBezTo>
                    <a:pt x="204" y="151"/>
                    <a:pt x="151" y="214"/>
                    <a:pt x="114" y="234"/>
                  </a:cubicBezTo>
                  <a:cubicBezTo>
                    <a:pt x="87" y="248"/>
                    <a:pt x="7" y="224"/>
                    <a:pt x="6" y="212"/>
                  </a:cubicBezTo>
                  <a:cubicBezTo>
                    <a:pt x="0" y="149"/>
                    <a:pt x="12" y="85"/>
                    <a:pt x="18" y="20"/>
                  </a:cubicBezTo>
                  <a:cubicBezTo>
                    <a:pt x="38" y="14"/>
                    <a:pt x="58" y="8"/>
                    <a:pt x="7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9" name="Google Shape;5812;p10">
              <a:extLst>
                <a:ext uri="{FF2B5EF4-FFF2-40B4-BE49-F238E27FC236}">
                  <a16:creationId xmlns:a16="http://schemas.microsoft.com/office/drawing/2014/main" id="{6C8E00AD-54B0-5A8C-6FC2-91CCD55DBD9E}"/>
                </a:ext>
              </a:extLst>
            </p:cNvPr>
            <p:cNvSpPr/>
            <p:nvPr/>
          </p:nvSpPr>
          <p:spPr>
            <a:xfrm>
              <a:off x="10960264" y="6412868"/>
              <a:ext cx="4539" cy="4154"/>
            </a:xfrm>
            <a:custGeom>
              <a:avLst/>
              <a:gdLst/>
              <a:ahLst/>
              <a:cxnLst/>
              <a:rect l="l" t="t" r="r" b="b"/>
              <a:pathLst>
                <a:path w="224" h="205" extrusionOk="0">
                  <a:moveTo>
                    <a:pt x="0" y="204"/>
                  </a:moveTo>
                  <a:cubicBezTo>
                    <a:pt x="15" y="123"/>
                    <a:pt x="7" y="53"/>
                    <a:pt x="36" y="30"/>
                  </a:cubicBezTo>
                  <a:cubicBezTo>
                    <a:pt x="73" y="1"/>
                    <a:pt x="140" y="10"/>
                    <a:pt x="195" y="2"/>
                  </a:cubicBezTo>
                  <a:cubicBezTo>
                    <a:pt x="198" y="60"/>
                    <a:pt x="224" y="136"/>
                    <a:pt x="197" y="170"/>
                  </a:cubicBezTo>
                  <a:cubicBezTo>
                    <a:pt x="171" y="202"/>
                    <a:pt x="90" y="191"/>
                    <a:pt x="0" y="20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0" name="Google Shape;5813;p10">
              <a:extLst>
                <a:ext uri="{FF2B5EF4-FFF2-40B4-BE49-F238E27FC236}">
                  <a16:creationId xmlns:a16="http://schemas.microsoft.com/office/drawing/2014/main" id="{1B2A4A9E-415B-25DC-1FCC-0FDCA282B305}"/>
                </a:ext>
              </a:extLst>
            </p:cNvPr>
            <p:cNvSpPr/>
            <p:nvPr/>
          </p:nvSpPr>
          <p:spPr>
            <a:xfrm>
              <a:off x="11050965" y="6642678"/>
              <a:ext cx="4519" cy="4397"/>
            </a:xfrm>
            <a:custGeom>
              <a:avLst/>
              <a:gdLst/>
              <a:ahLst/>
              <a:cxnLst/>
              <a:rect l="l" t="t" r="r" b="b"/>
              <a:pathLst>
                <a:path w="223" h="217" extrusionOk="0">
                  <a:moveTo>
                    <a:pt x="0" y="214"/>
                  </a:moveTo>
                  <a:cubicBezTo>
                    <a:pt x="27" y="119"/>
                    <a:pt x="26" y="51"/>
                    <a:pt x="61" y="24"/>
                  </a:cubicBezTo>
                  <a:cubicBezTo>
                    <a:pt x="89" y="1"/>
                    <a:pt x="185" y="8"/>
                    <a:pt x="199" y="33"/>
                  </a:cubicBezTo>
                  <a:cubicBezTo>
                    <a:pt x="221" y="74"/>
                    <a:pt x="223" y="155"/>
                    <a:pt x="196" y="188"/>
                  </a:cubicBezTo>
                  <a:cubicBezTo>
                    <a:pt x="172" y="217"/>
                    <a:pt x="97" y="203"/>
                    <a:pt x="0" y="21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1" name="Google Shape;5814;p10">
              <a:extLst>
                <a:ext uri="{FF2B5EF4-FFF2-40B4-BE49-F238E27FC236}">
                  <a16:creationId xmlns:a16="http://schemas.microsoft.com/office/drawing/2014/main" id="{3CD9E9BB-831D-6A2D-6E2B-E3ADD8E51910}"/>
                </a:ext>
              </a:extLst>
            </p:cNvPr>
            <p:cNvSpPr/>
            <p:nvPr/>
          </p:nvSpPr>
          <p:spPr>
            <a:xfrm>
              <a:off x="10997023" y="6509140"/>
              <a:ext cx="4154" cy="4114"/>
            </a:xfrm>
            <a:custGeom>
              <a:avLst/>
              <a:gdLst/>
              <a:ahLst/>
              <a:cxnLst/>
              <a:rect l="l" t="t" r="r" b="b"/>
              <a:pathLst>
                <a:path w="205" h="203" extrusionOk="0">
                  <a:moveTo>
                    <a:pt x="205" y="202"/>
                  </a:moveTo>
                  <a:cubicBezTo>
                    <a:pt x="116" y="190"/>
                    <a:pt x="42" y="199"/>
                    <a:pt x="25" y="172"/>
                  </a:cubicBezTo>
                  <a:cubicBezTo>
                    <a:pt x="0" y="133"/>
                    <a:pt x="17" y="67"/>
                    <a:pt x="16" y="12"/>
                  </a:cubicBezTo>
                  <a:cubicBezTo>
                    <a:pt x="67" y="15"/>
                    <a:pt x="131" y="1"/>
                    <a:pt x="163" y="27"/>
                  </a:cubicBezTo>
                  <a:cubicBezTo>
                    <a:pt x="192" y="51"/>
                    <a:pt x="187" y="118"/>
                    <a:pt x="205" y="20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2" name="Google Shape;5815;p10">
              <a:extLst>
                <a:ext uri="{FF2B5EF4-FFF2-40B4-BE49-F238E27FC236}">
                  <a16:creationId xmlns:a16="http://schemas.microsoft.com/office/drawing/2014/main" id="{89023C18-ED3F-B0E9-F733-69E67F87BCF7}"/>
                </a:ext>
              </a:extLst>
            </p:cNvPr>
            <p:cNvSpPr/>
            <p:nvPr/>
          </p:nvSpPr>
          <p:spPr>
            <a:xfrm>
              <a:off x="10866788" y="6461197"/>
              <a:ext cx="4498" cy="4174"/>
            </a:xfrm>
            <a:custGeom>
              <a:avLst/>
              <a:gdLst/>
              <a:ahLst/>
              <a:cxnLst/>
              <a:rect l="l" t="t" r="r" b="b"/>
              <a:pathLst>
                <a:path w="222" h="206" extrusionOk="0">
                  <a:moveTo>
                    <a:pt x="221" y="205"/>
                  </a:moveTo>
                  <a:cubicBezTo>
                    <a:pt x="122" y="183"/>
                    <a:pt x="54" y="188"/>
                    <a:pt x="26" y="155"/>
                  </a:cubicBezTo>
                  <a:cubicBezTo>
                    <a:pt x="0" y="127"/>
                    <a:pt x="17" y="60"/>
                    <a:pt x="15" y="10"/>
                  </a:cubicBezTo>
                  <a:cubicBezTo>
                    <a:pt x="70" y="13"/>
                    <a:pt x="134" y="1"/>
                    <a:pt x="178" y="25"/>
                  </a:cubicBezTo>
                  <a:cubicBezTo>
                    <a:pt x="205" y="40"/>
                    <a:pt x="201" y="111"/>
                    <a:pt x="221" y="20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3" name="Google Shape;5816;p10">
              <a:extLst>
                <a:ext uri="{FF2B5EF4-FFF2-40B4-BE49-F238E27FC236}">
                  <a16:creationId xmlns:a16="http://schemas.microsoft.com/office/drawing/2014/main" id="{04DDA634-B700-9F5E-FEA7-312837264A15}"/>
                </a:ext>
              </a:extLst>
            </p:cNvPr>
            <p:cNvSpPr/>
            <p:nvPr/>
          </p:nvSpPr>
          <p:spPr>
            <a:xfrm>
              <a:off x="11016415" y="6402634"/>
              <a:ext cx="4215" cy="4357"/>
            </a:xfrm>
            <a:custGeom>
              <a:avLst/>
              <a:gdLst/>
              <a:ahLst/>
              <a:cxnLst/>
              <a:rect l="l" t="t" r="r" b="b"/>
              <a:pathLst>
                <a:path w="208" h="215" extrusionOk="0">
                  <a:moveTo>
                    <a:pt x="207" y="209"/>
                  </a:moveTo>
                  <a:cubicBezTo>
                    <a:pt x="119" y="203"/>
                    <a:pt x="42" y="215"/>
                    <a:pt x="27" y="191"/>
                  </a:cubicBezTo>
                  <a:cubicBezTo>
                    <a:pt x="3" y="149"/>
                    <a:pt x="0" y="78"/>
                    <a:pt x="20" y="31"/>
                  </a:cubicBezTo>
                  <a:cubicBezTo>
                    <a:pt x="28" y="10"/>
                    <a:pt x="133" y="0"/>
                    <a:pt x="157" y="23"/>
                  </a:cubicBezTo>
                  <a:cubicBezTo>
                    <a:pt x="190" y="55"/>
                    <a:pt x="187" y="124"/>
                    <a:pt x="207" y="209"/>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4" name="Google Shape;5817;p10">
              <a:extLst>
                <a:ext uri="{FF2B5EF4-FFF2-40B4-BE49-F238E27FC236}">
                  <a16:creationId xmlns:a16="http://schemas.microsoft.com/office/drawing/2014/main" id="{ECE14830-5959-6CD3-9F79-815AA96ED1D4}"/>
                </a:ext>
              </a:extLst>
            </p:cNvPr>
            <p:cNvSpPr/>
            <p:nvPr/>
          </p:nvSpPr>
          <p:spPr>
            <a:xfrm>
              <a:off x="11080894" y="6449261"/>
              <a:ext cx="4073" cy="4701"/>
            </a:xfrm>
            <a:custGeom>
              <a:avLst/>
              <a:gdLst/>
              <a:ahLst/>
              <a:cxnLst/>
              <a:rect l="l" t="t" r="r" b="b"/>
              <a:pathLst>
                <a:path w="201" h="232" extrusionOk="0">
                  <a:moveTo>
                    <a:pt x="187" y="231"/>
                  </a:moveTo>
                  <a:cubicBezTo>
                    <a:pt x="104" y="209"/>
                    <a:pt x="29" y="209"/>
                    <a:pt x="18" y="183"/>
                  </a:cubicBezTo>
                  <a:cubicBezTo>
                    <a:pt x="1" y="136"/>
                    <a:pt x="4" y="62"/>
                    <a:pt x="31" y="23"/>
                  </a:cubicBezTo>
                  <a:cubicBezTo>
                    <a:pt x="46" y="1"/>
                    <a:pt x="152" y="6"/>
                    <a:pt x="173" y="33"/>
                  </a:cubicBezTo>
                  <a:cubicBezTo>
                    <a:pt x="200" y="68"/>
                    <a:pt x="184" y="137"/>
                    <a:pt x="187" y="23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5" name="Google Shape;5818;p10">
              <a:extLst>
                <a:ext uri="{FF2B5EF4-FFF2-40B4-BE49-F238E27FC236}">
                  <a16:creationId xmlns:a16="http://schemas.microsoft.com/office/drawing/2014/main" id="{E37321D1-B8B5-5FAD-40BF-8864B61551D8}"/>
                </a:ext>
              </a:extLst>
            </p:cNvPr>
            <p:cNvSpPr/>
            <p:nvPr/>
          </p:nvSpPr>
          <p:spPr>
            <a:xfrm>
              <a:off x="10938744" y="6439757"/>
              <a:ext cx="4438" cy="4397"/>
            </a:xfrm>
            <a:custGeom>
              <a:avLst/>
              <a:gdLst/>
              <a:ahLst/>
              <a:cxnLst/>
              <a:rect l="l" t="t" r="r" b="b"/>
              <a:pathLst>
                <a:path w="219" h="217" extrusionOk="0">
                  <a:moveTo>
                    <a:pt x="218" y="217"/>
                  </a:moveTo>
                  <a:cubicBezTo>
                    <a:pt x="121" y="195"/>
                    <a:pt x="52" y="199"/>
                    <a:pt x="22" y="167"/>
                  </a:cubicBezTo>
                  <a:cubicBezTo>
                    <a:pt x="0" y="143"/>
                    <a:pt x="13" y="56"/>
                    <a:pt x="41" y="28"/>
                  </a:cubicBezTo>
                  <a:cubicBezTo>
                    <a:pt x="65" y="3"/>
                    <a:pt x="153" y="1"/>
                    <a:pt x="177" y="25"/>
                  </a:cubicBezTo>
                  <a:cubicBezTo>
                    <a:pt x="207" y="55"/>
                    <a:pt x="201" y="121"/>
                    <a:pt x="218" y="21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6" name="Google Shape;5819;p10">
              <a:extLst>
                <a:ext uri="{FF2B5EF4-FFF2-40B4-BE49-F238E27FC236}">
                  <a16:creationId xmlns:a16="http://schemas.microsoft.com/office/drawing/2014/main" id="{203E2D6C-160C-2749-0567-1E71467FFF52}"/>
                </a:ext>
              </a:extLst>
            </p:cNvPr>
            <p:cNvSpPr/>
            <p:nvPr/>
          </p:nvSpPr>
          <p:spPr>
            <a:xfrm>
              <a:off x="11280897" y="6266503"/>
              <a:ext cx="4195" cy="4235"/>
            </a:xfrm>
            <a:custGeom>
              <a:avLst/>
              <a:gdLst/>
              <a:ahLst/>
              <a:cxnLst/>
              <a:rect l="l" t="t" r="r" b="b"/>
              <a:pathLst>
                <a:path w="207" h="209" extrusionOk="0">
                  <a:moveTo>
                    <a:pt x="1" y="197"/>
                  </a:moveTo>
                  <a:cubicBezTo>
                    <a:pt x="19" y="121"/>
                    <a:pt x="16" y="52"/>
                    <a:pt x="48" y="25"/>
                  </a:cubicBezTo>
                  <a:cubicBezTo>
                    <a:pt x="79" y="0"/>
                    <a:pt x="146" y="18"/>
                    <a:pt x="197" y="17"/>
                  </a:cubicBezTo>
                  <a:cubicBezTo>
                    <a:pt x="193" y="74"/>
                    <a:pt x="206" y="144"/>
                    <a:pt x="178" y="181"/>
                  </a:cubicBezTo>
                  <a:cubicBezTo>
                    <a:pt x="156" y="208"/>
                    <a:pt x="80" y="192"/>
                    <a:pt x="1" y="19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7" name="Google Shape;5820;p10">
              <a:extLst>
                <a:ext uri="{FF2B5EF4-FFF2-40B4-BE49-F238E27FC236}">
                  <a16:creationId xmlns:a16="http://schemas.microsoft.com/office/drawing/2014/main" id="{E045DB2C-9024-ABE1-E58C-99D95F85D113}"/>
                </a:ext>
              </a:extLst>
            </p:cNvPr>
            <p:cNvSpPr/>
            <p:nvPr/>
          </p:nvSpPr>
          <p:spPr>
            <a:xfrm>
              <a:off x="10882938" y="6474935"/>
              <a:ext cx="4053" cy="4519"/>
            </a:xfrm>
            <a:custGeom>
              <a:avLst/>
              <a:gdLst/>
              <a:ahLst/>
              <a:cxnLst/>
              <a:rect l="l" t="t" r="r" b="b"/>
              <a:pathLst>
                <a:path w="200" h="223" extrusionOk="0">
                  <a:moveTo>
                    <a:pt x="1" y="216"/>
                  </a:moveTo>
                  <a:cubicBezTo>
                    <a:pt x="18" y="128"/>
                    <a:pt x="14" y="59"/>
                    <a:pt x="46" y="26"/>
                  </a:cubicBezTo>
                  <a:cubicBezTo>
                    <a:pt x="71" y="1"/>
                    <a:pt x="143" y="23"/>
                    <a:pt x="194" y="25"/>
                  </a:cubicBezTo>
                  <a:cubicBezTo>
                    <a:pt x="191" y="85"/>
                    <a:pt x="200" y="151"/>
                    <a:pt x="176" y="201"/>
                  </a:cubicBezTo>
                  <a:cubicBezTo>
                    <a:pt x="167" y="223"/>
                    <a:pt x="85" y="210"/>
                    <a:pt x="1" y="21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8" name="Google Shape;5821;p10">
              <a:extLst>
                <a:ext uri="{FF2B5EF4-FFF2-40B4-BE49-F238E27FC236}">
                  <a16:creationId xmlns:a16="http://schemas.microsoft.com/office/drawing/2014/main" id="{D5F36B0F-6C3D-7B64-72C4-110468D1DDE6}"/>
                </a:ext>
              </a:extLst>
            </p:cNvPr>
            <p:cNvSpPr/>
            <p:nvPr/>
          </p:nvSpPr>
          <p:spPr>
            <a:xfrm>
              <a:off x="10853495" y="6298195"/>
              <a:ext cx="4195" cy="3972"/>
            </a:xfrm>
            <a:custGeom>
              <a:avLst/>
              <a:gdLst/>
              <a:ahLst/>
              <a:cxnLst/>
              <a:rect l="l" t="t" r="r" b="b"/>
              <a:pathLst>
                <a:path w="207" h="196" extrusionOk="0">
                  <a:moveTo>
                    <a:pt x="207" y="0"/>
                  </a:moveTo>
                  <a:cubicBezTo>
                    <a:pt x="198" y="92"/>
                    <a:pt x="207" y="167"/>
                    <a:pt x="188" y="174"/>
                  </a:cubicBezTo>
                  <a:cubicBezTo>
                    <a:pt x="134" y="195"/>
                    <a:pt x="70" y="189"/>
                    <a:pt x="9" y="194"/>
                  </a:cubicBezTo>
                  <a:cubicBezTo>
                    <a:pt x="14" y="143"/>
                    <a:pt x="0" y="80"/>
                    <a:pt x="26" y="47"/>
                  </a:cubicBezTo>
                  <a:cubicBezTo>
                    <a:pt x="50" y="18"/>
                    <a:pt x="116" y="21"/>
                    <a:pt x="20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9" name="Google Shape;5822;p10">
              <a:extLst>
                <a:ext uri="{FF2B5EF4-FFF2-40B4-BE49-F238E27FC236}">
                  <a16:creationId xmlns:a16="http://schemas.microsoft.com/office/drawing/2014/main" id="{189F17BB-59E8-4B5E-C2B7-A75BCE9F1F61}"/>
                </a:ext>
              </a:extLst>
            </p:cNvPr>
            <p:cNvSpPr/>
            <p:nvPr/>
          </p:nvSpPr>
          <p:spPr>
            <a:xfrm>
              <a:off x="11063346" y="6260140"/>
              <a:ext cx="4114" cy="4073"/>
            </a:xfrm>
            <a:custGeom>
              <a:avLst/>
              <a:gdLst/>
              <a:ahLst/>
              <a:cxnLst/>
              <a:rect l="l" t="t" r="r" b="b"/>
              <a:pathLst>
                <a:path w="203" h="201" extrusionOk="0">
                  <a:moveTo>
                    <a:pt x="1" y="1"/>
                  </a:moveTo>
                  <a:cubicBezTo>
                    <a:pt x="88" y="12"/>
                    <a:pt x="161" y="3"/>
                    <a:pt x="177" y="29"/>
                  </a:cubicBezTo>
                  <a:cubicBezTo>
                    <a:pt x="202" y="68"/>
                    <a:pt x="189" y="133"/>
                    <a:pt x="192" y="187"/>
                  </a:cubicBezTo>
                  <a:cubicBezTo>
                    <a:pt x="141" y="185"/>
                    <a:pt x="78" y="200"/>
                    <a:pt x="46" y="175"/>
                  </a:cubicBezTo>
                  <a:cubicBezTo>
                    <a:pt x="15" y="152"/>
                    <a:pt x="20" y="85"/>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0" name="Google Shape;5823;p10">
              <a:extLst>
                <a:ext uri="{FF2B5EF4-FFF2-40B4-BE49-F238E27FC236}">
                  <a16:creationId xmlns:a16="http://schemas.microsoft.com/office/drawing/2014/main" id="{D1D88AFA-DE45-44F7-7F0D-2800780C3D3F}"/>
                </a:ext>
              </a:extLst>
            </p:cNvPr>
            <p:cNvSpPr/>
            <p:nvPr/>
          </p:nvSpPr>
          <p:spPr>
            <a:xfrm>
              <a:off x="11085170" y="6455908"/>
              <a:ext cx="4053" cy="4073"/>
            </a:xfrm>
            <a:custGeom>
              <a:avLst/>
              <a:gdLst/>
              <a:ahLst/>
              <a:cxnLst/>
              <a:rect l="l" t="t" r="r" b="b"/>
              <a:pathLst>
                <a:path w="200" h="201" extrusionOk="0">
                  <a:moveTo>
                    <a:pt x="200" y="0"/>
                  </a:moveTo>
                  <a:cubicBezTo>
                    <a:pt x="187" y="81"/>
                    <a:pt x="196" y="145"/>
                    <a:pt x="168" y="172"/>
                  </a:cubicBezTo>
                  <a:cubicBezTo>
                    <a:pt x="140" y="200"/>
                    <a:pt x="75" y="191"/>
                    <a:pt x="27" y="199"/>
                  </a:cubicBezTo>
                  <a:cubicBezTo>
                    <a:pt x="23" y="143"/>
                    <a:pt x="1" y="78"/>
                    <a:pt x="22" y="35"/>
                  </a:cubicBezTo>
                  <a:cubicBezTo>
                    <a:pt x="37" y="8"/>
                    <a:pt x="117" y="15"/>
                    <a:pt x="20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1" name="Google Shape;5824;p10">
              <a:extLst>
                <a:ext uri="{FF2B5EF4-FFF2-40B4-BE49-F238E27FC236}">
                  <a16:creationId xmlns:a16="http://schemas.microsoft.com/office/drawing/2014/main" id="{CC247DC4-A8E5-1910-B464-072C9674928C}"/>
                </a:ext>
              </a:extLst>
            </p:cNvPr>
            <p:cNvSpPr/>
            <p:nvPr/>
          </p:nvSpPr>
          <p:spPr>
            <a:xfrm>
              <a:off x="11210156" y="6552586"/>
              <a:ext cx="4134" cy="4337"/>
            </a:xfrm>
            <a:custGeom>
              <a:avLst/>
              <a:gdLst/>
              <a:ahLst/>
              <a:cxnLst/>
              <a:rect l="l" t="t" r="r" b="b"/>
              <a:pathLst>
                <a:path w="204" h="214" extrusionOk="0">
                  <a:moveTo>
                    <a:pt x="1" y="1"/>
                  </a:moveTo>
                  <a:cubicBezTo>
                    <a:pt x="90" y="12"/>
                    <a:pt x="168" y="4"/>
                    <a:pt x="181" y="29"/>
                  </a:cubicBezTo>
                  <a:cubicBezTo>
                    <a:pt x="203" y="72"/>
                    <a:pt x="197" y="140"/>
                    <a:pt x="179" y="188"/>
                  </a:cubicBezTo>
                  <a:cubicBezTo>
                    <a:pt x="171" y="205"/>
                    <a:pt x="71" y="214"/>
                    <a:pt x="54" y="193"/>
                  </a:cubicBezTo>
                  <a:cubicBezTo>
                    <a:pt x="23" y="155"/>
                    <a:pt x="24" y="92"/>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2" name="Google Shape;5825;p10">
              <a:extLst>
                <a:ext uri="{FF2B5EF4-FFF2-40B4-BE49-F238E27FC236}">
                  <a16:creationId xmlns:a16="http://schemas.microsoft.com/office/drawing/2014/main" id="{1836930F-BE17-070C-9980-A9BD27A5701A}"/>
                </a:ext>
              </a:extLst>
            </p:cNvPr>
            <p:cNvSpPr/>
            <p:nvPr/>
          </p:nvSpPr>
          <p:spPr>
            <a:xfrm>
              <a:off x="11033963" y="6387781"/>
              <a:ext cx="4296" cy="4357"/>
            </a:xfrm>
            <a:custGeom>
              <a:avLst/>
              <a:gdLst/>
              <a:ahLst/>
              <a:cxnLst/>
              <a:rect l="l" t="t" r="r" b="b"/>
              <a:pathLst>
                <a:path w="212" h="215" extrusionOk="0">
                  <a:moveTo>
                    <a:pt x="0" y="208"/>
                  </a:moveTo>
                  <a:cubicBezTo>
                    <a:pt x="26" y="118"/>
                    <a:pt x="26" y="50"/>
                    <a:pt x="61" y="23"/>
                  </a:cubicBezTo>
                  <a:cubicBezTo>
                    <a:pt x="90" y="0"/>
                    <a:pt x="157" y="26"/>
                    <a:pt x="207" y="31"/>
                  </a:cubicBezTo>
                  <a:cubicBezTo>
                    <a:pt x="201" y="85"/>
                    <a:pt x="211" y="152"/>
                    <a:pt x="182" y="189"/>
                  </a:cubicBezTo>
                  <a:cubicBezTo>
                    <a:pt x="162" y="215"/>
                    <a:pt x="91" y="200"/>
                    <a:pt x="0" y="20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3" name="Google Shape;5826;p10">
              <a:extLst>
                <a:ext uri="{FF2B5EF4-FFF2-40B4-BE49-F238E27FC236}">
                  <a16:creationId xmlns:a16="http://schemas.microsoft.com/office/drawing/2014/main" id="{CFF2FE79-E746-9B2C-5330-A214EBD5A71E}"/>
                </a:ext>
              </a:extLst>
            </p:cNvPr>
            <p:cNvSpPr/>
            <p:nvPr/>
          </p:nvSpPr>
          <p:spPr>
            <a:xfrm>
              <a:off x="11232527" y="6634188"/>
              <a:ext cx="4377" cy="4438"/>
            </a:xfrm>
            <a:custGeom>
              <a:avLst/>
              <a:gdLst/>
              <a:ahLst/>
              <a:cxnLst/>
              <a:rect l="l" t="t" r="r" b="b"/>
              <a:pathLst>
                <a:path w="216" h="219" extrusionOk="0">
                  <a:moveTo>
                    <a:pt x="1" y="218"/>
                  </a:moveTo>
                  <a:cubicBezTo>
                    <a:pt x="25" y="122"/>
                    <a:pt x="22" y="53"/>
                    <a:pt x="57" y="21"/>
                  </a:cubicBezTo>
                  <a:cubicBezTo>
                    <a:pt x="79" y="0"/>
                    <a:pt x="168" y="15"/>
                    <a:pt x="195" y="44"/>
                  </a:cubicBezTo>
                  <a:cubicBezTo>
                    <a:pt x="216" y="67"/>
                    <a:pt x="201" y="149"/>
                    <a:pt x="174" y="181"/>
                  </a:cubicBezTo>
                  <a:cubicBezTo>
                    <a:pt x="152" y="208"/>
                    <a:pt x="89" y="202"/>
                    <a:pt x="1" y="218"/>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4" name="Google Shape;5827;p10">
              <a:extLst>
                <a:ext uri="{FF2B5EF4-FFF2-40B4-BE49-F238E27FC236}">
                  <a16:creationId xmlns:a16="http://schemas.microsoft.com/office/drawing/2014/main" id="{3A0DDB81-BF5D-7BBA-1D8B-DBCDDFE41E87}"/>
                </a:ext>
              </a:extLst>
            </p:cNvPr>
            <p:cNvSpPr/>
            <p:nvPr/>
          </p:nvSpPr>
          <p:spPr>
            <a:xfrm>
              <a:off x="10988877" y="6365167"/>
              <a:ext cx="4276" cy="3992"/>
            </a:xfrm>
            <a:custGeom>
              <a:avLst/>
              <a:gdLst/>
              <a:ahLst/>
              <a:cxnLst/>
              <a:rect l="l" t="t" r="r" b="b"/>
              <a:pathLst>
                <a:path w="211" h="197" extrusionOk="0">
                  <a:moveTo>
                    <a:pt x="0" y="196"/>
                  </a:moveTo>
                  <a:cubicBezTo>
                    <a:pt x="25" y="110"/>
                    <a:pt x="26" y="39"/>
                    <a:pt x="57" y="22"/>
                  </a:cubicBezTo>
                  <a:cubicBezTo>
                    <a:pt x="93" y="1"/>
                    <a:pt x="155" y="28"/>
                    <a:pt x="206" y="34"/>
                  </a:cubicBezTo>
                  <a:cubicBezTo>
                    <a:pt x="201" y="80"/>
                    <a:pt x="210" y="146"/>
                    <a:pt x="184" y="166"/>
                  </a:cubicBezTo>
                  <a:cubicBezTo>
                    <a:pt x="151" y="193"/>
                    <a:pt x="89" y="185"/>
                    <a:pt x="0" y="19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5" name="Google Shape;5828;p10">
              <a:extLst>
                <a:ext uri="{FF2B5EF4-FFF2-40B4-BE49-F238E27FC236}">
                  <a16:creationId xmlns:a16="http://schemas.microsoft.com/office/drawing/2014/main" id="{91F411F5-A33F-B50C-868A-FC14DC9EC8CE}"/>
                </a:ext>
              </a:extLst>
            </p:cNvPr>
            <p:cNvSpPr/>
            <p:nvPr/>
          </p:nvSpPr>
          <p:spPr>
            <a:xfrm>
              <a:off x="10954489" y="6396008"/>
              <a:ext cx="4559" cy="4195"/>
            </a:xfrm>
            <a:custGeom>
              <a:avLst/>
              <a:gdLst/>
              <a:ahLst/>
              <a:cxnLst/>
              <a:rect l="l" t="t" r="r" b="b"/>
              <a:pathLst>
                <a:path w="225" h="207" extrusionOk="0">
                  <a:moveTo>
                    <a:pt x="1" y="207"/>
                  </a:moveTo>
                  <a:cubicBezTo>
                    <a:pt x="24" y="117"/>
                    <a:pt x="22" y="49"/>
                    <a:pt x="53" y="25"/>
                  </a:cubicBezTo>
                  <a:cubicBezTo>
                    <a:pt x="86" y="0"/>
                    <a:pt x="152" y="18"/>
                    <a:pt x="203" y="16"/>
                  </a:cubicBezTo>
                  <a:cubicBezTo>
                    <a:pt x="203" y="68"/>
                    <a:pt x="224" y="139"/>
                    <a:pt x="198" y="164"/>
                  </a:cubicBezTo>
                  <a:cubicBezTo>
                    <a:pt x="166" y="196"/>
                    <a:pt x="96" y="189"/>
                    <a:pt x="1" y="20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6" name="Google Shape;5829;p10">
              <a:extLst>
                <a:ext uri="{FF2B5EF4-FFF2-40B4-BE49-F238E27FC236}">
                  <a16:creationId xmlns:a16="http://schemas.microsoft.com/office/drawing/2014/main" id="{E76440AB-504C-C587-0873-2FB88763F3F7}"/>
                </a:ext>
              </a:extLst>
            </p:cNvPr>
            <p:cNvSpPr/>
            <p:nvPr/>
          </p:nvSpPr>
          <p:spPr>
            <a:xfrm>
              <a:off x="11067399" y="6285247"/>
              <a:ext cx="4478" cy="4559"/>
            </a:xfrm>
            <a:custGeom>
              <a:avLst/>
              <a:gdLst/>
              <a:ahLst/>
              <a:cxnLst/>
              <a:rect l="l" t="t" r="r" b="b"/>
              <a:pathLst>
                <a:path w="221" h="225" extrusionOk="0">
                  <a:moveTo>
                    <a:pt x="0" y="225"/>
                  </a:moveTo>
                  <a:cubicBezTo>
                    <a:pt x="21" y="129"/>
                    <a:pt x="17" y="63"/>
                    <a:pt x="48" y="26"/>
                  </a:cubicBezTo>
                  <a:cubicBezTo>
                    <a:pt x="71" y="2"/>
                    <a:pt x="162" y="1"/>
                    <a:pt x="184" y="23"/>
                  </a:cubicBezTo>
                  <a:cubicBezTo>
                    <a:pt x="211" y="52"/>
                    <a:pt x="220" y="140"/>
                    <a:pt x="196" y="165"/>
                  </a:cubicBezTo>
                  <a:cubicBezTo>
                    <a:pt x="164" y="199"/>
                    <a:pt x="96" y="199"/>
                    <a:pt x="0" y="22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7" name="Google Shape;5830;p10">
              <a:extLst>
                <a:ext uri="{FF2B5EF4-FFF2-40B4-BE49-F238E27FC236}">
                  <a16:creationId xmlns:a16="http://schemas.microsoft.com/office/drawing/2014/main" id="{4CCD02EE-6092-77E9-245A-9A8D2EAB4220}"/>
                </a:ext>
              </a:extLst>
            </p:cNvPr>
            <p:cNvSpPr/>
            <p:nvPr/>
          </p:nvSpPr>
          <p:spPr>
            <a:xfrm>
              <a:off x="10959960" y="6287922"/>
              <a:ext cx="4073" cy="4053"/>
            </a:xfrm>
            <a:custGeom>
              <a:avLst/>
              <a:gdLst/>
              <a:ahLst/>
              <a:cxnLst/>
              <a:rect l="l" t="t" r="r" b="b"/>
              <a:pathLst>
                <a:path w="201" h="200" extrusionOk="0">
                  <a:moveTo>
                    <a:pt x="200" y="197"/>
                  </a:moveTo>
                  <a:cubicBezTo>
                    <a:pt x="116" y="188"/>
                    <a:pt x="37" y="200"/>
                    <a:pt x="24" y="175"/>
                  </a:cubicBezTo>
                  <a:cubicBezTo>
                    <a:pt x="1" y="132"/>
                    <a:pt x="17" y="68"/>
                    <a:pt x="18" y="12"/>
                  </a:cubicBezTo>
                  <a:cubicBezTo>
                    <a:pt x="68" y="15"/>
                    <a:pt x="133" y="0"/>
                    <a:pt x="165" y="26"/>
                  </a:cubicBezTo>
                  <a:cubicBezTo>
                    <a:pt x="193" y="48"/>
                    <a:pt x="186" y="116"/>
                    <a:pt x="200" y="19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8" name="Google Shape;5831;p10">
              <a:extLst>
                <a:ext uri="{FF2B5EF4-FFF2-40B4-BE49-F238E27FC236}">
                  <a16:creationId xmlns:a16="http://schemas.microsoft.com/office/drawing/2014/main" id="{EE20A194-AC5B-4B64-60EF-0DBEFC5E3CC0}"/>
                </a:ext>
              </a:extLst>
            </p:cNvPr>
            <p:cNvSpPr/>
            <p:nvPr/>
          </p:nvSpPr>
          <p:spPr>
            <a:xfrm>
              <a:off x="11051066" y="6327233"/>
              <a:ext cx="4255" cy="4823"/>
            </a:xfrm>
            <a:custGeom>
              <a:avLst/>
              <a:gdLst/>
              <a:ahLst/>
              <a:cxnLst/>
              <a:rect l="l" t="t" r="r" b="b"/>
              <a:pathLst>
                <a:path w="210" h="238" extrusionOk="0">
                  <a:moveTo>
                    <a:pt x="4" y="1"/>
                  </a:moveTo>
                  <a:cubicBezTo>
                    <a:pt x="90" y="36"/>
                    <a:pt x="156" y="45"/>
                    <a:pt x="187" y="83"/>
                  </a:cubicBezTo>
                  <a:cubicBezTo>
                    <a:pt x="209" y="108"/>
                    <a:pt x="198" y="201"/>
                    <a:pt x="172" y="217"/>
                  </a:cubicBezTo>
                  <a:cubicBezTo>
                    <a:pt x="137" y="238"/>
                    <a:pt x="49" y="232"/>
                    <a:pt x="30" y="205"/>
                  </a:cubicBezTo>
                  <a:cubicBezTo>
                    <a:pt x="1" y="166"/>
                    <a:pt x="13" y="97"/>
                    <a:pt x="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39" name="Google Shape;5832;p10">
              <a:extLst>
                <a:ext uri="{FF2B5EF4-FFF2-40B4-BE49-F238E27FC236}">
                  <a16:creationId xmlns:a16="http://schemas.microsoft.com/office/drawing/2014/main" id="{FE598EE4-D22C-04F0-5199-E90E66557852}"/>
                </a:ext>
              </a:extLst>
            </p:cNvPr>
            <p:cNvSpPr/>
            <p:nvPr/>
          </p:nvSpPr>
          <p:spPr>
            <a:xfrm>
              <a:off x="11190521" y="6333413"/>
              <a:ext cx="4093" cy="4134"/>
            </a:xfrm>
            <a:custGeom>
              <a:avLst/>
              <a:gdLst/>
              <a:ahLst/>
              <a:cxnLst/>
              <a:rect l="l" t="t" r="r" b="b"/>
              <a:pathLst>
                <a:path w="202" h="204" extrusionOk="0">
                  <a:moveTo>
                    <a:pt x="5" y="204"/>
                  </a:moveTo>
                  <a:cubicBezTo>
                    <a:pt x="14" y="121"/>
                    <a:pt x="0" y="43"/>
                    <a:pt x="26" y="26"/>
                  </a:cubicBezTo>
                  <a:cubicBezTo>
                    <a:pt x="66" y="0"/>
                    <a:pt x="133" y="17"/>
                    <a:pt x="188" y="15"/>
                  </a:cubicBezTo>
                  <a:cubicBezTo>
                    <a:pt x="186" y="67"/>
                    <a:pt x="202" y="132"/>
                    <a:pt x="176" y="165"/>
                  </a:cubicBezTo>
                  <a:cubicBezTo>
                    <a:pt x="153" y="195"/>
                    <a:pt x="83" y="188"/>
                    <a:pt x="5" y="20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0" name="Google Shape;5833;p10">
              <a:extLst>
                <a:ext uri="{FF2B5EF4-FFF2-40B4-BE49-F238E27FC236}">
                  <a16:creationId xmlns:a16="http://schemas.microsoft.com/office/drawing/2014/main" id="{789F3FE3-1F92-16F5-6515-D166F5DBDDDB}"/>
                </a:ext>
              </a:extLst>
            </p:cNvPr>
            <p:cNvSpPr/>
            <p:nvPr/>
          </p:nvSpPr>
          <p:spPr>
            <a:xfrm>
              <a:off x="10967661" y="6495199"/>
              <a:ext cx="4032" cy="4498"/>
            </a:xfrm>
            <a:custGeom>
              <a:avLst/>
              <a:gdLst/>
              <a:ahLst/>
              <a:cxnLst/>
              <a:rect l="l" t="t" r="r" b="b"/>
              <a:pathLst>
                <a:path w="199" h="222" extrusionOk="0">
                  <a:moveTo>
                    <a:pt x="1" y="222"/>
                  </a:moveTo>
                  <a:cubicBezTo>
                    <a:pt x="11" y="128"/>
                    <a:pt x="1" y="61"/>
                    <a:pt x="30" y="24"/>
                  </a:cubicBezTo>
                  <a:cubicBezTo>
                    <a:pt x="50" y="1"/>
                    <a:pt x="153" y="2"/>
                    <a:pt x="168" y="23"/>
                  </a:cubicBezTo>
                  <a:cubicBezTo>
                    <a:pt x="194" y="64"/>
                    <a:pt x="198" y="139"/>
                    <a:pt x="177" y="181"/>
                  </a:cubicBezTo>
                  <a:cubicBezTo>
                    <a:pt x="164" y="208"/>
                    <a:pt x="87" y="204"/>
                    <a:pt x="1" y="222"/>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1" name="Google Shape;5834;p10">
              <a:extLst>
                <a:ext uri="{FF2B5EF4-FFF2-40B4-BE49-F238E27FC236}">
                  <a16:creationId xmlns:a16="http://schemas.microsoft.com/office/drawing/2014/main" id="{BFA0BC35-8071-E926-7A6F-F0BA74C20522}"/>
                </a:ext>
              </a:extLst>
            </p:cNvPr>
            <p:cNvSpPr/>
            <p:nvPr/>
          </p:nvSpPr>
          <p:spPr>
            <a:xfrm>
              <a:off x="11182901" y="6377669"/>
              <a:ext cx="3972" cy="4215"/>
            </a:xfrm>
            <a:custGeom>
              <a:avLst/>
              <a:gdLst/>
              <a:ahLst/>
              <a:cxnLst/>
              <a:rect l="l" t="t" r="r" b="b"/>
              <a:pathLst>
                <a:path w="196" h="208" extrusionOk="0">
                  <a:moveTo>
                    <a:pt x="190" y="207"/>
                  </a:moveTo>
                  <a:cubicBezTo>
                    <a:pt x="108" y="190"/>
                    <a:pt x="40" y="194"/>
                    <a:pt x="22" y="166"/>
                  </a:cubicBezTo>
                  <a:cubicBezTo>
                    <a:pt x="0" y="130"/>
                    <a:pt x="1" y="49"/>
                    <a:pt x="28" y="25"/>
                  </a:cubicBezTo>
                  <a:cubicBezTo>
                    <a:pt x="53" y="1"/>
                    <a:pt x="137" y="4"/>
                    <a:pt x="169" y="30"/>
                  </a:cubicBezTo>
                  <a:cubicBezTo>
                    <a:pt x="196" y="52"/>
                    <a:pt x="182" y="121"/>
                    <a:pt x="190" y="207"/>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2" name="Google Shape;5835;p10">
              <a:extLst>
                <a:ext uri="{FF2B5EF4-FFF2-40B4-BE49-F238E27FC236}">
                  <a16:creationId xmlns:a16="http://schemas.microsoft.com/office/drawing/2014/main" id="{29E243EF-8BF6-F6C4-B975-47156A00E512}"/>
                </a:ext>
              </a:extLst>
            </p:cNvPr>
            <p:cNvSpPr/>
            <p:nvPr/>
          </p:nvSpPr>
          <p:spPr>
            <a:xfrm>
              <a:off x="10886180" y="6491328"/>
              <a:ext cx="4195" cy="4174"/>
            </a:xfrm>
            <a:custGeom>
              <a:avLst/>
              <a:gdLst/>
              <a:ahLst/>
              <a:cxnLst/>
              <a:rect l="l" t="t" r="r" b="b"/>
              <a:pathLst>
                <a:path w="207" h="206" extrusionOk="0">
                  <a:moveTo>
                    <a:pt x="206" y="201"/>
                  </a:moveTo>
                  <a:cubicBezTo>
                    <a:pt x="122" y="193"/>
                    <a:pt x="44" y="205"/>
                    <a:pt x="26" y="178"/>
                  </a:cubicBezTo>
                  <a:cubicBezTo>
                    <a:pt x="1" y="138"/>
                    <a:pt x="18" y="70"/>
                    <a:pt x="16" y="14"/>
                  </a:cubicBezTo>
                  <a:cubicBezTo>
                    <a:pt x="66" y="17"/>
                    <a:pt x="132" y="0"/>
                    <a:pt x="161" y="26"/>
                  </a:cubicBezTo>
                  <a:cubicBezTo>
                    <a:pt x="193" y="52"/>
                    <a:pt x="188" y="120"/>
                    <a:pt x="206" y="20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3" name="Google Shape;5836;p10">
              <a:extLst>
                <a:ext uri="{FF2B5EF4-FFF2-40B4-BE49-F238E27FC236}">
                  <a16:creationId xmlns:a16="http://schemas.microsoft.com/office/drawing/2014/main" id="{15A3FE3E-FA18-2E47-53CF-4AC9221139E4}"/>
                </a:ext>
              </a:extLst>
            </p:cNvPr>
            <p:cNvSpPr/>
            <p:nvPr/>
          </p:nvSpPr>
          <p:spPr>
            <a:xfrm>
              <a:off x="11195262" y="6326706"/>
              <a:ext cx="4093" cy="4255"/>
            </a:xfrm>
            <a:custGeom>
              <a:avLst/>
              <a:gdLst/>
              <a:ahLst/>
              <a:cxnLst/>
              <a:rect l="l" t="t" r="r" b="b"/>
              <a:pathLst>
                <a:path w="202" h="210" extrusionOk="0">
                  <a:moveTo>
                    <a:pt x="8" y="210"/>
                  </a:moveTo>
                  <a:cubicBezTo>
                    <a:pt x="14" y="126"/>
                    <a:pt x="1" y="58"/>
                    <a:pt x="28" y="28"/>
                  </a:cubicBezTo>
                  <a:cubicBezTo>
                    <a:pt x="54" y="1"/>
                    <a:pt x="123" y="16"/>
                    <a:pt x="174" y="12"/>
                  </a:cubicBezTo>
                  <a:cubicBezTo>
                    <a:pt x="177" y="63"/>
                    <a:pt x="201" y="129"/>
                    <a:pt x="178" y="162"/>
                  </a:cubicBezTo>
                  <a:cubicBezTo>
                    <a:pt x="158" y="193"/>
                    <a:pt x="87" y="190"/>
                    <a:pt x="8" y="21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4" name="Google Shape;5837;p10">
              <a:extLst>
                <a:ext uri="{FF2B5EF4-FFF2-40B4-BE49-F238E27FC236}">
                  <a16:creationId xmlns:a16="http://schemas.microsoft.com/office/drawing/2014/main" id="{AAACA864-F2BE-1CF1-7524-915001877EF8}"/>
                </a:ext>
              </a:extLst>
            </p:cNvPr>
            <p:cNvSpPr/>
            <p:nvPr/>
          </p:nvSpPr>
          <p:spPr>
            <a:xfrm>
              <a:off x="11062515" y="6418116"/>
              <a:ext cx="4093" cy="4539"/>
            </a:xfrm>
            <a:custGeom>
              <a:avLst/>
              <a:gdLst/>
              <a:ahLst/>
              <a:cxnLst/>
              <a:rect l="l" t="t" r="r" b="b"/>
              <a:pathLst>
                <a:path w="202" h="224" extrusionOk="0">
                  <a:moveTo>
                    <a:pt x="0" y="223"/>
                  </a:moveTo>
                  <a:cubicBezTo>
                    <a:pt x="17" y="123"/>
                    <a:pt x="10" y="54"/>
                    <a:pt x="41" y="22"/>
                  </a:cubicBezTo>
                  <a:cubicBezTo>
                    <a:pt x="62" y="0"/>
                    <a:pt x="148" y="14"/>
                    <a:pt x="181" y="40"/>
                  </a:cubicBezTo>
                  <a:cubicBezTo>
                    <a:pt x="202" y="57"/>
                    <a:pt x="196" y="140"/>
                    <a:pt x="172" y="172"/>
                  </a:cubicBezTo>
                  <a:cubicBezTo>
                    <a:pt x="150" y="201"/>
                    <a:pt x="89" y="200"/>
                    <a:pt x="0" y="223"/>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5" name="Google Shape;5838;p10">
              <a:extLst>
                <a:ext uri="{FF2B5EF4-FFF2-40B4-BE49-F238E27FC236}">
                  <a16:creationId xmlns:a16="http://schemas.microsoft.com/office/drawing/2014/main" id="{B34E7FFF-55BC-2351-9191-FE8B31C54AF7}"/>
                </a:ext>
              </a:extLst>
            </p:cNvPr>
            <p:cNvSpPr/>
            <p:nvPr/>
          </p:nvSpPr>
          <p:spPr>
            <a:xfrm>
              <a:off x="11008492" y="6308672"/>
              <a:ext cx="4215" cy="4114"/>
            </a:xfrm>
            <a:custGeom>
              <a:avLst/>
              <a:gdLst/>
              <a:ahLst/>
              <a:cxnLst/>
              <a:rect l="l" t="t" r="r" b="b"/>
              <a:pathLst>
                <a:path w="208" h="203" extrusionOk="0">
                  <a:moveTo>
                    <a:pt x="0" y="0"/>
                  </a:moveTo>
                  <a:cubicBezTo>
                    <a:pt x="91" y="17"/>
                    <a:pt x="161" y="9"/>
                    <a:pt x="184" y="40"/>
                  </a:cubicBezTo>
                  <a:cubicBezTo>
                    <a:pt x="208" y="69"/>
                    <a:pt x="200" y="144"/>
                    <a:pt x="177" y="181"/>
                  </a:cubicBezTo>
                  <a:cubicBezTo>
                    <a:pt x="163" y="202"/>
                    <a:pt x="73" y="203"/>
                    <a:pt x="49" y="180"/>
                  </a:cubicBezTo>
                  <a:cubicBezTo>
                    <a:pt x="19" y="151"/>
                    <a:pt x="21" y="88"/>
                    <a:pt x="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6" name="Google Shape;5839;p10">
              <a:extLst>
                <a:ext uri="{FF2B5EF4-FFF2-40B4-BE49-F238E27FC236}">
                  <a16:creationId xmlns:a16="http://schemas.microsoft.com/office/drawing/2014/main" id="{4CEC5A25-FF1F-657D-E893-A0030B192EE9}"/>
                </a:ext>
              </a:extLst>
            </p:cNvPr>
            <p:cNvSpPr/>
            <p:nvPr/>
          </p:nvSpPr>
          <p:spPr>
            <a:xfrm>
              <a:off x="11304585" y="6558867"/>
              <a:ext cx="3668" cy="4134"/>
            </a:xfrm>
            <a:custGeom>
              <a:avLst/>
              <a:gdLst/>
              <a:ahLst/>
              <a:cxnLst/>
              <a:rect l="l" t="t" r="r" b="b"/>
              <a:pathLst>
                <a:path w="181" h="204" extrusionOk="0">
                  <a:moveTo>
                    <a:pt x="180" y="200"/>
                  </a:moveTo>
                  <a:cubicBezTo>
                    <a:pt x="107" y="193"/>
                    <a:pt x="34" y="204"/>
                    <a:pt x="24" y="184"/>
                  </a:cubicBezTo>
                  <a:cubicBezTo>
                    <a:pt x="1" y="136"/>
                    <a:pt x="7" y="74"/>
                    <a:pt x="2" y="19"/>
                  </a:cubicBezTo>
                  <a:cubicBezTo>
                    <a:pt x="53" y="19"/>
                    <a:pt x="120" y="0"/>
                    <a:pt x="148" y="25"/>
                  </a:cubicBezTo>
                  <a:cubicBezTo>
                    <a:pt x="177" y="52"/>
                    <a:pt x="168" y="122"/>
                    <a:pt x="180" y="20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7" name="Google Shape;5840;p10">
              <a:extLst>
                <a:ext uri="{FF2B5EF4-FFF2-40B4-BE49-F238E27FC236}">
                  <a16:creationId xmlns:a16="http://schemas.microsoft.com/office/drawing/2014/main" id="{EDA21317-D17F-723D-1009-65BD7A0275B3}"/>
                </a:ext>
              </a:extLst>
            </p:cNvPr>
            <p:cNvSpPr/>
            <p:nvPr/>
          </p:nvSpPr>
          <p:spPr>
            <a:xfrm>
              <a:off x="11287665" y="6375501"/>
              <a:ext cx="3992" cy="3972"/>
            </a:xfrm>
            <a:custGeom>
              <a:avLst/>
              <a:gdLst/>
              <a:ahLst/>
              <a:cxnLst/>
              <a:rect l="l" t="t" r="r" b="b"/>
              <a:pathLst>
                <a:path w="197" h="196" extrusionOk="0">
                  <a:moveTo>
                    <a:pt x="1" y="196"/>
                  </a:moveTo>
                  <a:cubicBezTo>
                    <a:pt x="10" y="113"/>
                    <a:pt x="2" y="31"/>
                    <a:pt x="25" y="20"/>
                  </a:cubicBezTo>
                  <a:cubicBezTo>
                    <a:pt x="70" y="1"/>
                    <a:pt x="132" y="22"/>
                    <a:pt x="188" y="26"/>
                  </a:cubicBezTo>
                  <a:cubicBezTo>
                    <a:pt x="183" y="73"/>
                    <a:pt x="196" y="139"/>
                    <a:pt x="170" y="166"/>
                  </a:cubicBezTo>
                  <a:cubicBezTo>
                    <a:pt x="142" y="194"/>
                    <a:pt x="77" y="185"/>
                    <a:pt x="1" y="196"/>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8" name="Google Shape;5841;p10">
              <a:extLst>
                <a:ext uri="{FF2B5EF4-FFF2-40B4-BE49-F238E27FC236}">
                  <a16:creationId xmlns:a16="http://schemas.microsoft.com/office/drawing/2014/main" id="{09B7D953-C1D8-4917-E44D-964A4D8A6440}"/>
                </a:ext>
              </a:extLst>
            </p:cNvPr>
            <p:cNvSpPr/>
            <p:nvPr/>
          </p:nvSpPr>
          <p:spPr>
            <a:xfrm>
              <a:off x="11245456" y="6478927"/>
              <a:ext cx="3425" cy="4863"/>
            </a:xfrm>
            <a:custGeom>
              <a:avLst/>
              <a:gdLst/>
              <a:ahLst/>
              <a:cxnLst/>
              <a:rect l="l" t="t" r="r" b="b"/>
              <a:pathLst>
                <a:path w="169" h="240" extrusionOk="0">
                  <a:moveTo>
                    <a:pt x="168" y="1"/>
                  </a:moveTo>
                  <a:cubicBezTo>
                    <a:pt x="150" y="107"/>
                    <a:pt x="143" y="171"/>
                    <a:pt x="123" y="229"/>
                  </a:cubicBezTo>
                  <a:cubicBezTo>
                    <a:pt x="119" y="240"/>
                    <a:pt x="20" y="234"/>
                    <a:pt x="19" y="225"/>
                  </a:cubicBezTo>
                  <a:cubicBezTo>
                    <a:pt x="7" y="165"/>
                    <a:pt x="0" y="101"/>
                    <a:pt x="14" y="41"/>
                  </a:cubicBezTo>
                  <a:cubicBezTo>
                    <a:pt x="17" y="24"/>
                    <a:pt x="87" y="21"/>
                    <a:pt x="16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9" name="Google Shape;5842;p10">
              <a:extLst>
                <a:ext uri="{FF2B5EF4-FFF2-40B4-BE49-F238E27FC236}">
                  <a16:creationId xmlns:a16="http://schemas.microsoft.com/office/drawing/2014/main" id="{E4E79C87-E665-40FB-B4BA-684901E70942}"/>
                </a:ext>
              </a:extLst>
            </p:cNvPr>
            <p:cNvSpPr/>
            <p:nvPr/>
          </p:nvSpPr>
          <p:spPr>
            <a:xfrm>
              <a:off x="11004419" y="6362168"/>
              <a:ext cx="4154" cy="3992"/>
            </a:xfrm>
            <a:custGeom>
              <a:avLst/>
              <a:gdLst/>
              <a:ahLst/>
              <a:cxnLst/>
              <a:rect l="l" t="t" r="r" b="b"/>
              <a:pathLst>
                <a:path w="205" h="197" extrusionOk="0">
                  <a:moveTo>
                    <a:pt x="1" y="0"/>
                  </a:moveTo>
                  <a:cubicBezTo>
                    <a:pt x="85" y="12"/>
                    <a:pt x="151" y="3"/>
                    <a:pt x="179" y="32"/>
                  </a:cubicBezTo>
                  <a:cubicBezTo>
                    <a:pt x="204" y="55"/>
                    <a:pt x="203" y="144"/>
                    <a:pt x="179" y="167"/>
                  </a:cubicBezTo>
                  <a:cubicBezTo>
                    <a:pt x="152" y="193"/>
                    <a:pt x="68" y="197"/>
                    <a:pt x="41" y="174"/>
                  </a:cubicBezTo>
                  <a:cubicBezTo>
                    <a:pt x="11" y="149"/>
                    <a:pt x="17" y="81"/>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50" name="Google Shape;5843;p10">
              <a:extLst>
                <a:ext uri="{FF2B5EF4-FFF2-40B4-BE49-F238E27FC236}">
                  <a16:creationId xmlns:a16="http://schemas.microsoft.com/office/drawing/2014/main" id="{85027385-989E-A710-D4B7-601C863C5C96}"/>
                </a:ext>
              </a:extLst>
            </p:cNvPr>
            <p:cNvSpPr/>
            <p:nvPr/>
          </p:nvSpPr>
          <p:spPr>
            <a:xfrm>
              <a:off x="11242537" y="6458988"/>
              <a:ext cx="4620" cy="4640"/>
            </a:xfrm>
            <a:custGeom>
              <a:avLst/>
              <a:gdLst/>
              <a:ahLst/>
              <a:cxnLst/>
              <a:rect l="l" t="t" r="r" b="b"/>
              <a:pathLst>
                <a:path w="228" h="229" extrusionOk="0">
                  <a:moveTo>
                    <a:pt x="227" y="75"/>
                  </a:moveTo>
                  <a:cubicBezTo>
                    <a:pt x="188" y="126"/>
                    <a:pt x="148" y="177"/>
                    <a:pt x="110" y="228"/>
                  </a:cubicBezTo>
                  <a:cubicBezTo>
                    <a:pt x="74" y="192"/>
                    <a:pt x="37" y="156"/>
                    <a:pt x="1" y="120"/>
                  </a:cubicBezTo>
                  <a:cubicBezTo>
                    <a:pt x="52" y="81"/>
                    <a:pt x="102" y="40"/>
                    <a:pt x="15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51" name="Google Shape;5844;p10">
              <a:extLst>
                <a:ext uri="{FF2B5EF4-FFF2-40B4-BE49-F238E27FC236}">
                  <a16:creationId xmlns:a16="http://schemas.microsoft.com/office/drawing/2014/main" id="{87404446-16C9-8BA4-6C77-2005EEB9C4F1}"/>
                </a:ext>
              </a:extLst>
            </p:cNvPr>
            <p:cNvSpPr/>
            <p:nvPr/>
          </p:nvSpPr>
          <p:spPr>
            <a:xfrm>
              <a:off x="11158423" y="6456941"/>
              <a:ext cx="3951" cy="4174"/>
            </a:xfrm>
            <a:custGeom>
              <a:avLst/>
              <a:gdLst/>
              <a:ahLst/>
              <a:cxnLst/>
              <a:rect l="l" t="t" r="r" b="b"/>
              <a:pathLst>
                <a:path w="195" h="206" extrusionOk="0">
                  <a:moveTo>
                    <a:pt x="195" y="205"/>
                  </a:moveTo>
                  <a:cubicBezTo>
                    <a:pt x="112" y="186"/>
                    <a:pt x="43" y="189"/>
                    <a:pt x="24" y="159"/>
                  </a:cubicBezTo>
                  <a:cubicBezTo>
                    <a:pt x="1" y="126"/>
                    <a:pt x="22" y="62"/>
                    <a:pt x="23" y="12"/>
                  </a:cubicBezTo>
                  <a:cubicBezTo>
                    <a:pt x="72" y="15"/>
                    <a:pt x="138" y="1"/>
                    <a:pt x="167" y="27"/>
                  </a:cubicBezTo>
                  <a:cubicBezTo>
                    <a:pt x="195" y="53"/>
                    <a:pt x="184" y="120"/>
                    <a:pt x="195" y="205"/>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52" name="Google Shape;5845;p10">
              <a:extLst>
                <a:ext uri="{FF2B5EF4-FFF2-40B4-BE49-F238E27FC236}">
                  <a16:creationId xmlns:a16="http://schemas.microsoft.com/office/drawing/2014/main" id="{D51D9C25-F906-1B1F-F815-ABEEA2044FA9}"/>
                </a:ext>
              </a:extLst>
            </p:cNvPr>
            <p:cNvSpPr/>
            <p:nvPr/>
          </p:nvSpPr>
          <p:spPr>
            <a:xfrm>
              <a:off x="10985817" y="6345572"/>
              <a:ext cx="4438" cy="4134"/>
            </a:xfrm>
            <a:custGeom>
              <a:avLst/>
              <a:gdLst/>
              <a:ahLst/>
              <a:cxnLst/>
              <a:rect l="l" t="t" r="r" b="b"/>
              <a:pathLst>
                <a:path w="219" h="204" extrusionOk="0">
                  <a:moveTo>
                    <a:pt x="219" y="204"/>
                  </a:moveTo>
                  <a:cubicBezTo>
                    <a:pt x="125" y="186"/>
                    <a:pt x="59" y="191"/>
                    <a:pt x="24" y="160"/>
                  </a:cubicBezTo>
                  <a:cubicBezTo>
                    <a:pt x="1" y="140"/>
                    <a:pt x="7" y="45"/>
                    <a:pt x="32" y="25"/>
                  </a:cubicBezTo>
                  <a:cubicBezTo>
                    <a:pt x="63" y="0"/>
                    <a:pt x="143" y="0"/>
                    <a:pt x="175" y="25"/>
                  </a:cubicBezTo>
                  <a:cubicBezTo>
                    <a:pt x="205" y="47"/>
                    <a:pt x="200" y="116"/>
                    <a:pt x="219" y="204"/>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grpSp>
      <p:sp>
        <p:nvSpPr>
          <p:cNvPr id="11" name="Google Shape;5846;p10">
            <a:extLst>
              <a:ext uri="{FF2B5EF4-FFF2-40B4-BE49-F238E27FC236}">
                <a16:creationId xmlns:a16="http://schemas.microsoft.com/office/drawing/2014/main" id="{84870BCE-7657-924B-055B-A923DAB6675F}"/>
              </a:ext>
            </a:extLst>
          </p:cNvPr>
          <p:cNvSpPr/>
          <p:nvPr userDrawn="1"/>
        </p:nvSpPr>
        <p:spPr>
          <a:xfrm flipH="1">
            <a:off x="-825" y="6107"/>
            <a:ext cx="1280615" cy="1363081"/>
          </a:xfrm>
          <a:custGeom>
            <a:avLst/>
            <a:gdLst/>
            <a:ahLst/>
            <a:cxnLst/>
            <a:rect l="l" t="t" r="r" b="b"/>
            <a:pathLst>
              <a:path w="13122" h="13967" extrusionOk="0">
                <a:moveTo>
                  <a:pt x="1" y="0"/>
                </a:moveTo>
                <a:cubicBezTo>
                  <a:pt x="417" y="846"/>
                  <a:pt x="810" y="1727"/>
                  <a:pt x="1406" y="2417"/>
                </a:cubicBezTo>
                <a:cubicBezTo>
                  <a:pt x="2572" y="3786"/>
                  <a:pt x="4370" y="4477"/>
                  <a:pt x="5620" y="5751"/>
                </a:cubicBezTo>
                <a:cubicBezTo>
                  <a:pt x="6430" y="6584"/>
                  <a:pt x="6978" y="7620"/>
                  <a:pt x="7692" y="8525"/>
                </a:cubicBezTo>
                <a:cubicBezTo>
                  <a:pt x="9300" y="10537"/>
                  <a:pt x="11740" y="11823"/>
                  <a:pt x="13121" y="13966"/>
                </a:cubicBezTo>
                <a:lnTo>
                  <a:pt x="13121" y="12240"/>
                </a:lnTo>
                <a:cubicBezTo>
                  <a:pt x="9669" y="8096"/>
                  <a:pt x="4537" y="4941"/>
                  <a:pt x="239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47;p10">
            <a:extLst>
              <a:ext uri="{FF2B5EF4-FFF2-40B4-BE49-F238E27FC236}">
                <a16:creationId xmlns:a16="http://schemas.microsoft.com/office/drawing/2014/main" id="{2969F219-4BB5-280A-E125-4BA9A79E6A79}"/>
              </a:ext>
            </a:extLst>
          </p:cNvPr>
          <p:cNvSpPr/>
          <p:nvPr userDrawn="1"/>
        </p:nvSpPr>
        <p:spPr>
          <a:xfrm flipH="1">
            <a:off x="-3173" y="2594"/>
            <a:ext cx="782109" cy="883217"/>
          </a:xfrm>
          <a:custGeom>
            <a:avLst/>
            <a:gdLst/>
            <a:ahLst/>
            <a:cxnLst/>
            <a:rect l="l" t="t" r="r" b="b"/>
            <a:pathLst>
              <a:path w="8014" h="9050" extrusionOk="0">
                <a:moveTo>
                  <a:pt x="0" y="1"/>
                </a:moveTo>
                <a:cubicBezTo>
                  <a:pt x="381" y="882"/>
                  <a:pt x="822" y="1739"/>
                  <a:pt x="1393" y="2513"/>
                </a:cubicBezTo>
                <a:cubicBezTo>
                  <a:pt x="2370" y="3822"/>
                  <a:pt x="3703" y="4799"/>
                  <a:pt x="4930" y="5846"/>
                </a:cubicBezTo>
                <a:cubicBezTo>
                  <a:pt x="6049" y="6835"/>
                  <a:pt x="7085" y="7906"/>
                  <a:pt x="8013" y="9049"/>
                </a:cubicBezTo>
                <a:lnTo>
                  <a:pt x="8013" y="6085"/>
                </a:lnTo>
                <a:cubicBezTo>
                  <a:pt x="7680" y="5763"/>
                  <a:pt x="7370" y="5430"/>
                  <a:pt x="7073" y="5096"/>
                </a:cubicBezTo>
                <a:cubicBezTo>
                  <a:pt x="5942" y="3811"/>
                  <a:pt x="5013" y="2322"/>
                  <a:pt x="4382" y="727"/>
                </a:cubicBezTo>
                <a:cubicBezTo>
                  <a:pt x="4287" y="489"/>
                  <a:pt x="4203" y="251"/>
                  <a:pt x="410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48;p10">
            <a:extLst>
              <a:ext uri="{FF2B5EF4-FFF2-40B4-BE49-F238E27FC236}">
                <a16:creationId xmlns:a16="http://schemas.microsoft.com/office/drawing/2014/main" id="{399587FF-D2A3-9708-5D73-BD65EC131926}"/>
              </a:ext>
            </a:extLst>
          </p:cNvPr>
          <p:cNvSpPr/>
          <p:nvPr userDrawn="1"/>
        </p:nvSpPr>
        <p:spPr>
          <a:xfrm rot="5400000">
            <a:off x="221650" y="-132740"/>
            <a:ext cx="1344292" cy="1637871"/>
          </a:xfrm>
          <a:custGeom>
            <a:avLst/>
            <a:gdLst/>
            <a:ahLst/>
            <a:cxnLst/>
            <a:rect l="l" t="t" r="r" b="b"/>
            <a:pathLst>
              <a:path w="42731" h="52063" extrusionOk="0">
                <a:moveTo>
                  <a:pt x="0" y="1"/>
                </a:moveTo>
                <a:lnTo>
                  <a:pt x="0" y="1"/>
                </a:lnTo>
                <a:cubicBezTo>
                  <a:pt x="1284" y="3494"/>
                  <a:pt x="3597" y="6535"/>
                  <a:pt x="5925" y="9428"/>
                </a:cubicBezTo>
                <a:cubicBezTo>
                  <a:pt x="8747" y="12936"/>
                  <a:pt x="11875" y="16188"/>
                  <a:pt x="15126" y="19300"/>
                </a:cubicBezTo>
                <a:cubicBezTo>
                  <a:pt x="18402" y="22435"/>
                  <a:pt x="21805" y="25434"/>
                  <a:pt x="25194" y="28449"/>
                </a:cubicBezTo>
                <a:cubicBezTo>
                  <a:pt x="28594" y="31474"/>
                  <a:pt x="32101" y="34464"/>
                  <a:pt x="35219" y="37787"/>
                </a:cubicBezTo>
                <a:cubicBezTo>
                  <a:pt x="39001" y="41820"/>
                  <a:pt x="40879" y="46917"/>
                  <a:pt x="42684" y="52047"/>
                </a:cubicBezTo>
                <a:cubicBezTo>
                  <a:pt x="42688" y="52058"/>
                  <a:pt x="42697" y="52063"/>
                  <a:pt x="42705" y="52063"/>
                </a:cubicBezTo>
                <a:cubicBezTo>
                  <a:pt x="42718" y="52063"/>
                  <a:pt x="42731" y="52052"/>
                  <a:pt x="42726" y="52036"/>
                </a:cubicBezTo>
                <a:cubicBezTo>
                  <a:pt x="41411" y="47816"/>
                  <a:pt x="40032" y="43563"/>
                  <a:pt x="37378" y="39961"/>
                </a:cubicBezTo>
                <a:cubicBezTo>
                  <a:pt x="34746" y="36388"/>
                  <a:pt x="31162" y="33456"/>
                  <a:pt x="27876" y="30504"/>
                </a:cubicBezTo>
                <a:cubicBezTo>
                  <a:pt x="21153" y="24463"/>
                  <a:pt x="14202" y="18613"/>
                  <a:pt x="8239" y="11791"/>
                </a:cubicBezTo>
                <a:cubicBezTo>
                  <a:pt x="6530" y="9838"/>
                  <a:pt x="4907" y="7807"/>
                  <a:pt x="3406" y="5690"/>
                </a:cubicBezTo>
                <a:cubicBezTo>
                  <a:pt x="2174" y="3952"/>
                  <a:pt x="767" y="2056"/>
                  <a:pt x="0" y="1"/>
                </a:cubicBezTo>
                <a:close/>
              </a:path>
            </a:pathLst>
          </a:custGeom>
          <a:gradFill>
            <a:gsLst>
              <a:gs pos="0">
                <a:schemeClr val="lt2"/>
              </a:gs>
              <a:gs pos="37000">
                <a:schemeClr val="accent1"/>
              </a:gs>
              <a:gs pos="62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15" name="Google Shape;5850;p10">
            <a:extLst>
              <a:ext uri="{FF2B5EF4-FFF2-40B4-BE49-F238E27FC236}">
                <a16:creationId xmlns:a16="http://schemas.microsoft.com/office/drawing/2014/main" id="{1874C3C9-F282-876C-5A4C-28909F472858}"/>
              </a:ext>
            </a:extLst>
          </p:cNvPr>
          <p:cNvSpPr/>
          <p:nvPr userDrawn="1"/>
        </p:nvSpPr>
        <p:spPr>
          <a:xfrm>
            <a:off x="2071147" y="1310261"/>
            <a:ext cx="26436" cy="20095"/>
          </a:xfrm>
          <a:custGeom>
            <a:avLst/>
            <a:gdLst/>
            <a:ahLst/>
            <a:cxnLst/>
            <a:rect l="l" t="t" r="r" b="b"/>
            <a:pathLst>
              <a:path w="346" h="263" extrusionOk="0">
                <a:moveTo>
                  <a:pt x="227" y="1"/>
                </a:moveTo>
                <a:cubicBezTo>
                  <a:pt x="131" y="12"/>
                  <a:pt x="72" y="60"/>
                  <a:pt x="0" y="108"/>
                </a:cubicBezTo>
                <a:cubicBezTo>
                  <a:pt x="60" y="143"/>
                  <a:pt x="131" y="203"/>
                  <a:pt x="191" y="251"/>
                </a:cubicBezTo>
                <a:cubicBezTo>
                  <a:pt x="203" y="263"/>
                  <a:pt x="239" y="263"/>
                  <a:pt x="262" y="263"/>
                </a:cubicBezTo>
                <a:cubicBezTo>
                  <a:pt x="298" y="251"/>
                  <a:pt x="310" y="227"/>
                  <a:pt x="346" y="227"/>
                </a:cubicBezTo>
                <a:cubicBezTo>
                  <a:pt x="346" y="179"/>
                  <a:pt x="346" y="120"/>
                  <a:pt x="322" y="84"/>
                </a:cubicBezTo>
                <a:cubicBezTo>
                  <a:pt x="298" y="36"/>
                  <a:pt x="250" y="1"/>
                  <a:pt x="22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 name="Google Shape;5851;p10">
            <a:extLst>
              <a:ext uri="{FF2B5EF4-FFF2-40B4-BE49-F238E27FC236}">
                <a16:creationId xmlns:a16="http://schemas.microsoft.com/office/drawing/2014/main" id="{CB460A08-257E-1E5F-81E5-81D9E2149B51}"/>
              </a:ext>
            </a:extLst>
          </p:cNvPr>
          <p:cNvSpPr/>
          <p:nvPr userDrawn="1"/>
        </p:nvSpPr>
        <p:spPr>
          <a:xfrm>
            <a:off x="1381587" y="262741"/>
            <a:ext cx="71974" cy="102383"/>
          </a:xfrm>
          <a:custGeom>
            <a:avLst/>
            <a:gdLst/>
            <a:ahLst/>
            <a:cxnLst/>
            <a:rect l="l" t="t" r="r" b="b"/>
            <a:pathLst>
              <a:path w="942" h="1340" extrusionOk="0">
                <a:moveTo>
                  <a:pt x="153" y="0"/>
                </a:moveTo>
                <a:cubicBezTo>
                  <a:pt x="107" y="0"/>
                  <a:pt x="34" y="37"/>
                  <a:pt x="24" y="66"/>
                </a:cubicBezTo>
                <a:cubicBezTo>
                  <a:pt x="1" y="126"/>
                  <a:pt x="24" y="209"/>
                  <a:pt x="48" y="268"/>
                </a:cubicBezTo>
                <a:cubicBezTo>
                  <a:pt x="134" y="407"/>
                  <a:pt x="238" y="498"/>
                  <a:pt x="371" y="498"/>
                </a:cubicBezTo>
                <a:cubicBezTo>
                  <a:pt x="386" y="498"/>
                  <a:pt x="401" y="497"/>
                  <a:pt x="417" y="495"/>
                </a:cubicBezTo>
                <a:cubicBezTo>
                  <a:pt x="477" y="602"/>
                  <a:pt x="560" y="661"/>
                  <a:pt x="596" y="745"/>
                </a:cubicBezTo>
                <a:cubicBezTo>
                  <a:pt x="643" y="840"/>
                  <a:pt x="715" y="935"/>
                  <a:pt x="584" y="1042"/>
                </a:cubicBezTo>
                <a:cubicBezTo>
                  <a:pt x="548" y="1078"/>
                  <a:pt x="524" y="1197"/>
                  <a:pt x="548" y="1221"/>
                </a:cubicBezTo>
                <a:cubicBezTo>
                  <a:pt x="596" y="1280"/>
                  <a:pt x="691" y="1340"/>
                  <a:pt x="763" y="1340"/>
                </a:cubicBezTo>
                <a:cubicBezTo>
                  <a:pt x="810" y="1340"/>
                  <a:pt x="905" y="1269"/>
                  <a:pt x="929" y="1209"/>
                </a:cubicBezTo>
                <a:cubicBezTo>
                  <a:pt x="941" y="1150"/>
                  <a:pt x="905" y="1054"/>
                  <a:pt x="882" y="983"/>
                </a:cubicBezTo>
                <a:cubicBezTo>
                  <a:pt x="870" y="923"/>
                  <a:pt x="810" y="876"/>
                  <a:pt x="810" y="816"/>
                </a:cubicBezTo>
                <a:cubicBezTo>
                  <a:pt x="810" y="745"/>
                  <a:pt x="822" y="661"/>
                  <a:pt x="834" y="578"/>
                </a:cubicBezTo>
                <a:cubicBezTo>
                  <a:pt x="865" y="463"/>
                  <a:pt x="777" y="357"/>
                  <a:pt x="659" y="357"/>
                </a:cubicBezTo>
                <a:cubicBezTo>
                  <a:pt x="642" y="357"/>
                  <a:pt x="625" y="359"/>
                  <a:pt x="608" y="364"/>
                </a:cubicBezTo>
                <a:cubicBezTo>
                  <a:pt x="550" y="374"/>
                  <a:pt x="510" y="382"/>
                  <a:pt x="481" y="382"/>
                </a:cubicBezTo>
                <a:cubicBezTo>
                  <a:pt x="414" y="382"/>
                  <a:pt x="406" y="342"/>
                  <a:pt x="382" y="209"/>
                </a:cubicBezTo>
                <a:cubicBezTo>
                  <a:pt x="382" y="185"/>
                  <a:pt x="382" y="149"/>
                  <a:pt x="358" y="137"/>
                </a:cubicBezTo>
                <a:cubicBezTo>
                  <a:pt x="298" y="78"/>
                  <a:pt x="262" y="18"/>
                  <a:pt x="179" y="7"/>
                </a:cubicBezTo>
                <a:cubicBezTo>
                  <a:pt x="172" y="2"/>
                  <a:pt x="163" y="0"/>
                  <a:pt x="15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 name="Google Shape;5852;p10">
            <a:extLst>
              <a:ext uri="{FF2B5EF4-FFF2-40B4-BE49-F238E27FC236}">
                <a16:creationId xmlns:a16="http://schemas.microsoft.com/office/drawing/2014/main" id="{9F5E76F0-9FF3-608F-561C-FAB261D0058B}"/>
              </a:ext>
            </a:extLst>
          </p:cNvPr>
          <p:cNvSpPr/>
          <p:nvPr userDrawn="1"/>
        </p:nvSpPr>
        <p:spPr>
          <a:xfrm>
            <a:off x="1348809" y="640948"/>
            <a:ext cx="101085" cy="71363"/>
          </a:xfrm>
          <a:custGeom>
            <a:avLst/>
            <a:gdLst/>
            <a:ahLst/>
            <a:cxnLst/>
            <a:rect l="l" t="t" r="r" b="b"/>
            <a:pathLst>
              <a:path w="1323" h="934" extrusionOk="0">
                <a:moveTo>
                  <a:pt x="1032" y="0"/>
                </a:moveTo>
                <a:cubicBezTo>
                  <a:pt x="945" y="0"/>
                  <a:pt x="887" y="54"/>
                  <a:pt x="846" y="152"/>
                </a:cubicBezTo>
                <a:cubicBezTo>
                  <a:pt x="691" y="236"/>
                  <a:pt x="525" y="260"/>
                  <a:pt x="441" y="379"/>
                </a:cubicBezTo>
                <a:cubicBezTo>
                  <a:pt x="370" y="498"/>
                  <a:pt x="299" y="545"/>
                  <a:pt x="179" y="557"/>
                </a:cubicBezTo>
                <a:cubicBezTo>
                  <a:pt x="96" y="569"/>
                  <a:pt x="1" y="629"/>
                  <a:pt x="13" y="736"/>
                </a:cubicBezTo>
                <a:cubicBezTo>
                  <a:pt x="25" y="795"/>
                  <a:pt x="108" y="867"/>
                  <a:pt x="168" y="914"/>
                </a:cubicBezTo>
                <a:cubicBezTo>
                  <a:pt x="191" y="928"/>
                  <a:pt x="216" y="934"/>
                  <a:pt x="240" y="934"/>
                </a:cubicBezTo>
                <a:cubicBezTo>
                  <a:pt x="324" y="934"/>
                  <a:pt x="402" y="859"/>
                  <a:pt x="430" y="748"/>
                </a:cubicBezTo>
                <a:cubicBezTo>
                  <a:pt x="453" y="688"/>
                  <a:pt x="513" y="629"/>
                  <a:pt x="537" y="629"/>
                </a:cubicBezTo>
                <a:cubicBezTo>
                  <a:pt x="668" y="629"/>
                  <a:pt x="763" y="569"/>
                  <a:pt x="834" y="498"/>
                </a:cubicBezTo>
                <a:cubicBezTo>
                  <a:pt x="875" y="457"/>
                  <a:pt x="917" y="444"/>
                  <a:pt x="962" y="444"/>
                </a:cubicBezTo>
                <a:cubicBezTo>
                  <a:pt x="982" y="444"/>
                  <a:pt x="1003" y="446"/>
                  <a:pt x="1025" y="450"/>
                </a:cubicBezTo>
                <a:cubicBezTo>
                  <a:pt x="1058" y="458"/>
                  <a:pt x="1086" y="461"/>
                  <a:pt x="1111" y="461"/>
                </a:cubicBezTo>
                <a:cubicBezTo>
                  <a:pt x="1204" y="461"/>
                  <a:pt x="1249" y="408"/>
                  <a:pt x="1287" y="295"/>
                </a:cubicBezTo>
                <a:cubicBezTo>
                  <a:pt x="1322" y="152"/>
                  <a:pt x="1263" y="81"/>
                  <a:pt x="1168" y="33"/>
                </a:cubicBezTo>
                <a:cubicBezTo>
                  <a:pt x="1116" y="11"/>
                  <a:pt x="1071" y="0"/>
                  <a:pt x="103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8" name="Google Shape;5853;p10">
            <a:extLst>
              <a:ext uri="{FF2B5EF4-FFF2-40B4-BE49-F238E27FC236}">
                <a16:creationId xmlns:a16="http://schemas.microsoft.com/office/drawing/2014/main" id="{84A1554B-D537-A625-88BA-2639D668371D}"/>
              </a:ext>
            </a:extLst>
          </p:cNvPr>
          <p:cNvSpPr/>
          <p:nvPr userDrawn="1"/>
        </p:nvSpPr>
        <p:spPr>
          <a:xfrm>
            <a:off x="1592619" y="483324"/>
            <a:ext cx="69223" cy="58756"/>
          </a:xfrm>
          <a:custGeom>
            <a:avLst/>
            <a:gdLst/>
            <a:ahLst/>
            <a:cxnLst/>
            <a:rect l="l" t="t" r="r" b="b"/>
            <a:pathLst>
              <a:path w="906" h="769" extrusionOk="0">
                <a:moveTo>
                  <a:pt x="275" y="1"/>
                </a:moveTo>
                <a:cubicBezTo>
                  <a:pt x="191" y="1"/>
                  <a:pt x="203" y="96"/>
                  <a:pt x="215" y="167"/>
                </a:cubicBezTo>
                <a:cubicBezTo>
                  <a:pt x="239" y="239"/>
                  <a:pt x="239" y="298"/>
                  <a:pt x="132" y="346"/>
                </a:cubicBezTo>
                <a:cubicBezTo>
                  <a:pt x="13" y="394"/>
                  <a:pt x="1" y="584"/>
                  <a:pt x="120" y="703"/>
                </a:cubicBezTo>
                <a:cubicBezTo>
                  <a:pt x="139" y="703"/>
                  <a:pt x="181" y="734"/>
                  <a:pt x="221" y="734"/>
                </a:cubicBezTo>
                <a:cubicBezTo>
                  <a:pt x="231" y="734"/>
                  <a:pt x="241" y="732"/>
                  <a:pt x="251" y="727"/>
                </a:cubicBezTo>
                <a:cubicBezTo>
                  <a:pt x="294" y="715"/>
                  <a:pt x="337" y="710"/>
                  <a:pt x="378" y="710"/>
                </a:cubicBezTo>
                <a:cubicBezTo>
                  <a:pt x="461" y="710"/>
                  <a:pt x="541" y="731"/>
                  <a:pt x="620" y="763"/>
                </a:cubicBezTo>
                <a:cubicBezTo>
                  <a:pt x="636" y="766"/>
                  <a:pt x="651" y="768"/>
                  <a:pt x="666" y="768"/>
                </a:cubicBezTo>
                <a:cubicBezTo>
                  <a:pt x="748" y="768"/>
                  <a:pt x="806" y="715"/>
                  <a:pt x="846" y="644"/>
                </a:cubicBezTo>
                <a:cubicBezTo>
                  <a:pt x="906" y="548"/>
                  <a:pt x="846" y="489"/>
                  <a:pt x="787" y="429"/>
                </a:cubicBezTo>
                <a:cubicBezTo>
                  <a:pt x="731" y="388"/>
                  <a:pt x="676" y="362"/>
                  <a:pt x="618" y="362"/>
                </a:cubicBezTo>
                <a:cubicBezTo>
                  <a:pt x="577" y="362"/>
                  <a:pt x="534" y="376"/>
                  <a:pt x="489" y="406"/>
                </a:cubicBezTo>
                <a:cubicBezTo>
                  <a:pt x="487" y="408"/>
                  <a:pt x="482" y="409"/>
                  <a:pt x="477" y="409"/>
                </a:cubicBezTo>
                <a:cubicBezTo>
                  <a:pt x="454" y="409"/>
                  <a:pt x="408" y="394"/>
                  <a:pt x="370" y="394"/>
                </a:cubicBezTo>
                <a:cubicBezTo>
                  <a:pt x="382" y="358"/>
                  <a:pt x="382" y="298"/>
                  <a:pt x="417" y="298"/>
                </a:cubicBezTo>
                <a:cubicBezTo>
                  <a:pt x="560" y="251"/>
                  <a:pt x="537" y="167"/>
                  <a:pt x="453" y="96"/>
                </a:cubicBezTo>
                <a:cubicBezTo>
                  <a:pt x="417" y="48"/>
                  <a:pt x="334" y="1"/>
                  <a:pt x="27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 name="Google Shape;5854;p10">
            <a:extLst>
              <a:ext uri="{FF2B5EF4-FFF2-40B4-BE49-F238E27FC236}">
                <a16:creationId xmlns:a16="http://schemas.microsoft.com/office/drawing/2014/main" id="{FC2D9410-C149-AA12-26F5-C7C5ABB1391B}"/>
              </a:ext>
            </a:extLst>
          </p:cNvPr>
          <p:cNvSpPr/>
          <p:nvPr userDrawn="1"/>
        </p:nvSpPr>
        <p:spPr>
          <a:xfrm>
            <a:off x="1531724" y="238902"/>
            <a:ext cx="48288" cy="62729"/>
          </a:xfrm>
          <a:custGeom>
            <a:avLst/>
            <a:gdLst/>
            <a:ahLst/>
            <a:cxnLst/>
            <a:rect l="l" t="t" r="r" b="b"/>
            <a:pathLst>
              <a:path w="632" h="821" extrusionOk="0">
                <a:moveTo>
                  <a:pt x="138" y="0"/>
                </a:moveTo>
                <a:cubicBezTo>
                  <a:pt x="76" y="0"/>
                  <a:pt x="33" y="29"/>
                  <a:pt x="24" y="92"/>
                </a:cubicBezTo>
                <a:cubicBezTo>
                  <a:pt x="24" y="140"/>
                  <a:pt x="60" y="211"/>
                  <a:pt x="107" y="259"/>
                </a:cubicBezTo>
                <a:cubicBezTo>
                  <a:pt x="113" y="265"/>
                  <a:pt x="131" y="265"/>
                  <a:pt x="155" y="265"/>
                </a:cubicBezTo>
                <a:cubicBezTo>
                  <a:pt x="179" y="265"/>
                  <a:pt x="208" y="265"/>
                  <a:pt x="238" y="271"/>
                </a:cubicBezTo>
                <a:cubicBezTo>
                  <a:pt x="95" y="354"/>
                  <a:pt x="0" y="521"/>
                  <a:pt x="24" y="664"/>
                </a:cubicBezTo>
                <a:cubicBezTo>
                  <a:pt x="35" y="762"/>
                  <a:pt x="86" y="820"/>
                  <a:pt x="185" y="820"/>
                </a:cubicBezTo>
                <a:cubicBezTo>
                  <a:pt x="195" y="820"/>
                  <a:pt x="204" y="820"/>
                  <a:pt x="214" y="819"/>
                </a:cubicBezTo>
                <a:cubicBezTo>
                  <a:pt x="333" y="819"/>
                  <a:pt x="393" y="747"/>
                  <a:pt x="405" y="592"/>
                </a:cubicBezTo>
                <a:cubicBezTo>
                  <a:pt x="417" y="521"/>
                  <a:pt x="381" y="414"/>
                  <a:pt x="500" y="366"/>
                </a:cubicBezTo>
                <a:cubicBezTo>
                  <a:pt x="595" y="342"/>
                  <a:pt x="631" y="283"/>
                  <a:pt x="583" y="176"/>
                </a:cubicBezTo>
                <a:cubicBezTo>
                  <a:pt x="539" y="76"/>
                  <a:pt x="505" y="8"/>
                  <a:pt x="387" y="8"/>
                </a:cubicBezTo>
                <a:cubicBezTo>
                  <a:pt x="378" y="8"/>
                  <a:pt x="368" y="8"/>
                  <a:pt x="357" y="9"/>
                </a:cubicBezTo>
                <a:cubicBezTo>
                  <a:pt x="339" y="21"/>
                  <a:pt x="310" y="27"/>
                  <a:pt x="280" y="27"/>
                </a:cubicBezTo>
                <a:cubicBezTo>
                  <a:pt x="250" y="27"/>
                  <a:pt x="220" y="21"/>
                  <a:pt x="202" y="9"/>
                </a:cubicBezTo>
                <a:cubicBezTo>
                  <a:pt x="179" y="3"/>
                  <a:pt x="158" y="0"/>
                  <a:pt x="13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 name="Google Shape;5855;p10">
            <a:extLst>
              <a:ext uri="{FF2B5EF4-FFF2-40B4-BE49-F238E27FC236}">
                <a16:creationId xmlns:a16="http://schemas.microsoft.com/office/drawing/2014/main" id="{2CFF0857-31B0-D666-FA09-ACF48D269F07}"/>
              </a:ext>
            </a:extLst>
          </p:cNvPr>
          <p:cNvSpPr/>
          <p:nvPr userDrawn="1"/>
        </p:nvSpPr>
        <p:spPr>
          <a:xfrm>
            <a:off x="1515297" y="408675"/>
            <a:ext cx="71057" cy="40877"/>
          </a:xfrm>
          <a:custGeom>
            <a:avLst/>
            <a:gdLst/>
            <a:ahLst/>
            <a:cxnLst/>
            <a:rect l="l" t="t" r="r" b="b"/>
            <a:pathLst>
              <a:path w="930" h="535" extrusionOk="0">
                <a:moveTo>
                  <a:pt x="637" y="0"/>
                </a:moveTo>
                <a:cubicBezTo>
                  <a:pt x="590" y="0"/>
                  <a:pt x="529" y="22"/>
                  <a:pt x="441" y="61"/>
                </a:cubicBezTo>
                <a:cubicBezTo>
                  <a:pt x="406" y="79"/>
                  <a:pt x="373" y="94"/>
                  <a:pt x="339" y="94"/>
                </a:cubicBezTo>
                <a:cubicBezTo>
                  <a:pt x="304" y="94"/>
                  <a:pt x="269" y="79"/>
                  <a:pt x="227" y="37"/>
                </a:cubicBezTo>
                <a:cubicBezTo>
                  <a:pt x="221" y="31"/>
                  <a:pt x="197" y="28"/>
                  <a:pt x="173" y="28"/>
                </a:cubicBezTo>
                <a:cubicBezTo>
                  <a:pt x="150" y="28"/>
                  <a:pt x="126" y="31"/>
                  <a:pt x="120" y="37"/>
                </a:cubicBezTo>
                <a:cubicBezTo>
                  <a:pt x="72" y="85"/>
                  <a:pt x="1" y="192"/>
                  <a:pt x="13" y="204"/>
                </a:cubicBezTo>
                <a:cubicBezTo>
                  <a:pt x="69" y="260"/>
                  <a:pt x="179" y="360"/>
                  <a:pt x="221" y="360"/>
                </a:cubicBezTo>
                <a:cubicBezTo>
                  <a:pt x="223" y="360"/>
                  <a:pt x="225" y="359"/>
                  <a:pt x="227" y="359"/>
                </a:cubicBezTo>
                <a:cubicBezTo>
                  <a:pt x="267" y="334"/>
                  <a:pt x="299" y="324"/>
                  <a:pt x="328" y="324"/>
                </a:cubicBezTo>
                <a:cubicBezTo>
                  <a:pt x="409" y="324"/>
                  <a:pt x="451" y="410"/>
                  <a:pt x="513" y="490"/>
                </a:cubicBezTo>
                <a:cubicBezTo>
                  <a:pt x="513" y="499"/>
                  <a:pt x="533" y="521"/>
                  <a:pt x="559" y="521"/>
                </a:cubicBezTo>
                <a:cubicBezTo>
                  <a:pt x="567" y="521"/>
                  <a:pt x="576" y="519"/>
                  <a:pt x="584" y="513"/>
                </a:cubicBezTo>
                <a:cubicBezTo>
                  <a:pt x="648" y="513"/>
                  <a:pt x="716" y="535"/>
                  <a:pt x="773" y="535"/>
                </a:cubicBezTo>
                <a:cubicBezTo>
                  <a:pt x="801" y="535"/>
                  <a:pt x="826" y="529"/>
                  <a:pt x="846" y="513"/>
                </a:cubicBezTo>
                <a:cubicBezTo>
                  <a:pt x="929" y="454"/>
                  <a:pt x="906" y="359"/>
                  <a:pt x="822" y="263"/>
                </a:cubicBezTo>
                <a:cubicBezTo>
                  <a:pt x="822" y="252"/>
                  <a:pt x="810" y="240"/>
                  <a:pt x="810" y="216"/>
                </a:cubicBezTo>
                <a:cubicBezTo>
                  <a:pt x="758" y="65"/>
                  <a:pt x="719" y="0"/>
                  <a:pt x="63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 name="Google Shape;5856;p10">
            <a:extLst>
              <a:ext uri="{FF2B5EF4-FFF2-40B4-BE49-F238E27FC236}">
                <a16:creationId xmlns:a16="http://schemas.microsoft.com/office/drawing/2014/main" id="{0D68AAA0-FE6F-B31D-A977-147AB5A79935}"/>
              </a:ext>
            </a:extLst>
          </p:cNvPr>
          <p:cNvSpPr/>
          <p:nvPr userDrawn="1"/>
        </p:nvSpPr>
        <p:spPr>
          <a:xfrm>
            <a:off x="1312440" y="529778"/>
            <a:ext cx="68307" cy="57533"/>
          </a:xfrm>
          <a:custGeom>
            <a:avLst/>
            <a:gdLst/>
            <a:ahLst/>
            <a:cxnLst/>
            <a:rect l="l" t="t" r="r" b="b"/>
            <a:pathLst>
              <a:path w="894" h="753" extrusionOk="0">
                <a:moveTo>
                  <a:pt x="203" y="0"/>
                </a:moveTo>
                <a:lnTo>
                  <a:pt x="203" y="155"/>
                </a:lnTo>
                <a:lnTo>
                  <a:pt x="203" y="202"/>
                </a:lnTo>
                <a:lnTo>
                  <a:pt x="120" y="238"/>
                </a:lnTo>
                <a:cubicBezTo>
                  <a:pt x="96" y="262"/>
                  <a:pt x="48" y="274"/>
                  <a:pt x="1" y="286"/>
                </a:cubicBezTo>
                <a:cubicBezTo>
                  <a:pt x="36" y="357"/>
                  <a:pt x="36" y="441"/>
                  <a:pt x="60" y="464"/>
                </a:cubicBezTo>
                <a:cubicBezTo>
                  <a:pt x="87" y="491"/>
                  <a:pt x="134" y="505"/>
                  <a:pt x="166" y="505"/>
                </a:cubicBezTo>
                <a:cubicBezTo>
                  <a:pt x="176" y="505"/>
                  <a:pt x="185" y="503"/>
                  <a:pt x="191" y="500"/>
                </a:cubicBezTo>
                <a:cubicBezTo>
                  <a:pt x="244" y="461"/>
                  <a:pt x="293" y="442"/>
                  <a:pt x="336" y="442"/>
                </a:cubicBezTo>
                <a:cubicBezTo>
                  <a:pt x="410" y="442"/>
                  <a:pt x="466" y="497"/>
                  <a:pt x="489" y="595"/>
                </a:cubicBezTo>
                <a:cubicBezTo>
                  <a:pt x="519" y="718"/>
                  <a:pt x="585" y="753"/>
                  <a:pt x="671" y="753"/>
                </a:cubicBezTo>
                <a:cubicBezTo>
                  <a:pt x="685" y="753"/>
                  <a:pt x="700" y="752"/>
                  <a:pt x="715" y="750"/>
                </a:cubicBezTo>
                <a:cubicBezTo>
                  <a:pt x="822" y="750"/>
                  <a:pt x="894" y="631"/>
                  <a:pt x="882" y="524"/>
                </a:cubicBezTo>
                <a:cubicBezTo>
                  <a:pt x="859" y="424"/>
                  <a:pt x="785" y="344"/>
                  <a:pt x="688" y="344"/>
                </a:cubicBezTo>
                <a:cubicBezTo>
                  <a:pt x="681" y="344"/>
                  <a:pt x="674" y="345"/>
                  <a:pt x="667" y="345"/>
                </a:cubicBezTo>
                <a:cubicBezTo>
                  <a:pt x="657" y="347"/>
                  <a:pt x="647" y="348"/>
                  <a:pt x="637" y="348"/>
                </a:cubicBezTo>
                <a:cubicBezTo>
                  <a:pt x="575" y="348"/>
                  <a:pt x="542" y="314"/>
                  <a:pt x="501" y="262"/>
                </a:cubicBezTo>
                <a:cubicBezTo>
                  <a:pt x="465" y="179"/>
                  <a:pt x="429" y="107"/>
                  <a:pt x="370" y="48"/>
                </a:cubicBezTo>
                <a:cubicBezTo>
                  <a:pt x="346" y="24"/>
                  <a:pt x="274" y="24"/>
                  <a:pt x="20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 name="Google Shape;5857;p10">
            <a:extLst>
              <a:ext uri="{FF2B5EF4-FFF2-40B4-BE49-F238E27FC236}">
                <a16:creationId xmlns:a16="http://schemas.microsoft.com/office/drawing/2014/main" id="{9FF320FE-5D15-C610-50B8-C8D294269EFC}"/>
              </a:ext>
            </a:extLst>
          </p:cNvPr>
          <p:cNvSpPr/>
          <p:nvPr userDrawn="1"/>
        </p:nvSpPr>
        <p:spPr>
          <a:xfrm>
            <a:off x="1677277" y="421588"/>
            <a:ext cx="51574" cy="49129"/>
          </a:xfrm>
          <a:custGeom>
            <a:avLst/>
            <a:gdLst/>
            <a:ahLst/>
            <a:cxnLst/>
            <a:rect l="l" t="t" r="r" b="b"/>
            <a:pathLst>
              <a:path w="675" h="643" extrusionOk="0">
                <a:moveTo>
                  <a:pt x="650" y="106"/>
                </a:moveTo>
                <a:lnTo>
                  <a:pt x="650" y="106"/>
                </a:lnTo>
                <a:cubicBezTo>
                  <a:pt x="653" y="112"/>
                  <a:pt x="655" y="120"/>
                  <a:pt x="655" y="130"/>
                </a:cubicBezTo>
                <a:cubicBezTo>
                  <a:pt x="674" y="111"/>
                  <a:pt x="662" y="107"/>
                  <a:pt x="650" y="106"/>
                </a:cubicBezTo>
                <a:close/>
                <a:moveTo>
                  <a:pt x="473" y="1"/>
                </a:moveTo>
                <a:cubicBezTo>
                  <a:pt x="424" y="1"/>
                  <a:pt x="407" y="60"/>
                  <a:pt x="393" y="190"/>
                </a:cubicBezTo>
                <a:cubicBezTo>
                  <a:pt x="393" y="213"/>
                  <a:pt x="357" y="249"/>
                  <a:pt x="357" y="249"/>
                </a:cubicBezTo>
                <a:lnTo>
                  <a:pt x="274" y="202"/>
                </a:lnTo>
                <a:cubicBezTo>
                  <a:pt x="214" y="166"/>
                  <a:pt x="167" y="154"/>
                  <a:pt x="107" y="142"/>
                </a:cubicBezTo>
                <a:cubicBezTo>
                  <a:pt x="107" y="202"/>
                  <a:pt x="107" y="261"/>
                  <a:pt x="95" y="321"/>
                </a:cubicBezTo>
                <a:cubicBezTo>
                  <a:pt x="95" y="368"/>
                  <a:pt x="60" y="428"/>
                  <a:pt x="48" y="464"/>
                </a:cubicBezTo>
                <a:cubicBezTo>
                  <a:pt x="36" y="511"/>
                  <a:pt x="0" y="559"/>
                  <a:pt x="24" y="583"/>
                </a:cubicBezTo>
                <a:cubicBezTo>
                  <a:pt x="24" y="618"/>
                  <a:pt x="83" y="642"/>
                  <a:pt x="107" y="642"/>
                </a:cubicBezTo>
                <a:cubicBezTo>
                  <a:pt x="238" y="642"/>
                  <a:pt x="381" y="642"/>
                  <a:pt x="512" y="630"/>
                </a:cubicBezTo>
                <a:cubicBezTo>
                  <a:pt x="536" y="618"/>
                  <a:pt x="583" y="547"/>
                  <a:pt x="595" y="499"/>
                </a:cubicBezTo>
                <a:cubicBezTo>
                  <a:pt x="631" y="380"/>
                  <a:pt x="631" y="249"/>
                  <a:pt x="643" y="106"/>
                </a:cubicBezTo>
                <a:cubicBezTo>
                  <a:pt x="645" y="106"/>
                  <a:pt x="648" y="106"/>
                  <a:pt x="650" y="106"/>
                </a:cubicBezTo>
                <a:lnTo>
                  <a:pt x="650" y="106"/>
                </a:lnTo>
                <a:cubicBezTo>
                  <a:pt x="647" y="98"/>
                  <a:pt x="643" y="94"/>
                  <a:pt x="643" y="94"/>
                </a:cubicBezTo>
                <a:cubicBezTo>
                  <a:pt x="562" y="33"/>
                  <a:pt x="509" y="1"/>
                  <a:pt x="47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 name="Google Shape;5858;p10">
            <a:extLst>
              <a:ext uri="{FF2B5EF4-FFF2-40B4-BE49-F238E27FC236}">
                <a16:creationId xmlns:a16="http://schemas.microsoft.com/office/drawing/2014/main" id="{BF80E41F-D537-87E2-2B24-D4DDF6724FE2}"/>
              </a:ext>
            </a:extLst>
          </p:cNvPr>
          <p:cNvSpPr/>
          <p:nvPr userDrawn="1"/>
        </p:nvSpPr>
        <p:spPr>
          <a:xfrm>
            <a:off x="1583527" y="379107"/>
            <a:ext cx="64716" cy="39120"/>
          </a:xfrm>
          <a:custGeom>
            <a:avLst/>
            <a:gdLst/>
            <a:ahLst/>
            <a:cxnLst/>
            <a:rect l="l" t="t" r="r" b="b"/>
            <a:pathLst>
              <a:path w="847" h="512" extrusionOk="0">
                <a:moveTo>
                  <a:pt x="300" y="0"/>
                </a:moveTo>
                <a:cubicBezTo>
                  <a:pt x="267" y="0"/>
                  <a:pt x="228" y="11"/>
                  <a:pt x="179" y="31"/>
                </a:cubicBezTo>
                <a:cubicBezTo>
                  <a:pt x="72" y="55"/>
                  <a:pt x="1" y="115"/>
                  <a:pt x="13" y="234"/>
                </a:cubicBezTo>
                <a:cubicBezTo>
                  <a:pt x="23" y="340"/>
                  <a:pt x="82" y="428"/>
                  <a:pt x="179" y="428"/>
                </a:cubicBezTo>
                <a:cubicBezTo>
                  <a:pt x="191" y="428"/>
                  <a:pt x="203" y="427"/>
                  <a:pt x="215" y="424"/>
                </a:cubicBezTo>
                <a:cubicBezTo>
                  <a:pt x="226" y="423"/>
                  <a:pt x="236" y="423"/>
                  <a:pt x="246" y="423"/>
                </a:cubicBezTo>
                <a:cubicBezTo>
                  <a:pt x="351" y="423"/>
                  <a:pt x="439" y="475"/>
                  <a:pt x="536" y="508"/>
                </a:cubicBezTo>
                <a:cubicBezTo>
                  <a:pt x="553" y="510"/>
                  <a:pt x="571" y="512"/>
                  <a:pt x="589" y="512"/>
                </a:cubicBezTo>
                <a:cubicBezTo>
                  <a:pt x="646" y="512"/>
                  <a:pt x="705" y="496"/>
                  <a:pt x="751" y="460"/>
                </a:cubicBezTo>
                <a:cubicBezTo>
                  <a:pt x="846" y="400"/>
                  <a:pt x="834" y="305"/>
                  <a:pt x="787" y="222"/>
                </a:cubicBezTo>
                <a:cubicBezTo>
                  <a:pt x="746" y="141"/>
                  <a:pt x="683" y="98"/>
                  <a:pt x="595" y="98"/>
                </a:cubicBezTo>
                <a:cubicBezTo>
                  <a:pt x="553" y="98"/>
                  <a:pt x="506" y="108"/>
                  <a:pt x="453" y="127"/>
                </a:cubicBezTo>
                <a:cubicBezTo>
                  <a:pt x="406" y="40"/>
                  <a:pt x="364" y="0"/>
                  <a:pt x="30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4" name="Google Shape;5859;p10">
            <a:extLst>
              <a:ext uri="{FF2B5EF4-FFF2-40B4-BE49-F238E27FC236}">
                <a16:creationId xmlns:a16="http://schemas.microsoft.com/office/drawing/2014/main" id="{D173FF33-E412-C3F2-FEEE-7947055FDE5E}"/>
              </a:ext>
            </a:extLst>
          </p:cNvPr>
          <p:cNvSpPr/>
          <p:nvPr userDrawn="1"/>
        </p:nvSpPr>
        <p:spPr>
          <a:xfrm>
            <a:off x="1810986" y="218884"/>
            <a:ext cx="48288" cy="50963"/>
          </a:xfrm>
          <a:custGeom>
            <a:avLst/>
            <a:gdLst/>
            <a:ahLst/>
            <a:cxnLst/>
            <a:rect l="l" t="t" r="r" b="b"/>
            <a:pathLst>
              <a:path w="632" h="667" extrusionOk="0">
                <a:moveTo>
                  <a:pt x="254" y="1"/>
                </a:moveTo>
                <a:cubicBezTo>
                  <a:pt x="201" y="1"/>
                  <a:pt x="142" y="29"/>
                  <a:pt x="84" y="69"/>
                </a:cubicBezTo>
                <a:cubicBezTo>
                  <a:pt x="36" y="80"/>
                  <a:pt x="0" y="164"/>
                  <a:pt x="0" y="188"/>
                </a:cubicBezTo>
                <a:cubicBezTo>
                  <a:pt x="12" y="283"/>
                  <a:pt x="12" y="402"/>
                  <a:pt x="155" y="414"/>
                </a:cubicBezTo>
                <a:cubicBezTo>
                  <a:pt x="191" y="414"/>
                  <a:pt x="215" y="485"/>
                  <a:pt x="250" y="533"/>
                </a:cubicBezTo>
                <a:cubicBezTo>
                  <a:pt x="298" y="569"/>
                  <a:pt x="334" y="652"/>
                  <a:pt x="381" y="664"/>
                </a:cubicBezTo>
                <a:cubicBezTo>
                  <a:pt x="391" y="666"/>
                  <a:pt x="402" y="667"/>
                  <a:pt x="414" y="667"/>
                </a:cubicBezTo>
                <a:cubicBezTo>
                  <a:pt x="468" y="667"/>
                  <a:pt x="532" y="644"/>
                  <a:pt x="572" y="604"/>
                </a:cubicBezTo>
                <a:cubicBezTo>
                  <a:pt x="619" y="557"/>
                  <a:pt x="631" y="461"/>
                  <a:pt x="607" y="414"/>
                </a:cubicBezTo>
                <a:cubicBezTo>
                  <a:pt x="524" y="295"/>
                  <a:pt x="441" y="176"/>
                  <a:pt x="369" y="69"/>
                </a:cubicBezTo>
                <a:cubicBezTo>
                  <a:pt x="337" y="20"/>
                  <a:pt x="298" y="1"/>
                  <a:pt x="25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5" name="Google Shape;5860;p10">
            <a:extLst>
              <a:ext uri="{FF2B5EF4-FFF2-40B4-BE49-F238E27FC236}">
                <a16:creationId xmlns:a16="http://schemas.microsoft.com/office/drawing/2014/main" id="{DCCA6434-6BFF-40E0-0A36-F3024747AD4A}"/>
              </a:ext>
            </a:extLst>
          </p:cNvPr>
          <p:cNvSpPr/>
          <p:nvPr userDrawn="1"/>
        </p:nvSpPr>
        <p:spPr>
          <a:xfrm>
            <a:off x="1909244" y="578449"/>
            <a:ext cx="56464" cy="33007"/>
          </a:xfrm>
          <a:custGeom>
            <a:avLst/>
            <a:gdLst/>
            <a:ahLst/>
            <a:cxnLst/>
            <a:rect l="l" t="t" r="r" b="b"/>
            <a:pathLst>
              <a:path w="739" h="432" extrusionOk="0">
                <a:moveTo>
                  <a:pt x="504" y="0"/>
                </a:moveTo>
                <a:cubicBezTo>
                  <a:pt x="494" y="0"/>
                  <a:pt x="484" y="2"/>
                  <a:pt x="476" y="6"/>
                </a:cubicBezTo>
                <a:cubicBezTo>
                  <a:pt x="408" y="48"/>
                  <a:pt x="340" y="55"/>
                  <a:pt x="268" y="55"/>
                </a:cubicBezTo>
                <a:cubicBezTo>
                  <a:pt x="239" y="55"/>
                  <a:pt x="209" y="54"/>
                  <a:pt x="179" y="54"/>
                </a:cubicBezTo>
                <a:cubicBezTo>
                  <a:pt x="143" y="65"/>
                  <a:pt x="48" y="89"/>
                  <a:pt x="36" y="125"/>
                </a:cubicBezTo>
                <a:cubicBezTo>
                  <a:pt x="0" y="196"/>
                  <a:pt x="24" y="292"/>
                  <a:pt x="24" y="375"/>
                </a:cubicBezTo>
                <a:cubicBezTo>
                  <a:pt x="95" y="399"/>
                  <a:pt x="143" y="423"/>
                  <a:pt x="167" y="423"/>
                </a:cubicBezTo>
                <a:cubicBezTo>
                  <a:pt x="215" y="426"/>
                  <a:pt x="261" y="431"/>
                  <a:pt x="306" y="431"/>
                </a:cubicBezTo>
                <a:cubicBezTo>
                  <a:pt x="405" y="431"/>
                  <a:pt x="494" y="407"/>
                  <a:pt x="560" y="292"/>
                </a:cubicBezTo>
                <a:cubicBezTo>
                  <a:pt x="572" y="280"/>
                  <a:pt x="584" y="280"/>
                  <a:pt x="595" y="280"/>
                </a:cubicBezTo>
                <a:cubicBezTo>
                  <a:pt x="738" y="244"/>
                  <a:pt x="691" y="137"/>
                  <a:pt x="703" y="54"/>
                </a:cubicBezTo>
                <a:cubicBezTo>
                  <a:pt x="643" y="44"/>
                  <a:pt x="558" y="0"/>
                  <a:pt x="50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6" name="Google Shape;5861;p10">
            <a:extLst>
              <a:ext uri="{FF2B5EF4-FFF2-40B4-BE49-F238E27FC236}">
                <a16:creationId xmlns:a16="http://schemas.microsoft.com/office/drawing/2014/main" id="{1918D86F-94DC-6F77-28FE-22D90E9E6962}"/>
              </a:ext>
            </a:extLst>
          </p:cNvPr>
          <p:cNvSpPr/>
          <p:nvPr userDrawn="1"/>
        </p:nvSpPr>
        <p:spPr>
          <a:xfrm>
            <a:off x="1324283" y="379259"/>
            <a:ext cx="39196" cy="84123"/>
          </a:xfrm>
          <a:custGeom>
            <a:avLst/>
            <a:gdLst/>
            <a:ahLst/>
            <a:cxnLst/>
            <a:rect l="l" t="t" r="r" b="b"/>
            <a:pathLst>
              <a:path w="513" h="1101" extrusionOk="0">
                <a:moveTo>
                  <a:pt x="223" y="1"/>
                </a:moveTo>
                <a:cubicBezTo>
                  <a:pt x="140" y="1"/>
                  <a:pt x="94" y="66"/>
                  <a:pt x="84" y="148"/>
                </a:cubicBezTo>
                <a:cubicBezTo>
                  <a:pt x="72" y="208"/>
                  <a:pt x="84" y="267"/>
                  <a:pt x="84" y="327"/>
                </a:cubicBezTo>
                <a:cubicBezTo>
                  <a:pt x="84" y="386"/>
                  <a:pt x="119" y="458"/>
                  <a:pt x="84" y="482"/>
                </a:cubicBezTo>
                <a:cubicBezTo>
                  <a:pt x="0" y="625"/>
                  <a:pt x="84" y="684"/>
                  <a:pt x="155" y="756"/>
                </a:cubicBezTo>
                <a:cubicBezTo>
                  <a:pt x="239" y="827"/>
                  <a:pt x="393" y="863"/>
                  <a:pt x="358" y="1018"/>
                </a:cubicBezTo>
                <a:cubicBezTo>
                  <a:pt x="358" y="1041"/>
                  <a:pt x="417" y="1077"/>
                  <a:pt x="441" y="1101"/>
                </a:cubicBezTo>
                <a:cubicBezTo>
                  <a:pt x="453" y="1101"/>
                  <a:pt x="512" y="1065"/>
                  <a:pt x="512" y="1053"/>
                </a:cubicBezTo>
                <a:cubicBezTo>
                  <a:pt x="512" y="1018"/>
                  <a:pt x="500" y="982"/>
                  <a:pt x="489" y="946"/>
                </a:cubicBezTo>
                <a:cubicBezTo>
                  <a:pt x="477" y="922"/>
                  <a:pt x="429" y="898"/>
                  <a:pt x="417" y="875"/>
                </a:cubicBezTo>
                <a:cubicBezTo>
                  <a:pt x="346" y="720"/>
                  <a:pt x="310" y="577"/>
                  <a:pt x="262" y="410"/>
                </a:cubicBezTo>
                <a:cubicBezTo>
                  <a:pt x="298" y="363"/>
                  <a:pt x="334" y="303"/>
                  <a:pt x="370" y="232"/>
                </a:cubicBezTo>
                <a:cubicBezTo>
                  <a:pt x="393" y="148"/>
                  <a:pt x="370" y="41"/>
                  <a:pt x="262" y="5"/>
                </a:cubicBezTo>
                <a:cubicBezTo>
                  <a:pt x="248" y="2"/>
                  <a:pt x="235" y="1"/>
                  <a:pt x="22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7" name="Google Shape;5862;p10">
            <a:extLst>
              <a:ext uri="{FF2B5EF4-FFF2-40B4-BE49-F238E27FC236}">
                <a16:creationId xmlns:a16="http://schemas.microsoft.com/office/drawing/2014/main" id="{C3DF47E9-BC1A-8006-9C71-3133BBDA0687}"/>
              </a:ext>
            </a:extLst>
          </p:cNvPr>
          <p:cNvSpPr/>
          <p:nvPr userDrawn="1"/>
        </p:nvSpPr>
        <p:spPr>
          <a:xfrm>
            <a:off x="1890143" y="478663"/>
            <a:ext cx="49205" cy="57763"/>
          </a:xfrm>
          <a:custGeom>
            <a:avLst/>
            <a:gdLst/>
            <a:ahLst/>
            <a:cxnLst/>
            <a:rect l="l" t="t" r="r" b="b"/>
            <a:pathLst>
              <a:path w="644" h="756" extrusionOk="0">
                <a:moveTo>
                  <a:pt x="229" y="1"/>
                </a:moveTo>
                <a:cubicBezTo>
                  <a:pt x="136" y="1"/>
                  <a:pt x="23" y="69"/>
                  <a:pt x="12" y="157"/>
                </a:cubicBezTo>
                <a:cubicBezTo>
                  <a:pt x="0" y="300"/>
                  <a:pt x="119" y="419"/>
                  <a:pt x="345" y="431"/>
                </a:cubicBezTo>
                <a:cubicBezTo>
                  <a:pt x="369" y="538"/>
                  <a:pt x="250" y="693"/>
                  <a:pt x="417" y="752"/>
                </a:cubicBezTo>
                <a:cubicBezTo>
                  <a:pt x="425" y="755"/>
                  <a:pt x="433" y="756"/>
                  <a:pt x="442" y="756"/>
                </a:cubicBezTo>
                <a:cubicBezTo>
                  <a:pt x="526" y="756"/>
                  <a:pt x="643" y="661"/>
                  <a:pt x="643" y="586"/>
                </a:cubicBezTo>
                <a:cubicBezTo>
                  <a:pt x="643" y="419"/>
                  <a:pt x="488" y="431"/>
                  <a:pt x="369" y="407"/>
                </a:cubicBezTo>
                <a:cubicBezTo>
                  <a:pt x="429" y="157"/>
                  <a:pt x="405" y="50"/>
                  <a:pt x="250" y="2"/>
                </a:cubicBezTo>
                <a:cubicBezTo>
                  <a:pt x="243" y="1"/>
                  <a:pt x="236" y="1"/>
                  <a:pt x="22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8" name="Google Shape;5863;p10">
            <a:extLst>
              <a:ext uri="{FF2B5EF4-FFF2-40B4-BE49-F238E27FC236}">
                <a16:creationId xmlns:a16="http://schemas.microsoft.com/office/drawing/2014/main" id="{F2A5E0B4-EB25-DDDB-FF92-1548B702815D}"/>
              </a:ext>
            </a:extLst>
          </p:cNvPr>
          <p:cNvSpPr/>
          <p:nvPr userDrawn="1"/>
        </p:nvSpPr>
        <p:spPr>
          <a:xfrm>
            <a:off x="1929262" y="389956"/>
            <a:ext cx="59138" cy="38890"/>
          </a:xfrm>
          <a:custGeom>
            <a:avLst/>
            <a:gdLst/>
            <a:ahLst/>
            <a:cxnLst/>
            <a:rect l="l" t="t" r="r" b="b"/>
            <a:pathLst>
              <a:path w="774" h="509" extrusionOk="0">
                <a:moveTo>
                  <a:pt x="112" y="1"/>
                </a:moveTo>
                <a:cubicBezTo>
                  <a:pt x="98" y="1"/>
                  <a:pt x="85" y="3"/>
                  <a:pt x="72" y="8"/>
                </a:cubicBezTo>
                <a:cubicBezTo>
                  <a:pt x="36" y="8"/>
                  <a:pt x="0" y="127"/>
                  <a:pt x="12" y="151"/>
                </a:cubicBezTo>
                <a:cubicBezTo>
                  <a:pt x="24" y="199"/>
                  <a:pt x="95" y="223"/>
                  <a:pt x="155" y="258"/>
                </a:cubicBezTo>
                <a:cubicBezTo>
                  <a:pt x="214" y="282"/>
                  <a:pt x="298" y="282"/>
                  <a:pt x="333" y="318"/>
                </a:cubicBezTo>
                <a:cubicBezTo>
                  <a:pt x="417" y="377"/>
                  <a:pt x="464" y="449"/>
                  <a:pt x="536" y="508"/>
                </a:cubicBezTo>
                <a:cubicBezTo>
                  <a:pt x="750" y="449"/>
                  <a:pt x="691" y="246"/>
                  <a:pt x="750" y="104"/>
                </a:cubicBezTo>
                <a:cubicBezTo>
                  <a:pt x="774" y="92"/>
                  <a:pt x="691" y="20"/>
                  <a:pt x="667" y="20"/>
                </a:cubicBezTo>
                <a:cubicBezTo>
                  <a:pt x="572" y="20"/>
                  <a:pt x="488" y="44"/>
                  <a:pt x="417" y="92"/>
                </a:cubicBezTo>
                <a:cubicBezTo>
                  <a:pt x="391" y="107"/>
                  <a:pt x="367" y="116"/>
                  <a:pt x="344" y="116"/>
                </a:cubicBezTo>
                <a:cubicBezTo>
                  <a:pt x="313" y="116"/>
                  <a:pt x="284" y="101"/>
                  <a:pt x="250" y="68"/>
                </a:cubicBezTo>
                <a:cubicBezTo>
                  <a:pt x="213" y="31"/>
                  <a:pt x="161" y="1"/>
                  <a:pt x="11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9" name="Google Shape;5864;p10">
            <a:extLst>
              <a:ext uri="{FF2B5EF4-FFF2-40B4-BE49-F238E27FC236}">
                <a16:creationId xmlns:a16="http://schemas.microsoft.com/office/drawing/2014/main" id="{2BB52450-50BC-6B8A-31E6-A689B3B9DD80}"/>
              </a:ext>
            </a:extLst>
          </p:cNvPr>
          <p:cNvSpPr/>
          <p:nvPr userDrawn="1"/>
        </p:nvSpPr>
        <p:spPr>
          <a:xfrm>
            <a:off x="1701803" y="273438"/>
            <a:ext cx="43704" cy="53713"/>
          </a:xfrm>
          <a:custGeom>
            <a:avLst/>
            <a:gdLst/>
            <a:ahLst/>
            <a:cxnLst/>
            <a:rect l="l" t="t" r="r" b="b"/>
            <a:pathLst>
              <a:path w="572" h="703" extrusionOk="0">
                <a:moveTo>
                  <a:pt x="90" y="0"/>
                </a:moveTo>
                <a:cubicBezTo>
                  <a:pt x="69" y="0"/>
                  <a:pt x="48" y="3"/>
                  <a:pt x="36" y="9"/>
                </a:cubicBezTo>
                <a:cubicBezTo>
                  <a:pt x="12" y="45"/>
                  <a:pt x="1" y="105"/>
                  <a:pt x="12" y="128"/>
                </a:cubicBezTo>
                <a:cubicBezTo>
                  <a:pt x="72" y="248"/>
                  <a:pt x="155" y="355"/>
                  <a:pt x="251" y="486"/>
                </a:cubicBezTo>
                <a:cubicBezTo>
                  <a:pt x="215" y="521"/>
                  <a:pt x="179" y="533"/>
                  <a:pt x="131" y="545"/>
                </a:cubicBezTo>
                <a:cubicBezTo>
                  <a:pt x="120" y="581"/>
                  <a:pt x="96" y="617"/>
                  <a:pt x="96" y="664"/>
                </a:cubicBezTo>
                <a:cubicBezTo>
                  <a:pt x="96" y="674"/>
                  <a:pt x="157" y="702"/>
                  <a:pt x="182" y="702"/>
                </a:cubicBezTo>
                <a:cubicBezTo>
                  <a:pt x="186" y="702"/>
                  <a:pt x="189" y="702"/>
                  <a:pt x="191" y="700"/>
                </a:cubicBezTo>
                <a:cubicBezTo>
                  <a:pt x="298" y="640"/>
                  <a:pt x="393" y="557"/>
                  <a:pt x="501" y="486"/>
                </a:cubicBezTo>
                <a:cubicBezTo>
                  <a:pt x="572" y="426"/>
                  <a:pt x="560" y="378"/>
                  <a:pt x="477" y="343"/>
                </a:cubicBezTo>
                <a:cubicBezTo>
                  <a:pt x="417" y="319"/>
                  <a:pt x="334" y="283"/>
                  <a:pt x="334" y="236"/>
                </a:cubicBezTo>
                <a:cubicBezTo>
                  <a:pt x="334" y="105"/>
                  <a:pt x="239" y="57"/>
                  <a:pt x="143" y="9"/>
                </a:cubicBezTo>
                <a:cubicBezTo>
                  <a:pt x="131" y="3"/>
                  <a:pt x="111" y="0"/>
                  <a:pt x="9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0" name="Google Shape;5865;p10">
            <a:extLst>
              <a:ext uri="{FF2B5EF4-FFF2-40B4-BE49-F238E27FC236}">
                <a16:creationId xmlns:a16="http://schemas.microsoft.com/office/drawing/2014/main" id="{ABAF0286-24E9-5025-2B3A-26D37050B812}"/>
              </a:ext>
            </a:extLst>
          </p:cNvPr>
          <p:cNvSpPr/>
          <p:nvPr userDrawn="1"/>
        </p:nvSpPr>
        <p:spPr>
          <a:xfrm>
            <a:off x="1934687" y="228511"/>
            <a:ext cx="46455" cy="36598"/>
          </a:xfrm>
          <a:custGeom>
            <a:avLst/>
            <a:gdLst/>
            <a:ahLst/>
            <a:cxnLst/>
            <a:rect l="l" t="t" r="r" b="b"/>
            <a:pathLst>
              <a:path w="608" h="479" extrusionOk="0">
                <a:moveTo>
                  <a:pt x="384" y="0"/>
                </a:moveTo>
                <a:cubicBezTo>
                  <a:pt x="338" y="0"/>
                  <a:pt x="290" y="15"/>
                  <a:pt x="239" y="38"/>
                </a:cubicBezTo>
                <a:cubicBezTo>
                  <a:pt x="179" y="50"/>
                  <a:pt x="120" y="62"/>
                  <a:pt x="72" y="97"/>
                </a:cubicBezTo>
                <a:cubicBezTo>
                  <a:pt x="48" y="109"/>
                  <a:pt x="1" y="145"/>
                  <a:pt x="1" y="181"/>
                </a:cubicBezTo>
                <a:cubicBezTo>
                  <a:pt x="1" y="216"/>
                  <a:pt x="24" y="276"/>
                  <a:pt x="60" y="288"/>
                </a:cubicBezTo>
                <a:cubicBezTo>
                  <a:pt x="120" y="312"/>
                  <a:pt x="191" y="347"/>
                  <a:pt x="251" y="371"/>
                </a:cubicBezTo>
                <a:cubicBezTo>
                  <a:pt x="239" y="395"/>
                  <a:pt x="239" y="407"/>
                  <a:pt x="239" y="443"/>
                </a:cubicBezTo>
                <a:cubicBezTo>
                  <a:pt x="286" y="466"/>
                  <a:pt x="322" y="478"/>
                  <a:pt x="370" y="478"/>
                </a:cubicBezTo>
                <a:cubicBezTo>
                  <a:pt x="501" y="466"/>
                  <a:pt x="560" y="359"/>
                  <a:pt x="596" y="252"/>
                </a:cubicBezTo>
                <a:cubicBezTo>
                  <a:pt x="608" y="193"/>
                  <a:pt x="560" y="109"/>
                  <a:pt x="524" y="62"/>
                </a:cubicBezTo>
                <a:cubicBezTo>
                  <a:pt x="481" y="18"/>
                  <a:pt x="434" y="0"/>
                  <a:pt x="3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1" name="Google Shape;5866;p10">
            <a:extLst>
              <a:ext uri="{FF2B5EF4-FFF2-40B4-BE49-F238E27FC236}">
                <a16:creationId xmlns:a16="http://schemas.microsoft.com/office/drawing/2014/main" id="{A2891517-58DC-86C6-0035-30BB9263CE05}"/>
              </a:ext>
            </a:extLst>
          </p:cNvPr>
          <p:cNvSpPr/>
          <p:nvPr userDrawn="1"/>
        </p:nvSpPr>
        <p:spPr>
          <a:xfrm>
            <a:off x="1475260" y="379641"/>
            <a:ext cx="54706" cy="37133"/>
          </a:xfrm>
          <a:custGeom>
            <a:avLst/>
            <a:gdLst/>
            <a:ahLst/>
            <a:cxnLst/>
            <a:rect l="l" t="t" r="r" b="b"/>
            <a:pathLst>
              <a:path w="716" h="486" extrusionOk="0">
                <a:moveTo>
                  <a:pt x="584" y="0"/>
                </a:moveTo>
                <a:cubicBezTo>
                  <a:pt x="490" y="48"/>
                  <a:pt x="395" y="110"/>
                  <a:pt x="283" y="110"/>
                </a:cubicBezTo>
                <a:cubicBezTo>
                  <a:pt x="254" y="110"/>
                  <a:pt x="223" y="106"/>
                  <a:pt x="191" y="96"/>
                </a:cubicBezTo>
                <a:cubicBezTo>
                  <a:pt x="188" y="95"/>
                  <a:pt x="184" y="94"/>
                  <a:pt x="180" y="94"/>
                </a:cubicBezTo>
                <a:cubicBezTo>
                  <a:pt x="130" y="94"/>
                  <a:pt x="46" y="160"/>
                  <a:pt x="13" y="215"/>
                </a:cubicBezTo>
                <a:cubicBezTo>
                  <a:pt x="1" y="262"/>
                  <a:pt x="25" y="358"/>
                  <a:pt x="60" y="405"/>
                </a:cubicBezTo>
                <a:cubicBezTo>
                  <a:pt x="95" y="460"/>
                  <a:pt x="151" y="486"/>
                  <a:pt x="208" y="486"/>
                </a:cubicBezTo>
                <a:cubicBezTo>
                  <a:pt x="288" y="486"/>
                  <a:pt x="371" y="436"/>
                  <a:pt x="406" y="346"/>
                </a:cubicBezTo>
                <a:cubicBezTo>
                  <a:pt x="428" y="272"/>
                  <a:pt x="454" y="239"/>
                  <a:pt x="497" y="239"/>
                </a:cubicBezTo>
                <a:cubicBezTo>
                  <a:pt x="523" y="239"/>
                  <a:pt x="555" y="252"/>
                  <a:pt x="596" y="274"/>
                </a:cubicBezTo>
                <a:cubicBezTo>
                  <a:pt x="619" y="291"/>
                  <a:pt x="639" y="298"/>
                  <a:pt x="655" y="298"/>
                </a:cubicBezTo>
                <a:cubicBezTo>
                  <a:pt x="697" y="298"/>
                  <a:pt x="715" y="248"/>
                  <a:pt x="715" y="179"/>
                </a:cubicBezTo>
                <a:cubicBezTo>
                  <a:pt x="715" y="143"/>
                  <a:pt x="680" y="84"/>
                  <a:pt x="668" y="24"/>
                </a:cubicBezTo>
                <a:cubicBezTo>
                  <a:pt x="620" y="24"/>
                  <a:pt x="596" y="24"/>
                  <a:pt x="5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2" name="Google Shape;5867;p10">
            <a:extLst>
              <a:ext uri="{FF2B5EF4-FFF2-40B4-BE49-F238E27FC236}">
                <a16:creationId xmlns:a16="http://schemas.microsoft.com/office/drawing/2014/main" id="{ADFB16A0-E0D0-EEC3-B990-28C9EA0C175C}"/>
              </a:ext>
            </a:extLst>
          </p:cNvPr>
          <p:cNvSpPr/>
          <p:nvPr userDrawn="1"/>
        </p:nvSpPr>
        <p:spPr>
          <a:xfrm>
            <a:off x="1703637" y="566988"/>
            <a:ext cx="52796" cy="38356"/>
          </a:xfrm>
          <a:custGeom>
            <a:avLst/>
            <a:gdLst/>
            <a:ahLst/>
            <a:cxnLst/>
            <a:rect l="l" t="t" r="r" b="b"/>
            <a:pathLst>
              <a:path w="691" h="502" extrusionOk="0">
                <a:moveTo>
                  <a:pt x="241" y="1"/>
                </a:moveTo>
                <a:cubicBezTo>
                  <a:pt x="219" y="1"/>
                  <a:pt x="194" y="8"/>
                  <a:pt x="167" y="25"/>
                </a:cubicBezTo>
                <a:cubicBezTo>
                  <a:pt x="60" y="85"/>
                  <a:pt x="0" y="227"/>
                  <a:pt x="60" y="287"/>
                </a:cubicBezTo>
                <a:cubicBezTo>
                  <a:pt x="167" y="382"/>
                  <a:pt x="286" y="430"/>
                  <a:pt x="405" y="501"/>
                </a:cubicBezTo>
                <a:cubicBezTo>
                  <a:pt x="417" y="501"/>
                  <a:pt x="441" y="489"/>
                  <a:pt x="465" y="466"/>
                </a:cubicBezTo>
                <a:cubicBezTo>
                  <a:pt x="536" y="370"/>
                  <a:pt x="608" y="275"/>
                  <a:pt x="667" y="168"/>
                </a:cubicBezTo>
                <a:cubicBezTo>
                  <a:pt x="691" y="156"/>
                  <a:pt x="655" y="96"/>
                  <a:pt x="631" y="85"/>
                </a:cubicBezTo>
                <a:cubicBezTo>
                  <a:pt x="621" y="81"/>
                  <a:pt x="609" y="80"/>
                  <a:pt x="598" y="80"/>
                </a:cubicBezTo>
                <a:cubicBezTo>
                  <a:pt x="571" y="80"/>
                  <a:pt x="545" y="88"/>
                  <a:pt x="536" y="96"/>
                </a:cubicBezTo>
                <a:cubicBezTo>
                  <a:pt x="512" y="132"/>
                  <a:pt x="488" y="168"/>
                  <a:pt x="465" y="227"/>
                </a:cubicBezTo>
                <a:cubicBezTo>
                  <a:pt x="429" y="156"/>
                  <a:pt x="417" y="108"/>
                  <a:pt x="381" y="96"/>
                </a:cubicBezTo>
                <a:cubicBezTo>
                  <a:pt x="339" y="46"/>
                  <a:pt x="296" y="1"/>
                  <a:pt x="24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3" name="Google Shape;5868;p10">
            <a:extLst>
              <a:ext uri="{FF2B5EF4-FFF2-40B4-BE49-F238E27FC236}">
                <a16:creationId xmlns:a16="http://schemas.microsoft.com/office/drawing/2014/main" id="{09BEF8F3-6272-7426-ED47-FD8817F5E76C}"/>
              </a:ext>
            </a:extLst>
          </p:cNvPr>
          <p:cNvSpPr/>
          <p:nvPr userDrawn="1"/>
        </p:nvSpPr>
        <p:spPr>
          <a:xfrm>
            <a:off x="1070463" y="-14841"/>
            <a:ext cx="42864" cy="28881"/>
          </a:xfrm>
          <a:custGeom>
            <a:avLst/>
            <a:gdLst/>
            <a:ahLst/>
            <a:cxnLst/>
            <a:rect l="l" t="t" r="r" b="b"/>
            <a:pathLst>
              <a:path w="561" h="378" extrusionOk="0">
                <a:moveTo>
                  <a:pt x="469" y="0"/>
                </a:moveTo>
                <a:cubicBezTo>
                  <a:pt x="422" y="0"/>
                  <a:pt x="341" y="23"/>
                  <a:pt x="286" y="32"/>
                </a:cubicBezTo>
                <a:cubicBezTo>
                  <a:pt x="203" y="68"/>
                  <a:pt x="143" y="91"/>
                  <a:pt x="72" y="127"/>
                </a:cubicBezTo>
                <a:cubicBezTo>
                  <a:pt x="60" y="139"/>
                  <a:pt x="48" y="139"/>
                  <a:pt x="1" y="151"/>
                </a:cubicBezTo>
                <a:cubicBezTo>
                  <a:pt x="1" y="222"/>
                  <a:pt x="12" y="318"/>
                  <a:pt x="12" y="377"/>
                </a:cubicBezTo>
                <a:cubicBezTo>
                  <a:pt x="60" y="377"/>
                  <a:pt x="120" y="365"/>
                  <a:pt x="167" y="365"/>
                </a:cubicBezTo>
                <a:cubicBezTo>
                  <a:pt x="239" y="341"/>
                  <a:pt x="298" y="341"/>
                  <a:pt x="358" y="341"/>
                </a:cubicBezTo>
                <a:cubicBezTo>
                  <a:pt x="384" y="349"/>
                  <a:pt x="412" y="354"/>
                  <a:pt x="438" y="354"/>
                </a:cubicBezTo>
                <a:cubicBezTo>
                  <a:pt x="494" y="354"/>
                  <a:pt x="540" y="331"/>
                  <a:pt x="548" y="258"/>
                </a:cubicBezTo>
                <a:cubicBezTo>
                  <a:pt x="560" y="163"/>
                  <a:pt x="548" y="80"/>
                  <a:pt x="501" y="8"/>
                </a:cubicBezTo>
                <a:cubicBezTo>
                  <a:pt x="495" y="2"/>
                  <a:pt x="484" y="0"/>
                  <a:pt x="46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4" name="Google Shape;5869;p10">
            <a:extLst>
              <a:ext uri="{FF2B5EF4-FFF2-40B4-BE49-F238E27FC236}">
                <a16:creationId xmlns:a16="http://schemas.microsoft.com/office/drawing/2014/main" id="{71DD1BBB-D2B8-4076-9A84-803CB112EA0D}"/>
              </a:ext>
            </a:extLst>
          </p:cNvPr>
          <p:cNvSpPr/>
          <p:nvPr userDrawn="1"/>
        </p:nvSpPr>
        <p:spPr>
          <a:xfrm>
            <a:off x="1307015" y="593959"/>
            <a:ext cx="38279" cy="37744"/>
          </a:xfrm>
          <a:custGeom>
            <a:avLst/>
            <a:gdLst/>
            <a:ahLst/>
            <a:cxnLst/>
            <a:rect l="l" t="t" r="r" b="b"/>
            <a:pathLst>
              <a:path w="501" h="494" extrusionOk="0">
                <a:moveTo>
                  <a:pt x="244" y="0"/>
                </a:moveTo>
                <a:cubicBezTo>
                  <a:pt x="209" y="0"/>
                  <a:pt x="175" y="14"/>
                  <a:pt x="143" y="41"/>
                </a:cubicBezTo>
                <a:cubicBezTo>
                  <a:pt x="24" y="160"/>
                  <a:pt x="0" y="374"/>
                  <a:pt x="84" y="458"/>
                </a:cubicBezTo>
                <a:cubicBezTo>
                  <a:pt x="116" y="481"/>
                  <a:pt x="154" y="493"/>
                  <a:pt x="194" y="493"/>
                </a:cubicBezTo>
                <a:cubicBezTo>
                  <a:pt x="256" y="493"/>
                  <a:pt x="323" y="464"/>
                  <a:pt x="381" y="398"/>
                </a:cubicBezTo>
                <a:cubicBezTo>
                  <a:pt x="476" y="315"/>
                  <a:pt x="500" y="172"/>
                  <a:pt x="429" y="101"/>
                </a:cubicBezTo>
                <a:cubicBezTo>
                  <a:pt x="363" y="35"/>
                  <a:pt x="301" y="0"/>
                  <a:pt x="24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5" name="Google Shape;5870;p10">
            <a:extLst>
              <a:ext uri="{FF2B5EF4-FFF2-40B4-BE49-F238E27FC236}">
                <a16:creationId xmlns:a16="http://schemas.microsoft.com/office/drawing/2014/main" id="{D10EF5B8-4C98-8228-CF99-4F7B6447C027}"/>
              </a:ext>
            </a:extLst>
          </p:cNvPr>
          <p:cNvSpPr/>
          <p:nvPr userDrawn="1"/>
        </p:nvSpPr>
        <p:spPr>
          <a:xfrm>
            <a:off x="1811903" y="87543"/>
            <a:ext cx="40953" cy="31097"/>
          </a:xfrm>
          <a:custGeom>
            <a:avLst/>
            <a:gdLst/>
            <a:ahLst/>
            <a:cxnLst/>
            <a:rect l="l" t="t" r="r" b="b"/>
            <a:pathLst>
              <a:path w="536" h="407" extrusionOk="0">
                <a:moveTo>
                  <a:pt x="170" y="0"/>
                </a:moveTo>
                <a:cubicBezTo>
                  <a:pt x="129" y="0"/>
                  <a:pt x="87" y="13"/>
                  <a:pt x="48" y="37"/>
                </a:cubicBezTo>
                <a:cubicBezTo>
                  <a:pt x="48" y="121"/>
                  <a:pt x="0" y="228"/>
                  <a:pt x="12" y="299"/>
                </a:cubicBezTo>
                <a:cubicBezTo>
                  <a:pt x="24" y="359"/>
                  <a:pt x="143" y="371"/>
                  <a:pt x="226" y="383"/>
                </a:cubicBezTo>
                <a:cubicBezTo>
                  <a:pt x="286" y="406"/>
                  <a:pt x="345" y="406"/>
                  <a:pt x="405" y="406"/>
                </a:cubicBezTo>
                <a:cubicBezTo>
                  <a:pt x="441" y="406"/>
                  <a:pt x="488" y="371"/>
                  <a:pt x="536" y="359"/>
                </a:cubicBezTo>
                <a:cubicBezTo>
                  <a:pt x="524" y="311"/>
                  <a:pt x="500" y="252"/>
                  <a:pt x="476" y="228"/>
                </a:cubicBezTo>
                <a:cubicBezTo>
                  <a:pt x="429" y="168"/>
                  <a:pt x="369" y="133"/>
                  <a:pt x="322" y="73"/>
                </a:cubicBezTo>
                <a:cubicBezTo>
                  <a:pt x="280" y="24"/>
                  <a:pt x="226" y="0"/>
                  <a:pt x="17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6" name="Google Shape;5871;p10">
            <a:extLst>
              <a:ext uri="{FF2B5EF4-FFF2-40B4-BE49-F238E27FC236}">
                <a16:creationId xmlns:a16="http://schemas.microsoft.com/office/drawing/2014/main" id="{AD85B4FC-B2AD-8648-B8CF-FF84AD18558F}"/>
              </a:ext>
            </a:extLst>
          </p:cNvPr>
          <p:cNvSpPr/>
          <p:nvPr userDrawn="1"/>
        </p:nvSpPr>
        <p:spPr>
          <a:xfrm>
            <a:off x="1325200" y="167539"/>
            <a:ext cx="27353" cy="43857"/>
          </a:xfrm>
          <a:custGeom>
            <a:avLst/>
            <a:gdLst/>
            <a:ahLst/>
            <a:cxnLst/>
            <a:rect l="l" t="t" r="r" b="b"/>
            <a:pathLst>
              <a:path w="358" h="574" extrusionOk="0">
                <a:moveTo>
                  <a:pt x="200" y="0"/>
                </a:moveTo>
                <a:cubicBezTo>
                  <a:pt x="146" y="0"/>
                  <a:pt x="83" y="27"/>
                  <a:pt x="24" y="86"/>
                </a:cubicBezTo>
                <a:cubicBezTo>
                  <a:pt x="12" y="121"/>
                  <a:pt x="0" y="181"/>
                  <a:pt x="0" y="217"/>
                </a:cubicBezTo>
                <a:lnTo>
                  <a:pt x="0" y="467"/>
                </a:lnTo>
                <a:cubicBezTo>
                  <a:pt x="0" y="514"/>
                  <a:pt x="12" y="574"/>
                  <a:pt x="48" y="574"/>
                </a:cubicBezTo>
                <a:cubicBezTo>
                  <a:pt x="84" y="574"/>
                  <a:pt x="131" y="562"/>
                  <a:pt x="167" y="538"/>
                </a:cubicBezTo>
                <a:cubicBezTo>
                  <a:pt x="227" y="455"/>
                  <a:pt x="298" y="371"/>
                  <a:pt x="322" y="276"/>
                </a:cubicBezTo>
                <a:cubicBezTo>
                  <a:pt x="358" y="217"/>
                  <a:pt x="358" y="98"/>
                  <a:pt x="310" y="50"/>
                </a:cubicBezTo>
                <a:cubicBezTo>
                  <a:pt x="283" y="18"/>
                  <a:pt x="244" y="0"/>
                  <a:pt x="20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7" name="Google Shape;5872;p10">
            <a:extLst>
              <a:ext uri="{FF2B5EF4-FFF2-40B4-BE49-F238E27FC236}">
                <a16:creationId xmlns:a16="http://schemas.microsoft.com/office/drawing/2014/main" id="{1A6F68CF-BF4D-0962-8F9D-B25379E52F70}"/>
              </a:ext>
            </a:extLst>
          </p:cNvPr>
          <p:cNvSpPr/>
          <p:nvPr userDrawn="1"/>
        </p:nvSpPr>
        <p:spPr>
          <a:xfrm>
            <a:off x="1165054" y="841742"/>
            <a:ext cx="42864" cy="34383"/>
          </a:xfrm>
          <a:custGeom>
            <a:avLst/>
            <a:gdLst/>
            <a:ahLst/>
            <a:cxnLst/>
            <a:rect l="l" t="t" r="r" b="b"/>
            <a:pathLst>
              <a:path w="561" h="450" extrusionOk="0">
                <a:moveTo>
                  <a:pt x="537" y="1"/>
                </a:moveTo>
                <a:cubicBezTo>
                  <a:pt x="477" y="25"/>
                  <a:pt x="429" y="60"/>
                  <a:pt x="370" y="72"/>
                </a:cubicBezTo>
                <a:cubicBezTo>
                  <a:pt x="357" y="75"/>
                  <a:pt x="345" y="76"/>
                  <a:pt x="332" y="76"/>
                </a:cubicBezTo>
                <a:cubicBezTo>
                  <a:pt x="298" y="76"/>
                  <a:pt x="263" y="69"/>
                  <a:pt x="229" y="69"/>
                </a:cubicBezTo>
                <a:cubicBezTo>
                  <a:pt x="216" y="69"/>
                  <a:pt x="204" y="70"/>
                  <a:pt x="191" y="72"/>
                </a:cubicBezTo>
                <a:cubicBezTo>
                  <a:pt x="96" y="84"/>
                  <a:pt x="1" y="120"/>
                  <a:pt x="13" y="239"/>
                </a:cubicBezTo>
                <a:cubicBezTo>
                  <a:pt x="25" y="358"/>
                  <a:pt x="96" y="418"/>
                  <a:pt x="215" y="441"/>
                </a:cubicBezTo>
                <a:cubicBezTo>
                  <a:pt x="233" y="447"/>
                  <a:pt x="249" y="449"/>
                  <a:pt x="263" y="449"/>
                </a:cubicBezTo>
                <a:cubicBezTo>
                  <a:pt x="345" y="449"/>
                  <a:pt x="377" y="369"/>
                  <a:pt x="418" y="299"/>
                </a:cubicBezTo>
                <a:cubicBezTo>
                  <a:pt x="441" y="239"/>
                  <a:pt x="489" y="191"/>
                  <a:pt x="513" y="132"/>
                </a:cubicBezTo>
                <a:lnTo>
                  <a:pt x="560" y="48"/>
                </a:lnTo>
                <a:cubicBezTo>
                  <a:pt x="560" y="25"/>
                  <a:pt x="549" y="13"/>
                  <a:pt x="53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8" name="Google Shape;5873;p10">
            <a:extLst>
              <a:ext uri="{FF2B5EF4-FFF2-40B4-BE49-F238E27FC236}">
                <a16:creationId xmlns:a16="http://schemas.microsoft.com/office/drawing/2014/main" id="{BC8695EB-7A3C-80C9-143F-1B60089B5EC1}"/>
              </a:ext>
            </a:extLst>
          </p:cNvPr>
          <p:cNvSpPr/>
          <p:nvPr userDrawn="1"/>
        </p:nvSpPr>
        <p:spPr>
          <a:xfrm>
            <a:off x="1604462" y="628342"/>
            <a:ext cx="35529" cy="34917"/>
          </a:xfrm>
          <a:custGeom>
            <a:avLst/>
            <a:gdLst/>
            <a:ahLst/>
            <a:cxnLst/>
            <a:rect l="l" t="t" r="r" b="b"/>
            <a:pathLst>
              <a:path w="465" h="457" extrusionOk="0">
                <a:moveTo>
                  <a:pt x="156" y="0"/>
                </a:moveTo>
                <a:cubicBezTo>
                  <a:pt x="128" y="0"/>
                  <a:pt x="104" y="15"/>
                  <a:pt x="84" y="44"/>
                </a:cubicBezTo>
                <a:cubicBezTo>
                  <a:pt x="1" y="103"/>
                  <a:pt x="24" y="294"/>
                  <a:pt x="96" y="377"/>
                </a:cubicBezTo>
                <a:cubicBezTo>
                  <a:pt x="135" y="429"/>
                  <a:pt x="200" y="456"/>
                  <a:pt x="262" y="456"/>
                </a:cubicBezTo>
                <a:cubicBezTo>
                  <a:pt x="312" y="456"/>
                  <a:pt x="361" y="438"/>
                  <a:pt x="393" y="401"/>
                </a:cubicBezTo>
                <a:cubicBezTo>
                  <a:pt x="453" y="317"/>
                  <a:pt x="465" y="234"/>
                  <a:pt x="393" y="163"/>
                </a:cubicBezTo>
                <a:cubicBezTo>
                  <a:pt x="284" y="53"/>
                  <a:pt x="211" y="0"/>
                  <a:pt x="15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39" name="Google Shape;5874;p10">
            <a:extLst>
              <a:ext uri="{FF2B5EF4-FFF2-40B4-BE49-F238E27FC236}">
                <a16:creationId xmlns:a16="http://schemas.microsoft.com/office/drawing/2014/main" id="{9677F8E5-F830-A22A-9B4E-1DF9C5054399}"/>
              </a:ext>
            </a:extLst>
          </p:cNvPr>
          <p:cNvSpPr/>
          <p:nvPr userDrawn="1"/>
        </p:nvSpPr>
        <p:spPr>
          <a:xfrm>
            <a:off x="1556250" y="613290"/>
            <a:ext cx="33771" cy="35223"/>
          </a:xfrm>
          <a:custGeom>
            <a:avLst/>
            <a:gdLst/>
            <a:ahLst/>
            <a:cxnLst/>
            <a:rect l="l" t="t" r="r" b="b"/>
            <a:pathLst>
              <a:path w="442" h="461" extrusionOk="0">
                <a:moveTo>
                  <a:pt x="200" y="1"/>
                </a:moveTo>
                <a:cubicBezTo>
                  <a:pt x="146" y="1"/>
                  <a:pt x="95" y="22"/>
                  <a:pt x="60" y="62"/>
                </a:cubicBezTo>
                <a:cubicBezTo>
                  <a:pt x="1" y="98"/>
                  <a:pt x="1" y="360"/>
                  <a:pt x="72" y="419"/>
                </a:cubicBezTo>
                <a:cubicBezTo>
                  <a:pt x="110" y="449"/>
                  <a:pt x="145" y="460"/>
                  <a:pt x="177" y="460"/>
                </a:cubicBezTo>
                <a:cubicBezTo>
                  <a:pt x="237" y="460"/>
                  <a:pt x="288" y="422"/>
                  <a:pt x="334" y="383"/>
                </a:cubicBezTo>
                <a:cubicBezTo>
                  <a:pt x="429" y="312"/>
                  <a:pt x="441" y="145"/>
                  <a:pt x="370" y="74"/>
                </a:cubicBezTo>
                <a:cubicBezTo>
                  <a:pt x="320" y="25"/>
                  <a:pt x="258" y="1"/>
                  <a:pt x="20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0" name="Google Shape;5875;p10">
            <a:extLst>
              <a:ext uri="{FF2B5EF4-FFF2-40B4-BE49-F238E27FC236}">
                <a16:creationId xmlns:a16="http://schemas.microsoft.com/office/drawing/2014/main" id="{EC7E20F5-CF47-93EA-B62D-2537B67F7C66}"/>
              </a:ext>
            </a:extLst>
          </p:cNvPr>
          <p:cNvSpPr/>
          <p:nvPr userDrawn="1"/>
        </p:nvSpPr>
        <p:spPr>
          <a:xfrm>
            <a:off x="1502613" y="510753"/>
            <a:ext cx="35529" cy="32931"/>
          </a:xfrm>
          <a:custGeom>
            <a:avLst/>
            <a:gdLst/>
            <a:ahLst/>
            <a:cxnLst/>
            <a:rect l="l" t="t" r="r" b="b"/>
            <a:pathLst>
              <a:path w="465" h="431" extrusionOk="0">
                <a:moveTo>
                  <a:pt x="235" y="0"/>
                </a:moveTo>
                <a:cubicBezTo>
                  <a:pt x="193" y="0"/>
                  <a:pt x="153" y="18"/>
                  <a:pt x="119" y="59"/>
                </a:cubicBezTo>
                <a:cubicBezTo>
                  <a:pt x="12" y="178"/>
                  <a:pt x="0" y="273"/>
                  <a:pt x="107" y="368"/>
                </a:cubicBezTo>
                <a:cubicBezTo>
                  <a:pt x="149" y="410"/>
                  <a:pt x="197" y="431"/>
                  <a:pt x="243" y="431"/>
                </a:cubicBezTo>
                <a:cubicBezTo>
                  <a:pt x="289" y="431"/>
                  <a:pt x="333" y="410"/>
                  <a:pt x="369" y="368"/>
                </a:cubicBezTo>
                <a:cubicBezTo>
                  <a:pt x="464" y="285"/>
                  <a:pt x="464" y="154"/>
                  <a:pt x="369" y="59"/>
                </a:cubicBezTo>
                <a:cubicBezTo>
                  <a:pt x="326" y="21"/>
                  <a:pt x="279" y="0"/>
                  <a:pt x="23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1" name="Google Shape;5876;p10">
            <a:extLst>
              <a:ext uri="{FF2B5EF4-FFF2-40B4-BE49-F238E27FC236}">
                <a16:creationId xmlns:a16="http://schemas.microsoft.com/office/drawing/2014/main" id="{B8F51F14-1712-9FC7-4049-E8A94A8961FA}"/>
              </a:ext>
            </a:extLst>
          </p:cNvPr>
          <p:cNvSpPr/>
          <p:nvPr userDrawn="1"/>
        </p:nvSpPr>
        <p:spPr>
          <a:xfrm>
            <a:off x="1231450" y="664711"/>
            <a:ext cx="35605" cy="44315"/>
          </a:xfrm>
          <a:custGeom>
            <a:avLst/>
            <a:gdLst/>
            <a:ahLst/>
            <a:cxnLst/>
            <a:rect l="l" t="t" r="r" b="b"/>
            <a:pathLst>
              <a:path w="466" h="580" extrusionOk="0">
                <a:moveTo>
                  <a:pt x="263" y="1"/>
                </a:moveTo>
                <a:cubicBezTo>
                  <a:pt x="206" y="1"/>
                  <a:pt x="145" y="18"/>
                  <a:pt x="108" y="56"/>
                </a:cubicBezTo>
                <a:cubicBezTo>
                  <a:pt x="37" y="127"/>
                  <a:pt x="1" y="222"/>
                  <a:pt x="84" y="306"/>
                </a:cubicBezTo>
                <a:cubicBezTo>
                  <a:pt x="144" y="365"/>
                  <a:pt x="215" y="413"/>
                  <a:pt x="180" y="520"/>
                </a:cubicBezTo>
                <a:cubicBezTo>
                  <a:pt x="180" y="532"/>
                  <a:pt x="215" y="556"/>
                  <a:pt x="227" y="580"/>
                </a:cubicBezTo>
                <a:cubicBezTo>
                  <a:pt x="263" y="556"/>
                  <a:pt x="287" y="532"/>
                  <a:pt x="287" y="520"/>
                </a:cubicBezTo>
                <a:cubicBezTo>
                  <a:pt x="287" y="484"/>
                  <a:pt x="275" y="437"/>
                  <a:pt x="263" y="413"/>
                </a:cubicBezTo>
                <a:cubicBezTo>
                  <a:pt x="322" y="365"/>
                  <a:pt x="358" y="318"/>
                  <a:pt x="394" y="282"/>
                </a:cubicBezTo>
                <a:cubicBezTo>
                  <a:pt x="453" y="199"/>
                  <a:pt x="465" y="115"/>
                  <a:pt x="394" y="44"/>
                </a:cubicBezTo>
                <a:cubicBezTo>
                  <a:pt x="365" y="15"/>
                  <a:pt x="315" y="1"/>
                  <a:pt x="2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2" name="Google Shape;5877;p10">
            <a:extLst>
              <a:ext uri="{FF2B5EF4-FFF2-40B4-BE49-F238E27FC236}">
                <a16:creationId xmlns:a16="http://schemas.microsoft.com/office/drawing/2014/main" id="{3C2A47A9-37D0-6E44-1FFC-26D8CA3DCFA7}"/>
              </a:ext>
            </a:extLst>
          </p:cNvPr>
          <p:cNvSpPr/>
          <p:nvPr userDrawn="1"/>
        </p:nvSpPr>
        <p:spPr>
          <a:xfrm>
            <a:off x="1010409" y="319281"/>
            <a:ext cx="37362" cy="30027"/>
          </a:xfrm>
          <a:custGeom>
            <a:avLst/>
            <a:gdLst/>
            <a:ahLst/>
            <a:cxnLst/>
            <a:rect l="l" t="t" r="r" b="b"/>
            <a:pathLst>
              <a:path w="489" h="393" extrusionOk="0">
                <a:moveTo>
                  <a:pt x="288" y="0"/>
                </a:moveTo>
                <a:cubicBezTo>
                  <a:pt x="223" y="0"/>
                  <a:pt x="152" y="21"/>
                  <a:pt x="96" y="64"/>
                </a:cubicBezTo>
                <a:cubicBezTo>
                  <a:pt x="1" y="136"/>
                  <a:pt x="25" y="231"/>
                  <a:pt x="84" y="302"/>
                </a:cubicBezTo>
                <a:cubicBezTo>
                  <a:pt x="124" y="363"/>
                  <a:pt x="191" y="393"/>
                  <a:pt x="256" y="393"/>
                </a:cubicBezTo>
                <a:cubicBezTo>
                  <a:pt x="307" y="393"/>
                  <a:pt x="357" y="375"/>
                  <a:pt x="394" y="338"/>
                </a:cubicBezTo>
                <a:cubicBezTo>
                  <a:pt x="453" y="279"/>
                  <a:pt x="489" y="124"/>
                  <a:pt x="429" y="52"/>
                </a:cubicBezTo>
                <a:cubicBezTo>
                  <a:pt x="401" y="18"/>
                  <a:pt x="347" y="0"/>
                  <a:pt x="28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4" name="Google Shape;5879;p10">
            <a:extLst>
              <a:ext uri="{FF2B5EF4-FFF2-40B4-BE49-F238E27FC236}">
                <a16:creationId xmlns:a16="http://schemas.microsoft.com/office/drawing/2014/main" id="{4B7A8581-A724-BA41-2621-67F608359493}"/>
              </a:ext>
            </a:extLst>
          </p:cNvPr>
          <p:cNvSpPr/>
          <p:nvPr userDrawn="1"/>
        </p:nvSpPr>
        <p:spPr>
          <a:xfrm>
            <a:off x="2134793" y="-8423"/>
            <a:ext cx="33771" cy="31403"/>
          </a:xfrm>
          <a:custGeom>
            <a:avLst/>
            <a:gdLst/>
            <a:ahLst/>
            <a:cxnLst/>
            <a:rect l="l" t="t" r="r" b="b"/>
            <a:pathLst>
              <a:path w="442" h="411" extrusionOk="0">
                <a:moveTo>
                  <a:pt x="259" y="0"/>
                </a:moveTo>
                <a:cubicBezTo>
                  <a:pt x="213" y="0"/>
                  <a:pt x="166" y="28"/>
                  <a:pt x="132" y="55"/>
                </a:cubicBezTo>
                <a:cubicBezTo>
                  <a:pt x="25" y="162"/>
                  <a:pt x="1" y="281"/>
                  <a:pt x="60" y="353"/>
                </a:cubicBezTo>
                <a:cubicBezTo>
                  <a:pt x="98" y="390"/>
                  <a:pt x="151" y="411"/>
                  <a:pt x="206" y="411"/>
                </a:cubicBezTo>
                <a:cubicBezTo>
                  <a:pt x="258" y="411"/>
                  <a:pt x="312" y="393"/>
                  <a:pt x="358" y="353"/>
                </a:cubicBezTo>
                <a:cubicBezTo>
                  <a:pt x="441" y="281"/>
                  <a:pt x="441" y="162"/>
                  <a:pt x="358" y="55"/>
                </a:cubicBezTo>
                <a:cubicBezTo>
                  <a:pt x="328" y="15"/>
                  <a:pt x="293" y="0"/>
                  <a:pt x="25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5" name="Google Shape;5880;p10">
            <a:extLst>
              <a:ext uri="{FF2B5EF4-FFF2-40B4-BE49-F238E27FC236}">
                <a16:creationId xmlns:a16="http://schemas.microsoft.com/office/drawing/2014/main" id="{12BDFB99-9DBE-74C2-BD35-37247A1A719F}"/>
              </a:ext>
            </a:extLst>
          </p:cNvPr>
          <p:cNvSpPr/>
          <p:nvPr userDrawn="1"/>
        </p:nvSpPr>
        <p:spPr>
          <a:xfrm>
            <a:off x="1801894" y="595411"/>
            <a:ext cx="32778" cy="33084"/>
          </a:xfrm>
          <a:custGeom>
            <a:avLst/>
            <a:gdLst/>
            <a:ahLst/>
            <a:cxnLst/>
            <a:rect l="l" t="t" r="r" b="b"/>
            <a:pathLst>
              <a:path w="429" h="433" extrusionOk="0">
                <a:moveTo>
                  <a:pt x="233" y="0"/>
                </a:moveTo>
                <a:cubicBezTo>
                  <a:pt x="180" y="0"/>
                  <a:pt x="127" y="26"/>
                  <a:pt x="84" y="70"/>
                </a:cubicBezTo>
                <a:cubicBezTo>
                  <a:pt x="0" y="141"/>
                  <a:pt x="0" y="296"/>
                  <a:pt x="84" y="355"/>
                </a:cubicBezTo>
                <a:cubicBezTo>
                  <a:pt x="130" y="394"/>
                  <a:pt x="186" y="432"/>
                  <a:pt x="239" y="432"/>
                </a:cubicBezTo>
                <a:cubicBezTo>
                  <a:pt x="268" y="432"/>
                  <a:pt x="296" y="421"/>
                  <a:pt x="322" y="391"/>
                </a:cubicBezTo>
                <a:cubicBezTo>
                  <a:pt x="429" y="296"/>
                  <a:pt x="429" y="117"/>
                  <a:pt x="334" y="34"/>
                </a:cubicBezTo>
                <a:cubicBezTo>
                  <a:pt x="301" y="11"/>
                  <a:pt x="267" y="0"/>
                  <a:pt x="23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7" name="Google Shape;5882;p10">
            <a:extLst>
              <a:ext uri="{FF2B5EF4-FFF2-40B4-BE49-F238E27FC236}">
                <a16:creationId xmlns:a16="http://schemas.microsoft.com/office/drawing/2014/main" id="{199C2445-1127-15CD-B25A-C07D485D99A0}"/>
              </a:ext>
            </a:extLst>
          </p:cNvPr>
          <p:cNvSpPr/>
          <p:nvPr userDrawn="1"/>
        </p:nvSpPr>
        <p:spPr>
          <a:xfrm>
            <a:off x="2045704" y="373300"/>
            <a:ext cx="34612" cy="30333"/>
          </a:xfrm>
          <a:custGeom>
            <a:avLst/>
            <a:gdLst/>
            <a:ahLst/>
            <a:cxnLst/>
            <a:rect l="l" t="t" r="r" b="b"/>
            <a:pathLst>
              <a:path w="453" h="397" extrusionOk="0">
                <a:moveTo>
                  <a:pt x="198" y="0"/>
                </a:moveTo>
                <a:cubicBezTo>
                  <a:pt x="167" y="0"/>
                  <a:pt x="134" y="10"/>
                  <a:pt x="95" y="36"/>
                </a:cubicBezTo>
                <a:cubicBezTo>
                  <a:pt x="0" y="83"/>
                  <a:pt x="0" y="262"/>
                  <a:pt x="72" y="334"/>
                </a:cubicBezTo>
                <a:cubicBezTo>
                  <a:pt x="113" y="375"/>
                  <a:pt x="167" y="396"/>
                  <a:pt x="219" y="396"/>
                </a:cubicBezTo>
                <a:cubicBezTo>
                  <a:pt x="271" y="396"/>
                  <a:pt x="322" y="375"/>
                  <a:pt x="357" y="334"/>
                </a:cubicBezTo>
                <a:cubicBezTo>
                  <a:pt x="453" y="262"/>
                  <a:pt x="429" y="179"/>
                  <a:pt x="345" y="72"/>
                </a:cubicBezTo>
                <a:cubicBezTo>
                  <a:pt x="299" y="33"/>
                  <a:pt x="254" y="0"/>
                  <a:pt x="19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49" name="Google Shape;5884;p10">
            <a:extLst>
              <a:ext uri="{FF2B5EF4-FFF2-40B4-BE49-F238E27FC236}">
                <a16:creationId xmlns:a16="http://schemas.microsoft.com/office/drawing/2014/main" id="{9C921BFB-50D4-6A4E-B7A3-98DA790DFEE7}"/>
              </a:ext>
            </a:extLst>
          </p:cNvPr>
          <p:cNvSpPr/>
          <p:nvPr userDrawn="1"/>
        </p:nvSpPr>
        <p:spPr>
          <a:xfrm>
            <a:off x="571917" y="473773"/>
            <a:ext cx="33771" cy="29645"/>
          </a:xfrm>
          <a:custGeom>
            <a:avLst/>
            <a:gdLst/>
            <a:ahLst/>
            <a:cxnLst/>
            <a:rect l="l" t="t" r="r" b="b"/>
            <a:pathLst>
              <a:path w="442" h="388" extrusionOk="0">
                <a:moveTo>
                  <a:pt x="244" y="1"/>
                </a:moveTo>
                <a:cubicBezTo>
                  <a:pt x="188" y="1"/>
                  <a:pt x="132" y="19"/>
                  <a:pt x="96" y="54"/>
                </a:cubicBezTo>
                <a:cubicBezTo>
                  <a:pt x="1" y="138"/>
                  <a:pt x="1" y="257"/>
                  <a:pt x="84" y="316"/>
                </a:cubicBezTo>
                <a:cubicBezTo>
                  <a:pt x="131" y="363"/>
                  <a:pt x="174" y="387"/>
                  <a:pt x="219" y="387"/>
                </a:cubicBezTo>
                <a:cubicBezTo>
                  <a:pt x="255" y="387"/>
                  <a:pt x="292" y="372"/>
                  <a:pt x="334" y="340"/>
                </a:cubicBezTo>
                <a:cubicBezTo>
                  <a:pt x="418" y="257"/>
                  <a:pt x="441" y="126"/>
                  <a:pt x="382" y="54"/>
                </a:cubicBezTo>
                <a:cubicBezTo>
                  <a:pt x="352" y="19"/>
                  <a:pt x="299" y="1"/>
                  <a:pt x="24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50" name="Google Shape;5885;p10">
            <a:extLst>
              <a:ext uri="{FF2B5EF4-FFF2-40B4-BE49-F238E27FC236}">
                <a16:creationId xmlns:a16="http://schemas.microsoft.com/office/drawing/2014/main" id="{8EE91DF4-3B6B-8DC8-8A43-F4FAAD5026A0}"/>
              </a:ext>
            </a:extLst>
          </p:cNvPr>
          <p:cNvSpPr/>
          <p:nvPr userDrawn="1"/>
        </p:nvSpPr>
        <p:spPr>
          <a:xfrm>
            <a:off x="1949280" y="677929"/>
            <a:ext cx="30944" cy="31097"/>
          </a:xfrm>
          <a:custGeom>
            <a:avLst/>
            <a:gdLst/>
            <a:ahLst/>
            <a:cxnLst/>
            <a:rect l="l" t="t" r="r" b="b"/>
            <a:pathLst>
              <a:path w="405" h="407" extrusionOk="0">
                <a:moveTo>
                  <a:pt x="195" y="0"/>
                </a:moveTo>
                <a:cubicBezTo>
                  <a:pt x="163" y="0"/>
                  <a:pt x="130" y="14"/>
                  <a:pt x="95" y="49"/>
                </a:cubicBezTo>
                <a:cubicBezTo>
                  <a:pt x="12" y="121"/>
                  <a:pt x="0" y="287"/>
                  <a:pt x="71" y="359"/>
                </a:cubicBezTo>
                <a:cubicBezTo>
                  <a:pt x="99" y="392"/>
                  <a:pt x="144" y="407"/>
                  <a:pt x="189" y="407"/>
                </a:cubicBezTo>
                <a:cubicBezTo>
                  <a:pt x="242" y="407"/>
                  <a:pt x="296" y="386"/>
                  <a:pt x="321" y="347"/>
                </a:cubicBezTo>
                <a:cubicBezTo>
                  <a:pt x="405" y="264"/>
                  <a:pt x="405" y="121"/>
                  <a:pt x="321" y="61"/>
                </a:cubicBezTo>
                <a:cubicBezTo>
                  <a:pt x="280" y="27"/>
                  <a:pt x="239" y="0"/>
                  <a:pt x="19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51" name="Google Shape;5886;p10">
            <a:extLst>
              <a:ext uri="{FF2B5EF4-FFF2-40B4-BE49-F238E27FC236}">
                <a16:creationId xmlns:a16="http://schemas.microsoft.com/office/drawing/2014/main" id="{577F9E65-ED9A-FEE4-5DC6-2ECFE72C8C29}"/>
              </a:ext>
            </a:extLst>
          </p:cNvPr>
          <p:cNvSpPr/>
          <p:nvPr userDrawn="1"/>
        </p:nvSpPr>
        <p:spPr>
          <a:xfrm>
            <a:off x="1470752" y="994172"/>
            <a:ext cx="31938" cy="30180"/>
          </a:xfrm>
          <a:custGeom>
            <a:avLst/>
            <a:gdLst/>
            <a:ahLst/>
            <a:cxnLst/>
            <a:rect l="l" t="t" r="r" b="b"/>
            <a:pathLst>
              <a:path w="418" h="395" extrusionOk="0">
                <a:moveTo>
                  <a:pt x="190" y="1"/>
                </a:moveTo>
                <a:cubicBezTo>
                  <a:pt x="148" y="1"/>
                  <a:pt x="109" y="10"/>
                  <a:pt x="84" y="30"/>
                </a:cubicBezTo>
                <a:cubicBezTo>
                  <a:pt x="12" y="101"/>
                  <a:pt x="0" y="280"/>
                  <a:pt x="72" y="351"/>
                </a:cubicBezTo>
                <a:cubicBezTo>
                  <a:pt x="100" y="380"/>
                  <a:pt x="145" y="395"/>
                  <a:pt x="193" y="395"/>
                </a:cubicBezTo>
                <a:cubicBezTo>
                  <a:pt x="245" y="395"/>
                  <a:pt x="302" y="377"/>
                  <a:pt x="346" y="339"/>
                </a:cubicBezTo>
                <a:cubicBezTo>
                  <a:pt x="405" y="268"/>
                  <a:pt x="417" y="137"/>
                  <a:pt x="346" y="54"/>
                </a:cubicBezTo>
                <a:cubicBezTo>
                  <a:pt x="311" y="19"/>
                  <a:pt x="248" y="1"/>
                  <a:pt x="19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52" name="Google Shape;5887;p10">
            <a:extLst>
              <a:ext uri="{FF2B5EF4-FFF2-40B4-BE49-F238E27FC236}">
                <a16:creationId xmlns:a16="http://schemas.microsoft.com/office/drawing/2014/main" id="{3EF8C3F7-475B-6939-5686-EA3BFF985240}"/>
              </a:ext>
            </a:extLst>
          </p:cNvPr>
          <p:cNvSpPr/>
          <p:nvPr userDrawn="1"/>
        </p:nvSpPr>
        <p:spPr>
          <a:xfrm>
            <a:off x="1290588" y="486838"/>
            <a:ext cx="35605" cy="30791"/>
          </a:xfrm>
          <a:custGeom>
            <a:avLst/>
            <a:gdLst/>
            <a:ahLst/>
            <a:cxnLst/>
            <a:rect l="l" t="t" r="r" b="b"/>
            <a:pathLst>
              <a:path w="466" h="403" extrusionOk="0">
                <a:moveTo>
                  <a:pt x="232" y="0"/>
                </a:moveTo>
                <a:cubicBezTo>
                  <a:pt x="195" y="0"/>
                  <a:pt x="158" y="19"/>
                  <a:pt x="120" y="62"/>
                </a:cubicBezTo>
                <a:cubicBezTo>
                  <a:pt x="25" y="169"/>
                  <a:pt x="1" y="264"/>
                  <a:pt x="60" y="348"/>
                </a:cubicBezTo>
                <a:cubicBezTo>
                  <a:pt x="104" y="385"/>
                  <a:pt x="164" y="403"/>
                  <a:pt x="221" y="403"/>
                </a:cubicBezTo>
                <a:cubicBezTo>
                  <a:pt x="274" y="403"/>
                  <a:pt x="324" y="388"/>
                  <a:pt x="358" y="360"/>
                </a:cubicBezTo>
                <a:cubicBezTo>
                  <a:pt x="465" y="252"/>
                  <a:pt x="465" y="181"/>
                  <a:pt x="358" y="74"/>
                </a:cubicBezTo>
                <a:cubicBezTo>
                  <a:pt x="319" y="28"/>
                  <a:pt x="276" y="0"/>
                  <a:pt x="23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53" name="Google Shape;5888;p10">
            <a:extLst>
              <a:ext uri="{FF2B5EF4-FFF2-40B4-BE49-F238E27FC236}">
                <a16:creationId xmlns:a16="http://schemas.microsoft.com/office/drawing/2014/main" id="{7A558206-DE28-F510-1172-1C4CEA0987F1}"/>
              </a:ext>
            </a:extLst>
          </p:cNvPr>
          <p:cNvSpPr/>
          <p:nvPr userDrawn="1"/>
        </p:nvSpPr>
        <p:spPr>
          <a:xfrm>
            <a:off x="2011093" y="320962"/>
            <a:ext cx="32854" cy="30257"/>
          </a:xfrm>
          <a:custGeom>
            <a:avLst/>
            <a:gdLst/>
            <a:ahLst/>
            <a:cxnLst/>
            <a:rect l="l" t="t" r="r" b="b"/>
            <a:pathLst>
              <a:path w="430" h="396" extrusionOk="0">
                <a:moveTo>
                  <a:pt x="210" y="1"/>
                </a:moveTo>
                <a:cubicBezTo>
                  <a:pt x="158" y="1"/>
                  <a:pt x="108" y="18"/>
                  <a:pt x="72" y="54"/>
                </a:cubicBezTo>
                <a:cubicBezTo>
                  <a:pt x="1" y="114"/>
                  <a:pt x="13" y="257"/>
                  <a:pt x="96" y="340"/>
                </a:cubicBezTo>
                <a:cubicBezTo>
                  <a:pt x="139" y="377"/>
                  <a:pt x="183" y="395"/>
                  <a:pt x="225" y="395"/>
                </a:cubicBezTo>
                <a:cubicBezTo>
                  <a:pt x="263" y="395"/>
                  <a:pt x="300" y="380"/>
                  <a:pt x="334" y="352"/>
                </a:cubicBezTo>
                <a:cubicBezTo>
                  <a:pt x="417" y="268"/>
                  <a:pt x="429" y="137"/>
                  <a:pt x="358" y="54"/>
                </a:cubicBezTo>
                <a:cubicBezTo>
                  <a:pt x="316" y="18"/>
                  <a:pt x="263" y="1"/>
                  <a:pt x="21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54" name="Google Shape;5889;p10">
            <a:extLst>
              <a:ext uri="{FF2B5EF4-FFF2-40B4-BE49-F238E27FC236}">
                <a16:creationId xmlns:a16="http://schemas.microsoft.com/office/drawing/2014/main" id="{A3FF5359-F022-6C8B-08CB-D2DDFBBB6D15}"/>
              </a:ext>
            </a:extLst>
          </p:cNvPr>
          <p:cNvSpPr/>
          <p:nvPr userDrawn="1"/>
        </p:nvSpPr>
        <p:spPr>
          <a:xfrm>
            <a:off x="1979231" y="1021448"/>
            <a:ext cx="31938" cy="30944"/>
          </a:xfrm>
          <a:custGeom>
            <a:avLst/>
            <a:gdLst/>
            <a:ahLst/>
            <a:cxnLst/>
            <a:rect l="l" t="t" r="r" b="b"/>
            <a:pathLst>
              <a:path w="418" h="405" extrusionOk="0">
                <a:moveTo>
                  <a:pt x="226" y="0"/>
                </a:moveTo>
                <a:cubicBezTo>
                  <a:pt x="174" y="0"/>
                  <a:pt x="120" y="18"/>
                  <a:pt x="84" y="54"/>
                </a:cubicBezTo>
                <a:cubicBezTo>
                  <a:pt x="13" y="137"/>
                  <a:pt x="1" y="256"/>
                  <a:pt x="72" y="340"/>
                </a:cubicBezTo>
                <a:cubicBezTo>
                  <a:pt x="112" y="379"/>
                  <a:pt x="152" y="404"/>
                  <a:pt x="196" y="404"/>
                </a:cubicBezTo>
                <a:cubicBezTo>
                  <a:pt x="231" y="404"/>
                  <a:pt x="268" y="389"/>
                  <a:pt x="310" y="352"/>
                </a:cubicBezTo>
                <a:cubicBezTo>
                  <a:pt x="394" y="268"/>
                  <a:pt x="418" y="137"/>
                  <a:pt x="358" y="54"/>
                </a:cubicBezTo>
                <a:cubicBezTo>
                  <a:pt x="328" y="18"/>
                  <a:pt x="278" y="0"/>
                  <a:pt x="22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55" name="Google Shape;5890;p10">
            <a:extLst>
              <a:ext uri="{FF2B5EF4-FFF2-40B4-BE49-F238E27FC236}">
                <a16:creationId xmlns:a16="http://schemas.microsoft.com/office/drawing/2014/main" id="{73FDACB4-D388-8BFF-C908-E4B9430DE21A}"/>
              </a:ext>
            </a:extLst>
          </p:cNvPr>
          <p:cNvSpPr/>
          <p:nvPr userDrawn="1"/>
        </p:nvSpPr>
        <p:spPr>
          <a:xfrm>
            <a:off x="1251468" y="235540"/>
            <a:ext cx="33771" cy="28041"/>
          </a:xfrm>
          <a:custGeom>
            <a:avLst/>
            <a:gdLst/>
            <a:ahLst/>
            <a:cxnLst/>
            <a:rect l="l" t="t" r="r" b="b"/>
            <a:pathLst>
              <a:path w="442" h="367" extrusionOk="0">
                <a:moveTo>
                  <a:pt x="258" y="1"/>
                </a:moveTo>
                <a:cubicBezTo>
                  <a:pt x="188" y="1"/>
                  <a:pt x="130" y="59"/>
                  <a:pt x="72" y="101"/>
                </a:cubicBezTo>
                <a:cubicBezTo>
                  <a:pt x="1" y="160"/>
                  <a:pt x="1" y="220"/>
                  <a:pt x="37" y="279"/>
                </a:cubicBezTo>
                <a:cubicBezTo>
                  <a:pt x="91" y="341"/>
                  <a:pt x="161" y="367"/>
                  <a:pt x="227" y="367"/>
                </a:cubicBezTo>
                <a:cubicBezTo>
                  <a:pt x="276" y="367"/>
                  <a:pt x="323" y="352"/>
                  <a:pt x="358" y="327"/>
                </a:cubicBezTo>
                <a:cubicBezTo>
                  <a:pt x="430" y="255"/>
                  <a:pt x="441" y="124"/>
                  <a:pt x="358" y="41"/>
                </a:cubicBezTo>
                <a:cubicBezTo>
                  <a:pt x="322" y="12"/>
                  <a:pt x="289" y="1"/>
                  <a:pt x="25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56" name="Google Shape;5891;p10">
            <a:extLst>
              <a:ext uri="{FF2B5EF4-FFF2-40B4-BE49-F238E27FC236}">
                <a16:creationId xmlns:a16="http://schemas.microsoft.com/office/drawing/2014/main" id="{2B8A8C68-ECC4-9F62-5256-CE79338DDF57}"/>
              </a:ext>
            </a:extLst>
          </p:cNvPr>
          <p:cNvSpPr/>
          <p:nvPr userDrawn="1"/>
        </p:nvSpPr>
        <p:spPr>
          <a:xfrm>
            <a:off x="980381" y="671358"/>
            <a:ext cx="32854" cy="29034"/>
          </a:xfrm>
          <a:custGeom>
            <a:avLst/>
            <a:gdLst/>
            <a:ahLst/>
            <a:cxnLst/>
            <a:rect l="l" t="t" r="r" b="b"/>
            <a:pathLst>
              <a:path w="430" h="380" extrusionOk="0">
                <a:moveTo>
                  <a:pt x="251" y="0"/>
                </a:moveTo>
                <a:cubicBezTo>
                  <a:pt x="203" y="0"/>
                  <a:pt x="156" y="28"/>
                  <a:pt x="108" y="76"/>
                </a:cubicBezTo>
                <a:cubicBezTo>
                  <a:pt x="37" y="147"/>
                  <a:pt x="1" y="231"/>
                  <a:pt x="72" y="326"/>
                </a:cubicBezTo>
                <a:cubicBezTo>
                  <a:pt x="102" y="362"/>
                  <a:pt x="156" y="379"/>
                  <a:pt x="211" y="379"/>
                </a:cubicBezTo>
                <a:cubicBezTo>
                  <a:pt x="266" y="379"/>
                  <a:pt x="322" y="362"/>
                  <a:pt x="358" y="326"/>
                </a:cubicBezTo>
                <a:cubicBezTo>
                  <a:pt x="429" y="254"/>
                  <a:pt x="429" y="147"/>
                  <a:pt x="358" y="52"/>
                </a:cubicBezTo>
                <a:cubicBezTo>
                  <a:pt x="322" y="16"/>
                  <a:pt x="286" y="0"/>
                  <a:pt x="25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57" name="Google Shape;5892;p10">
            <a:extLst>
              <a:ext uri="{FF2B5EF4-FFF2-40B4-BE49-F238E27FC236}">
                <a16:creationId xmlns:a16="http://schemas.microsoft.com/office/drawing/2014/main" id="{45254A6E-F062-45DD-F723-1692FB33B62E}"/>
              </a:ext>
            </a:extLst>
          </p:cNvPr>
          <p:cNvSpPr/>
          <p:nvPr userDrawn="1"/>
        </p:nvSpPr>
        <p:spPr>
          <a:xfrm>
            <a:off x="957689" y="68823"/>
            <a:ext cx="32778" cy="29111"/>
          </a:xfrm>
          <a:custGeom>
            <a:avLst/>
            <a:gdLst/>
            <a:ahLst/>
            <a:cxnLst/>
            <a:rect l="l" t="t" r="r" b="b"/>
            <a:pathLst>
              <a:path w="429" h="381" extrusionOk="0">
                <a:moveTo>
                  <a:pt x="173" y="0"/>
                </a:moveTo>
                <a:cubicBezTo>
                  <a:pt x="142" y="0"/>
                  <a:pt x="107" y="13"/>
                  <a:pt x="72" y="44"/>
                </a:cubicBezTo>
                <a:cubicBezTo>
                  <a:pt x="0" y="104"/>
                  <a:pt x="0" y="247"/>
                  <a:pt x="72" y="318"/>
                </a:cubicBezTo>
                <a:cubicBezTo>
                  <a:pt x="113" y="360"/>
                  <a:pt x="164" y="381"/>
                  <a:pt x="213" y="381"/>
                </a:cubicBezTo>
                <a:cubicBezTo>
                  <a:pt x="262" y="381"/>
                  <a:pt x="310" y="360"/>
                  <a:pt x="345" y="318"/>
                </a:cubicBezTo>
                <a:cubicBezTo>
                  <a:pt x="429" y="235"/>
                  <a:pt x="381" y="163"/>
                  <a:pt x="310" y="80"/>
                </a:cubicBezTo>
                <a:cubicBezTo>
                  <a:pt x="273" y="35"/>
                  <a:pt x="226" y="0"/>
                  <a:pt x="17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59" name="Google Shape;5894;p10">
            <a:extLst>
              <a:ext uri="{FF2B5EF4-FFF2-40B4-BE49-F238E27FC236}">
                <a16:creationId xmlns:a16="http://schemas.microsoft.com/office/drawing/2014/main" id="{3F0A6D8C-3D58-8F60-F11C-5D9F466239E1}"/>
              </a:ext>
            </a:extLst>
          </p:cNvPr>
          <p:cNvSpPr/>
          <p:nvPr userDrawn="1"/>
        </p:nvSpPr>
        <p:spPr>
          <a:xfrm>
            <a:off x="1810986" y="455589"/>
            <a:ext cx="30104" cy="28652"/>
          </a:xfrm>
          <a:custGeom>
            <a:avLst/>
            <a:gdLst/>
            <a:ahLst/>
            <a:cxnLst/>
            <a:rect l="l" t="t" r="r" b="b"/>
            <a:pathLst>
              <a:path w="394" h="375" extrusionOk="0">
                <a:moveTo>
                  <a:pt x="215" y="1"/>
                </a:moveTo>
                <a:cubicBezTo>
                  <a:pt x="176" y="1"/>
                  <a:pt x="137" y="19"/>
                  <a:pt x="96" y="54"/>
                </a:cubicBezTo>
                <a:cubicBezTo>
                  <a:pt x="12" y="138"/>
                  <a:pt x="0" y="280"/>
                  <a:pt x="60" y="340"/>
                </a:cubicBezTo>
                <a:cubicBezTo>
                  <a:pt x="84" y="364"/>
                  <a:pt x="121" y="374"/>
                  <a:pt x="162" y="374"/>
                </a:cubicBezTo>
                <a:cubicBezTo>
                  <a:pt x="221" y="374"/>
                  <a:pt x="286" y="352"/>
                  <a:pt x="322" y="316"/>
                </a:cubicBezTo>
                <a:cubicBezTo>
                  <a:pt x="393" y="245"/>
                  <a:pt x="393" y="138"/>
                  <a:pt x="334" y="54"/>
                </a:cubicBezTo>
                <a:cubicBezTo>
                  <a:pt x="292" y="19"/>
                  <a:pt x="253" y="1"/>
                  <a:pt x="21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0" name="Google Shape;5895;p10">
            <a:extLst>
              <a:ext uri="{FF2B5EF4-FFF2-40B4-BE49-F238E27FC236}">
                <a16:creationId xmlns:a16="http://schemas.microsoft.com/office/drawing/2014/main" id="{22D3ECA0-F6BA-E1C6-6F48-066917BB1458}"/>
              </a:ext>
            </a:extLst>
          </p:cNvPr>
          <p:cNvSpPr/>
          <p:nvPr userDrawn="1"/>
        </p:nvSpPr>
        <p:spPr>
          <a:xfrm>
            <a:off x="1903743" y="295519"/>
            <a:ext cx="34688" cy="27888"/>
          </a:xfrm>
          <a:custGeom>
            <a:avLst/>
            <a:gdLst/>
            <a:ahLst/>
            <a:cxnLst/>
            <a:rect l="l" t="t" r="r" b="b"/>
            <a:pathLst>
              <a:path w="454" h="365" extrusionOk="0">
                <a:moveTo>
                  <a:pt x="216" y="1"/>
                </a:moveTo>
                <a:cubicBezTo>
                  <a:pt x="171" y="1"/>
                  <a:pt x="128" y="17"/>
                  <a:pt x="96" y="54"/>
                </a:cubicBezTo>
                <a:cubicBezTo>
                  <a:pt x="1" y="137"/>
                  <a:pt x="48" y="209"/>
                  <a:pt x="108" y="292"/>
                </a:cubicBezTo>
                <a:cubicBezTo>
                  <a:pt x="156" y="340"/>
                  <a:pt x="209" y="365"/>
                  <a:pt x="259" y="365"/>
                </a:cubicBezTo>
                <a:cubicBezTo>
                  <a:pt x="294" y="365"/>
                  <a:pt x="328" y="352"/>
                  <a:pt x="358" y="328"/>
                </a:cubicBezTo>
                <a:cubicBezTo>
                  <a:pt x="453" y="256"/>
                  <a:pt x="453" y="137"/>
                  <a:pt x="370" y="66"/>
                </a:cubicBezTo>
                <a:cubicBezTo>
                  <a:pt x="330" y="26"/>
                  <a:pt x="272" y="1"/>
                  <a:pt x="21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1" name="Google Shape;5896;p10">
            <a:extLst>
              <a:ext uri="{FF2B5EF4-FFF2-40B4-BE49-F238E27FC236}">
                <a16:creationId xmlns:a16="http://schemas.microsoft.com/office/drawing/2014/main" id="{AC3CA7F6-DE5B-5AF9-6CC9-2F7029BD15A8}"/>
              </a:ext>
            </a:extLst>
          </p:cNvPr>
          <p:cNvSpPr/>
          <p:nvPr userDrawn="1"/>
        </p:nvSpPr>
        <p:spPr>
          <a:xfrm>
            <a:off x="883957" y="763121"/>
            <a:ext cx="32854" cy="28117"/>
          </a:xfrm>
          <a:custGeom>
            <a:avLst/>
            <a:gdLst/>
            <a:ahLst/>
            <a:cxnLst/>
            <a:rect l="l" t="t" r="r" b="b"/>
            <a:pathLst>
              <a:path w="430" h="368" extrusionOk="0">
                <a:moveTo>
                  <a:pt x="183" y="1"/>
                </a:moveTo>
                <a:cubicBezTo>
                  <a:pt x="139" y="1"/>
                  <a:pt x="99" y="15"/>
                  <a:pt x="72" y="42"/>
                </a:cubicBezTo>
                <a:cubicBezTo>
                  <a:pt x="1" y="125"/>
                  <a:pt x="1" y="256"/>
                  <a:pt x="72" y="315"/>
                </a:cubicBezTo>
                <a:cubicBezTo>
                  <a:pt x="118" y="350"/>
                  <a:pt x="169" y="368"/>
                  <a:pt x="218" y="368"/>
                </a:cubicBezTo>
                <a:cubicBezTo>
                  <a:pt x="271" y="368"/>
                  <a:pt x="321" y="347"/>
                  <a:pt x="358" y="304"/>
                </a:cubicBezTo>
                <a:cubicBezTo>
                  <a:pt x="429" y="208"/>
                  <a:pt x="418" y="149"/>
                  <a:pt x="346" y="77"/>
                </a:cubicBezTo>
                <a:cubicBezTo>
                  <a:pt x="300" y="24"/>
                  <a:pt x="238" y="1"/>
                  <a:pt x="18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2" name="Google Shape;5897;p10">
            <a:extLst>
              <a:ext uri="{FF2B5EF4-FFF2-40B4-BE49-F238E27FC236}">
                <a16:creationId xmlns:a16="http://schemas.microsoft.com/office/drawing/2014/main" id="{8D5FD782-1550-B0C6-8609-C9366DF690D0}"/>
              </a:ext>
            </a:extLst>
          </p:cNvPr>
          <p:cNvSpPr/>
          <p:nvPr userDrawn="1"/>
        </p:nvSpPr>
        <p:spPr>
          <a:xfrm>
            <a:off x="1206924" y="330360"/>
            <a:ext cx="31938" cy="29034"/>
          </a:xfrm>
          <a:custGeom>
            <a:avLst/>
            <a:gdLst/>
            <a:ahLst/>
            <a:cxnLst/>
            <a:rect l="l" t="t" r="r" b="b"/>
            <a:pathLst>
              <a:path w="418" h="380" extrusionOk="0">
                <a:moveTo>
                  <a:pt x="233" y="1"/>
                </a:moveTo>
                <a:cubicBezTo>
                  <a:pt x="194" y="1"/>
                  <a:pt x="157" y="19"/>
                  <a:pt x="120" y="50"/>
                </a:cubicBezTo>
                <a:cubicBezTo>
                  <a:pt x="24" y="145"/>
                  <a:pt x="1" y="265"/>
                  <a:pt x="72" y="324"/>
                </a:cubicBezTo>
                <a:cubicBezTo>
                  <a:pt x="109" y="361"/>
                  <a:pt x="153" y="379"/>
                  <a:pt x="198" y="379"/>
                </a:cubicBezTo>
                <a:cubicBezTo>
                  <a:pt x="240" y="379"/>
                  <a:pt x="282" y="364"/>
                  <a:pt x="322" y="336"/>
                </a:cubicBezTo>
                <a:cubicBezTo>
                  <a:pt x="417" y="276"/>
                  <a:pt x="417" y="145"/>
                  <a:pt x="346" y="50"/>
                </a:cubicBezTo>
                <a:cubicBezTo>
                  <a:pt x="306" y="16"/>
                  <a:pt x="269" y="1"/>
                  <a:pt x="23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3" name="Google Shape;5898;p10">
            <a:extLst>
              <a:ext uri="{FF2B5EF4-FFF2-40B4-BE49-F238E27FC236}">
                <a16:creationId xmlns:a16="http://schemas.microsoft.com/office/drawing/2014/main" id="{BF65ABBB-1D74-A7B8-9912-1EBCD54F60B2}"/>
              </a:ext>
            </a:extLst>
          </p:cNvPr>
          <p:cNvSpPr/>
          <p:nvPr userDrawn="1"/>
        </p:nvSpPr>
        <p:spPr>
          <a:xfrm>
            <a:off x="1730913" y="411655"/>
            <a:ext cx="26436" cy="30868"/>
          </a:xfrm>
          <a:custGeom>
            <a:avLst/>
            <a:gdLst/>
            <a:ahLst/>
            <a:cxnLst/>
            <a:rect l="l" t="t" r="r" b="b"/>
            <a:pathLst>
              <a:path w="346" h="404" extrusionOk="0">
                <a:moveTo>
                  <a:pt x="177" y="0"/>
                </a:moveTo>
                <a:cubicBezTo>
                  <a:pt x="146" y="0"/>
                  <a:pt x="114" y="7"/>
                  <a:pt x="84" y="22"/>
                </a:cubicBezTo>
                <a:cubicBezTo>
                  <a:pt x="48" y="34"/>
                  <a:pt x="1" y="117"/>
                  <a:pt x="1" y="177"/>
                </a:cubicBezTo>
                <a:cubicBezTo>
                  <a:pt x="1" y="260"/>
                  <a:pt x="48" y="332"/>
                  <a:pt x="72" y="403"/>
                </a:cubicBezTo>
                <a:cubicBezTo>
                  <a:pt x="155" y="355"/>
                  <a:pt x="227" y="332"/>
                  <a:pt x="274" y="296"/>
                </a:cubicBezTo>
                <a:cubicBezTo>
                  <a:pt x="298" y="284"/>
                  <a:pt x="346" y="236"/>
                  <a:pt x="346" y="213"/>
                </a:cubicBezTo>
                <a:cubicBezTo>
                  <a:pt x="346" y="141"/>
                  <a:pt x="346" y="58"/>
                  <a:pt x="298" y="34"/>
                </a:cubicBezTo>
                <a:cubicBezTo>
                  <a:pt x="264" y="13"/>
                  <a:pt x="221" y="0"/>
                  <a:pt x="17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4" name="Google Shape;5899;p10">
            <a:extLst>
              <a:ext uri="{FF2B5EF4-FFF2-40B4-BE49-F238E27FC236}">
                <a16:creationId xmlns:a16="http://schemas.microsoft.com/office/drawing/2014/main" id="{8E44DEDE-477A-842D-6E6F-8BBCDE3080EB}"/>
              </a:ext>
            </a:extLst>
          </p:cNvPr>
          <p:cNvSpPr/>
          <p:nvPr userDrawn="1"/>
        </p:nvSpPr>
        <p:spPr>
          <a:xfrm>
            <a:off x="1906493" y="669677"/>
            <a:ext cx="32854" cy="27964"/>
          </a:xfrm>
          <a:custGeom>
            <a:avLst/>
            <a:gdLst/>
            <a:ahLst/>
            <a:cxnLst/>
            <a:rect l="l" t="t" r="r" b="b"/>
            <a:pathLst>
              <a:path w="430" h="366" extrusionOk="0">
                <a:moveTo>
                  <a:pt x="248" y="0"/>
                </a:moveTo>
                <a:cubicBezTo>
                  <a:pt x="194" y="0"/>
                  <a:pt x="147" y="37"/>
                  <a:pt x="96" y="74"/>
                </a:cubicBezTo>
                <a:cubicBezTo>
                  <a:pt x="36" y="157"/>
                  <a:pt x="0" y="241"/>
                  <a:pt x="84" y="312"/>
                </a:cubicBezTo>
                <a:cubicBezTo>
                  <a:pt x="119" y="348"/>
                  <a:pt x="173" y="366"/>
                  <a:pt x="227" y="366"/>
                </a:cubicBezTo>
                <a:cubicBezTo>
                  <a:pt x="280" y="366"/>
                  <a:pt x="334" y="348"/>
                  <a:pt x="370" y="312"/>
                </a:cubicBezTo>
                <a:cubicBezTo>
                  <a:pt x="429" y="229"/>
                  <a:pt x="429" y="122"/>
                  <a:pt x="358" y="50"/>
                </a:cubicBezTo>
                <a:cubicBezTo>
                  <a:pt x="317" y="14"/>
                  <a:pt x="281" y="0"/>
                  <a:pt x="24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5" name="Google Shape;5900;p10">
            <a:extLst>
              <a:ext uri="{FF2B5EF4-FFF2-40B4-BE49-F238E27FC236}">
                <a16:creationId xmlns:a16="http://schemas.microsoft.com/office/drawing/2014/main" id="{E4A6CA10-BB2C-01C7-CCE9-00515C569A9E}"/>
              </a:ext>
            </a:extLst>
          </p:cNvPr>
          <p:cNvSpPr/>
          <p:nvPr userDrawn="1"/>
        </p:nvSpPr>
        <p:spPr>
          <a:xfrm>
            <a:off x="1638997" y="352747"/>
            <a:ext cx="28346" cy="27506"/>
          </a:xfrm>
          <a:custGeom>
            <a:avLst/>
            <a:gdLst/>
            <a:ahLst/>
            <a:cxnLst/>
            <a:rect l="l" t="t" r="r" b="b"/>
            <a:pathLst>
              <a:path w="371" h="360" extrusionOk="0">
                <a:moveTo>
                  <a:pt x="146" y="0"/>
                </a:moveTo>
                <a:cubicBezTo>
                  <a:pt x="94" y="0"/>
                  <a:pt x="46" y="18"/>
                  <a:pt x="25" y="55"/>
                </a:cubicBezTo>
                <a:cubicBezTo>
                  <a:pt x="1" y="114"/>
                  <a:pt x="13" y="233"/>
                  <a:pt x="49" y="293"/>
                </a:cubicBezTo>
                <a:cubicBezTo>
                  <a:pt x="77" y="339"/>
                  <a:pt x="123" y="360"/>
                  <a:pt x="176" y="360"/>
                </a:cubicBezTo>
                <a:cubicBezTo>
                  <a:pt x="232" y="360"/>
                  <a:pt x="297" y="336"/>
                  <a:pt x="358" y="293"/>
                </a:cubicBezTo>
                <a:cubicBezTo>
                  <a:pt x="346" y="222"/>
                  <a:pt x="370" y="138"/>
                  <a:pt x="322" y="91"/>
                </a:cubicBezTo>
                <a:cubicBezTo>
                  <a:pt x="289" y="30"/>
                  <a:pt x="214" y="0"/>
                  <a:pt x="14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6" name="Google Shape;5901;p10">
            <a:extLst>
              <a:ext uri="{FF2B5EF4-FFF2-40B4-BE49-F238E27FC236}">
                <a16:creationId xmlns:a16="http://schemas.microsoft.com/office/drawing/2014/main" id="{C3C21418-C5E4-AD1E-CF56-BC4431E0A42C}"/>
              </a:ext>
            </a:extLst>
          </p:cNvPr>
          <p:cNvSpPr/>
          <p:nvPr userDrawn="1"/>
        </p:nvSpPr>
        <p:spPr>
          <a:xfrm>
            <a:off x="1549908" y="719646"/>
            <a:ext cx="28270" cy="32396"/>
          </a:xfrm>
          <a:custGeom>
            <a:avLst/>
            <a:gdLst/>
            <a:ahLst/>
            <a:cxnLst/>
            <a:rect l="l" t="t" r="r" b="b"/>
            <a:pathLst>
              <a:path w="370" h="424" extrusionOk="0">
                <a:moveTo>
                  <a:pt x="252" y="0"/>
                </a:moveTo>
                <a:cubicBezTo>
                  <a:pt x="217" y="0"/>
                  <a:pt x="172" y="20"/>
                  <a:pt x="143" y="39"/>
                </a:cubicBezTo>
                <a:cubicBezTo>
                  <a:pt x="143" y="39"/>
                  <a:pt x="143" y="51"/>
                  <a:pt x="155" y="63"/>
                </a:cubicBezTo>
                <a:cubicBezTo>
                  <a:pt x="143" y="75"/>
                  <a:pt x="107" y="87"/>
                  <a:pt x="95" y="111"/>
                </a:cubicBezTo>
                <a:cubicBezTo>
                  <a:pt x="0" y="182"/>
                  <a:pt x="24" y="289"/>
                  <a:pt x="84" y="361"/>
                </a:cubicBezTo>
                <a:cubicBezTo>
                  <a:pt x="103" y="400"/>
                  <a:pt x="172" y="423"/>
                  <a:pt x="215" y="423"/>
                </a:cubicBezTo>
                <a:cubicBezTo>
                  <a:pt x="224" y="423"/>
                  <a:pt x="232" y="422"/>
                  <a:pt x="238" y="420"/>
                </a:cubicBezTo>
                <a:cubicBezTo>
                  <a:pt x="334" y="384"/>
                  <a:pt x="369" y="301"/>
                  <a:pt x="334" y="194"/>
                </a:cubicBezTo>
                <a:cubicBezTo>
                  <a:pt x="322" y="170"/>
                  <a:pt x="322" y="134"/>
                  <a:pt x="322" y="122"/>
                </a:cubicBezTo>
                <a:cubicBezTo>
                  <a:pt x="298" y="75"/>
                  <a:pt x="298" y="3"/>
                  <a:pt x="274" y="3"/>
                </a:cubicBezTo>
                <a:cubicBezTo>
                  <a:pt x="267" y="1"/>
                  <a:pt x="260" y="0"/>
                  <a:pt x="25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7" name="Google Shape;5902;p10">
            <a:extLst>
              <a:ext uri="{FF2B5EF4-FFF2-40B4-BE49-F238E27FC236}">
                <a16:creationId xmlns:a16="http://schemas.microsoft.com/office/drawing/2014/main" id="{C5AD36AA-5B04-9E84-6F5D-99D8DA423607}"/>
              </a:ext>
            </a:extLst>
          </p:cNvPr>
          <p:cNvSpPr/>
          <p:nvPr userDrawn="1"/>
        </p:nvSpPr>
        <p:spPr>
          <a:xfrm>
            <a:off x="1171472" y="57515"/>
            <a:ext cx="31861" cy="28270"/>
          </a:xfrm>
          <a:custGeom>
            <a:avLst/>
            <a:gdLst/>
            <a:ahLst/>
            <a:cxnLst/>
            <a:rect l="l" t="t" r="r" b="b"/>
            <a:pathLst>
              <a:path w="417" h="370" extrusionOk="0">
                <a:moveTo>
                  <a:pt x="217" y="0"/>
                </a:moveTo>
                <a:cubicBezTo>
                  <a:pt x="173" y="0"/>
                  <a:pt x="133" y="18"/>
                  <a:pt x="95" y="49"/>
                </a:cubicBezTo>
                <a:cubicBezTo>
                  <a:pt x="0" y="145"/>
                  <a:pt x="36" y="216"/>
                  <a:pt x="95" y="287"/>
                </a:cubicBezTo>
                <a:cubicBezTo>
                  <a:pt x="143" y="342"/>
                  <a:pt x="198" y="369"/>
                  <a:pt x="248" y="369"/>
                </a:cubicBezTo>
                <a:cubicBezTo>
                  <a:pt x="286" y="369"/>
                  <a:pt x="320" y="354"/>
                  <a:pt x="345" y="323"/>
                </a:cubicBezTo>
                <a:cubicBezTo>
                  <a:pt x="417" y="264"/>
                  <a:pt x="417" y="133"/>
                  <a:pt x="345" y="49"/>
                </a:cubicBezTo>
                <a:cubicBezTo>
                  <a:pt x="300" y="15"/>
                  <a:pt x="257" y="0"/>
                  <a:pt x="21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8" name="Google Shape;5903;p10">
            <a:extLst>
              <a:ext uri="{FF2B5EF4-FFF2-40B4-BE49-F238E27FC236}">
                <a16:creationId xmlns:a16="http://schemas.microsoft.com/office/drawing/2014/main" id="{901923DB-DD64-4F0B-D162-DC478B3600A0}"/>
              </a:ext>
            </a:extLst>
          </p:cNvPr>
          <p:cNvSpPr/>
          <p:nvPr userDrawn="1"/>
        </p:nvSpPr>
        <p:spPr>
          <a:xfrm>
            <a:off x="1779125" y="706122"/>
            <a:ext cx="32854" cy="26513"/>
          </a:xfrm>
          <a:custGeom>
            <a:avLst/>
            <a:gdLst/>
            <a:ahLst/>
            <a:cxnLst/>
            <a:rect l="l" t="t" r="r" b="b"/>
            <a:pathLst>
              <a:path w="430" h="347" extrusionOk="0">
                <a:moveTo>
                  <a:pt x="210" y="0"/>
                </a:moveTo>
                <a:cubicBezTo>
                  <a:pt x="157" y="0"/>
                  <a:pt x="103" y="18"/>
                  <a:pt x="72" y="49"/>
                </a:cubicBezTo>
                <a:cubicBezTo>
                  <a:pt x="1" y="121"/>
                  <a:pt x="1" y="228"/>
                  <a:pt x="72" y="299"/>
                </a:cubicBezTo>
                <a:cubicBezTo>
                  <a:pt x="109" y="331"/>
                  <a:pt x="146" y="346"/>
                  <a:pt x="183" y="346"/>
                </a:cubicBezTo>
                <a:cubicBezTo>
                  <a:pt x="229" y="346"/>
                  <a:pt x="276" y="322"/>
                  <a:pt x="322" y="276"/>
                </a:cubicBezTo>
                <a:cubicBezTo>
                  <a:pt x="382" y="216"/>
                  <a:pt x="429" y="121"/>
                  <a:pt x="334" y="49"/>
                </a:cubicBezTo>
                <a:cubicBezTo>
                  <a:pt x="306" y="15"/>
                  <a:pt x="258" y="0"/>
                  <a:pt x="21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69" name="Google Shape;5904;p10">
            <a:extLst>
              <a:ext uri="{FF2B5EF4-FFF2-40B4-BE49-F238E27FC236}">
                <a16:creationId xmlns:a16="http://schemas.microsoft.com/office/drawing/2014/main" id="{0B9DBDF3-80D8-54E4-0219-B3440416CDF4}"/>
              </a:ext>
            </a:extLst>
          </p:cNvPr>
          <p:cNvSpPr/>
          <p:nvPr userDrawn="1"/>
        </p:nvSpPr>
        <p:spPr>
          <a:xfrm>
            <a:off x="1827337" y="632544"/>
            <a:ext cx="26436" cy="31021"/>
          </a:xfrm>
          <a:custGeom>
            <a:avLst/>
            <a:gdLst/>
            <a:ahLst/>
            <a:cxnLst/>
            <a:rect l="l" t="t" r="r" b="b"/>
            <a:pathLst>
              <a:path w="346" h="406" extrusionOk="0">
                <a:moveTo>
                  <a:pt x="120" y="0"/>
                </a:moveTo>
                <a:cubicBezTo>
                  <a:pt x="108" y="0"/>
                  <a:pt x="84" y="12"/>
                  <a:pt x="1" y="12"/>
                </a:cubicBezTo>
                <a:lnTo>
                  <a:pt x="1" y="370"/>
                </a:lnTo>
                <a:cubicBezTo>
                  <a:pt x="1" y="381"/>
                  <a:pt x="48" y="405"/>
                  <a:pt x="84" y="405"/>
                </a:cubicBezTo>
                <a:cubicBezTo>
                  <a:pt x="155" y="381"/>
                  <a:pt x="227" y="358"/>
                  <a:pt x="286" y="322"/>
                </a:cubicBezTo>
                <a:cubicBezTo>
                  <a:pt x="322" y="310"/>
                  <a:pt x="346" y="239"/>
                  <a:pt x="334" y="227"/>
                </a:cubicBezTo>
                <a:cubicBezTo>
                  <a:pt x="274" y="143"/>
                  <a:pt x="203" y="72"/>
                  <a:pt x="12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0" name="Google Shape;5905;p10">
            <a:extLst>
              <a:ext uri="{FF2B5EF4-FFF2-40B4-BE49-F238E27FC236}">
                <a16:creationId xmlns:a16="http://schemas.microsoft.com/office/drawing/2014/main" id="{5FA6B286-AE1D-8BFF-AE94-02D8EE44AD51}"/>
              </a:ext>
            </a:extLst>
          </p:cNvPr>
          <p:cNvSpPr/>
          <p:nvPr userDrawn="1"/>
        </p:nvSpPr>
        <p:spPr>
          <a:xfrm>
            <a:off x="1046854" y="413336"/>
            <a:ext cx="30027" cy="27888"/>
          </a:xfrm>
          <a:custGeom>
            <a:avLst/>
            <a:gdLst/>
            <a:ahLst/>
            <a:cxnLst/>
            <a:rect l="l" t="t" r="r" b="b"/>
            <a:pathLst>
              <a:path w="393" h="365" extrusionOk="0">
                <a:moveTo>
                  <a:pt x="161" y="0"/>
                </a:moveTo>
                <a:cubicBezTo>
                  <a:pt x="131" y="0"/>
                  <a:pt x="101" y="11"/>
                  <a:pt x="71" y="36"/>
                </a:cubicBezTo>
                <a:cubicBezTo>
                  <a:pt x="0" y="95"/>
                  <a:pt x="0" y="238"/>
                  <a:pt x="71" y="310"/>
                </a:cubicBezTo>
                <a:cubicBezTo>
                  <a:pt x="109" y="347"/>
                  <a:pt x="153" y="365"/>
                  <a:pt x="196" y="365"/>
                </a:cubicBezTo>
                <a:cubicBezTo>
                  <a:pt x="236" y="365"/>
                  <a:pt x="275" y="350"/>
                  <a:pt x="310" y="321"/>
                </a:cubicBezTo>
                <a:cubicBezTo>
                  <a:pt x="381" y="250"/>
                  <a:pt x="393" y="179"/>
                  <a:pt x="321" y="83"/>
                </a:cubicBezTo>
                <a:cubicBezTo>
                  <a:pt x="275" y="37"/>
                  <a:pt x="218" y="0"/>
                  <a:pt x="16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1" name="Google Shape;5906;p10">
            <a:extLst>
              <a:ext uri="{FF2B5EF4-FFF2-40B4-BE49-F238E27FC236}">
                <a16:creationId xmlns:a16="http://schemas.microsoft.com/office/drawing/2014/main" id="{8A49FFEB-B871-F6BB-884D-6AA90980F050}"/>
              </a:ext>
            </a:extLst>
          </p:cNvPr>
          <p:cNvSpPr/>
          <p:nvPr userDrawn="1"/>
        </p:nvSpPr>
        <p:spPr>
          <a:xfrm>
            <a:off x="1599037" y="42922"/>
            <a:ext cx="25519" cy="34994"/>
          </a:xfrm>
          <a:custGeom>
            <a:avLst/>
            <a:gdLst/>
            <a:ahLst/>
            <a:cxnLst/>
            <a:rect l="l" t="t" r="r" b="b"/>
            <a:pathLst>
              <a:path w="334" h="458" extrusionOk="0">
                <a:moveTo>
                  <a:pt x="119" y="0"/>
                </a:moveTo>
                <a:cubicBezTo>
                  <a:pt x="83" y="0"/>
                  <a:pt x="33" y="40"/>
                  <a:pt x="12" y="62"/>
                </a:cubicBezTo>
                <a:cubicBezTo>
                  <a:pt x="0" y="109"/>
                  <a:pt x="0" y="181"/>
                  <a:pt x="36" y="217"/>
                </a:cubicBezTo>
                <a:cubicBezTo>
                  <a:pt x="72" y="240"/>
                  <a:pt x="107" y="264"/>
                  <a:pt x="95" y="324"/>
                </a:cubicBezTo>
                <a:cubicBezTo>
                  <a:pt x="95" y="336"/>
                  <a:pt x="119" y="383"/>
                  <a:pt x="131" y="419"/>
                </a:cubicBezTo>
                <a:cubicBezTo>
                  <a:pt x="170" y="438"/>
                  <a:pt x="241" y="458"/>
                  <a:pt x="272" y="458"/>
                </a:cubicBezTo>
                <a:cubicBezTo>
                  <a:pt x="279" y="458"/>
                  <a:pt x="284" y="457"/>
                  <a:pt x="286" y="455"/>
                </a:cubicBezTo>
                <a:cubicBezTo>
                  <a:pt x="310" y="407"/>
                  <a:pt x="333" y="336"/>
                  <a:pt x="310" y="276"/>
                </a:cubicBezTo>
                <a:cubicBezTo>
                  <a:pt x="298" y="217"/>
                  <a:pt x="274" y="157"/>
                  <a:pt x="238" y="97"/>
                </a:cubicBezTo>
                <a:cubicBezTo>
                  <a:pt x="214" y="62"/>
                  <a:pt x="179" y="2"/>
                  <a:pt x="131" y="2"/>
                </a:cubicBezTo>
                <a:cubicBezTo>
                  <a:pt x="127" y="1"/>
                  <a:pt x="123" y="0"/>
                  <a:pt x="11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2" name="Google Shape;5907;p10">
            <a:extLst>
              <a:ext uri="{FF2B5EF4-FFF2-40B4-BE49-F238E27FC236}">
                <a16:creationId xmlns:a16="http://schemas.microsoft.com/office/drawing/2014/main" id="{01466136-E348-621A-D957-96CE02D5A8D0}"/>
              </a:ext>
            </a:extLst>
          </p:cNvPr>
          <p:cNvSpPr/>
          <p:nvPr userDrawn="1"/>
        </p:nvSpPr>
        <p:spPr>
          <a:xfrm>
            <a:off x="1729080" y="230116"/>
            <a:ext cx="31938" cy="25137"/>
          </a:xfrm>
          <a:custGeom>
            <a:avLst/>
            <a:gdLst/>
            <a:ahLst/>
            <a:cxnLst/>
            <a:rect l="l" t="t" r="r" b="b"/>
            <a:pathLst>
              <a:path w="418" h="329" extrusionOk="0">
                <a:moveTo>
                  <a:pt x="257" y="1"/>
                </a:moveTo>
                <a:cubicBezTo>
                  <a:pt x="191" y="1"/>
                  <a:pt x="116" y="25"/>
                  <a:pt x="72" y="76"/>
                </a:cubicBezTo>
                <a:cubicBezTo>
                  <a:pt x="13" y="136"/>
                  <a:pt x="1" y="195"/>
                  <a:pt x="60" y="267"/>
                </a:cubicBezTo>
                <a:cubicBezTo>
                  <a:pt x="108" y="307"/>
                  <a:pt x="166" y="329"/>
                  <a:pt x="219" y="329"/>
                </a:cubicBezTo>
                <a:cubicBezTo>
                  <a:pt x="260" y="329"/>
                  <a:pt x="296" y="316"/>
                  <a:pt x="322" y="291"/>
                </a:cubicBezTo>
                <a:cubicBezTo>
                  <a:pt x="394" y="219"/>
                  <a:pt x="417" y="88"/>
                  <a:pt x="358" y="29"/>
                </a:cubicBezTo>
                <a:cubicBezTo>
                  <a:pt x="335" y="10"/>
                  <a:pt x="298" y="1"/>
                  <a:pt x="25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3" name="Google Shape;5908;p10">
            <a:extLst>
              <a:ext uri="{FF2B5EF4-FFF2-40B4-BE49-F238E27FC236}">
                <a16:creationId xmlns:a16="http://schemas.microsoft.com/office/drawing/2014/main" id="{20DA9D41-5710-8DE0-A468-0730DB78468F}"/>
              </a:ext>
            </a:extLst>
          </p:cNvPr>
          <p:cNvSpPr/>
          <p:nvPr userDrawn="1"/>
        </p:nvSpPr>
        <p:spPr>
          <a:xfrm>
            <a:off x="1076805" y="702455"/>
            <a:ext cx="34688" cy="28423"/>
          </a:xfrm>
          <a:custGeom>
            <a:avLst/>
            <a:gdLst/>
            <a:ahLst/>
            <a:cxnLst/>
            <a:rect l="l" t="t" r="r" b="b"/>
            <a:pathLst>
              <a:path w="454" h="372" extrusionOk="0">
                <a:moveTo>
                  <a:pt x="194" y="1"/>
                </a:moveTo>
                <a:cubicBezTo>
                  <a:pt x="162" y="1"/>
                  <a:pt x="127" y="19"/>
                  <a:pt x="96" y="50"/>
                </a:cubicBezTo>
                <a:cubicBezTo>
                  <a:pt x="37" y="109"/>
                  <a:pt x="1" y="169"/>
                  <a:pt x="84" y="240"/>
                </a:cubicBezTo>
                <a:cubicBezTo>
                  <a:pt x="154" y="318"/>
                  <a:pt x="261" y="371"/>
                  <a:pt x="328" y="371"/>
                </a:cubicBezTo>
                <a:cubicBezTo>
                  <a:pt x="353" y="371"/>
                  <a:pt x="372" y="364"/>
                  <a:pt x="382" y="347"/>
                </a:cubicBezTo>
                <a:cubicBezTo>
                  <a:pt x="453" y="217"/>
                  <a:pt x="334" y="145"/>
                  <a:pt x="275" y="50"/>
                </a:cubicBezTo>
                <a:cubicBezTo>
                  <a:pt x="252" y="16"/>
                  <a:pt x="224" y="1"/>
                  <a:pt x="19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4" name="Google Shape;5909;p10">
            <a:extLst>
              <a:ext uri="{FF2B5EF4-FFF2-40B4-BE49-F238E27FC236}">
                <a16:creationId xmlns:a16="http://schemas.microsoft.com/office/drawing/2014/main" id="{B20058D5-65F6-6FAE-E224-27BA39182C72}"/>
              </a:ext>
            </a:extLst>
          </p:cNvPr>
          <p:cNvSpPr/>
          <p:nvPr userDrawn="1"/>
        </p:nvSpPr>
        <p:spPr>
          <a:xfrm>
            <a:off x="1510789" y="705282"/>
            <a:ext cx="29187" cy="26895"/>
          </a:xfrm>
          <a:custGeom>
            <a:avLst/>
            <a:gdLst/>
            <a:ahLst/>
            <a:cxnLst/>
            <a:rect l="l" t="t" r="r" b="b"/>
            <a:pathLst>
              <a:path w="382" h="352" extrusionOk="0">
                <a:moveTo>
                  <a:pt x="191" y="1"/>
                </a:moveTo>
                <a:cubicBezTo>
                  <a:pt x="72" y="1"/>
                  <a:pt x="84" y="120"/>
                  <a:pt x="60" y="191"/>
                </a:cubicBezTo>
                <a:cubicBezTo>
                  <a:pt x="24" y="239"/>
                  <a:pt x="12" y="287"/>
                  <a:pt x="0" y="346"/>
                </a:cubicBezTo>
                <a:cubicBezTo>
                  <a:pt x="64" y="346"/>
                  <a:pt x="106" y="352"/>
                  <a:pt x="131" y="352"/>
                </a:cubicBezTo>
                <a:cubicBezTo>
                  <a:pt x="143" y="352"/>
                  <a:pt x="151" y="350"/>
                  <a:pt x="155" y="346"/>
                </a:cubicBezTo>
                <a:lnTo>
                  <a:pt x="381" y="72"/>
                </a:lnTo>
                <a:cubicBezTo>
                  <a:pt x="381" y="72"/>
                  <a:pt x="381" y="25"/>
                  <a:pt x="369" y="25"/>
                </a:cubicBezTo>
                <a:cubicBezTo>
                  <a:pt x="310" y="13"/>
                  <a:pt x="250" y="1"/>
                  <a:pt x="19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5" name="Google Shape;5910;p10">
            <a:extLst>
              <a:ext uri="{FF2B5EF4-FFF2-40B4-BE49-F238E27FC236}">
                <a16:creationId xmlns:a16="http://schemas.microsoft.com/office/drawing/2014/main" id="{34573EC8-A562-AE62-9C55-99190111D130}"/>
              </a:ext>
            </a:extLst>
          </p:cNvPr>
          <p:cNvSpPr/>
          <p:nvPr userDrawn="1"/>
        </p:nvSpPr>
        <p:spPr>
          <a:xfrm>
            <a:off x="1428882" y="255788"/>
            <a:ext cx="33771" cy="24603"/>
          </a:xfrm>
          <a:custGeom>
            <a:avLst/>
            <a:gdLst/>
            <a:ahLst/>
            <a:cxnLst/>
            <a:rect l="l" t="t" r="r" b="b"/>
            <a:pathLst>
              <a:path w="442" h="322" extrusionOk="0">
                <a:moveTo>
                  <a:pt x="202" y="1"/>
                </a:moveTo>
                <a:cubicBezTo>
                  <a:pt x="133" y="1"/>
                  <a:pt x="61" y="24"/>
                  <a:pt x="24" y="74"/>
                </a:cubicBezTo>
                <a:cubicBezTo>
                  <a:pt x="1" y="121"/>
                  <a:pt x="36" y="217"/>
                  <a:pt x="60" y="300"/>
                </a:cubicBezTo>
                <a:cubicBezTo>
                  <a:pt x="116" y="300"/>
                  <a:pt x="177" y="321"/>
                  <a:pt x="218" y="321"/>
                </a:cubicBezTo>
                <a:cubicBezTo>
                  <a:pt x="239" y="321"/>
                  <a:pt x="255" y="316"/>
                  <a:pt x="263" y="300"/>
                </a:cubicBezTo>
                <a:cubicBezTo>
                  <a:pt x="310" y="240"/>
                  <a:pt x="441" y="181"/>
                  <a:pt x="358" y="62"/>
                </a:cubicBezTo>
                <a:cubicBezTo>
                  <a:pt x="329" y="22"/>
                  <a:pt x="267" y="1"/>
                  <a:pt x="20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6" name="Google Shape;5911;p10">
            <a:extLst>
              <a:ext uri="{FF2B5EF4-FFF2-40B4-BE49-F238E27FC236}">
                <a16:creationId xmlns:a16="http://schemas.microsoft.com/office/drawing/2014/main" id="{1A019A97-91F0-F777-6EAF-B51BC26C1E42}"/>
              </a:ext>
            </a:extLst>
          </p:cNvPr>
          <p:cNvSpPr/>
          <p:nvPr userDrawn="1"/>
        </p:nvSpPr>
        <p:spPr>
          <a:xfrm>
            <a:off x="1208758" y="36657"/>
            <a:ext cx="27353" cy="28270"/>
          </a:xfrm>
          <a:custGeom>
            <a:avLst/>
            <a:gdLst/>
            <a:ahLst/>
            <a:cxnLst/>
            <a:rect l="l" t="t" r="r" b="b"/>
            <a:pathLst>
              <a:path w="358" h="370" extrusionOk="0">
                <a:moveTo>
                  <a:pt x="24" y="1"/>
                </a:moveTo>
                <a:cubicBezTo>
                  <a:pt x="24" y="48"/>
                  <a:pt x="0" y="84"/>
                  <a:pt x="24" y="132"/>
                </a:cubicBezTo>
                <a:cubicBezTo>
                  <a:pt x="36" y="191"/>
                  <a:pt x="60" y="239"/>
                  <a:pt x="96" y="287"/>
                </a:cubicBezTo>
                <a:cubicBezTo>
                  <a:pt x="119" y="310"/>
                  <a:pt x="167" y="370"/>
                  <a:pt x="179" y="370"/>
                </a:cubicBezTo>
                <a:cubicBezTo>
                  <a:pt x="238" y="346"/>
                  <a:pt x="298" y="299"/>
                  <a:pt x="346" y="251"/>
                </a:cubicBezTo>
                <a:cubicBezTo>
                  <a:pt x="358" y="239"/>
                  <a:pt x="346" y="179"/>
                  <a:pt x="346" y="144"/>
                </a:cubicBezTo>
                <a:cubicBezTo>
                  <a:pt x="274" y="84"/>
                  <a:pt x="215" y="48"/>
                  <a:pt x="143" y="13"/>
                </a:cubicBezTo>
                <a:cubicBezTo>
                  <a:pt x="107" y="1"/>
                  <a:pt x="60" y="1"/>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7" name="Google Shape;5912;p10">
            <a:extLst>
              <a:ext uri="{FF2B5EF4-FFF2-40B4-BE49-F238E27FC236}">
                <a16:creationId xmlns:a16="http://schemas.microsoft.com/office/drawing/2014/main" id="{8E9E6EC3-BB48-A9FC-379D-0C11D1B39ECB}"/>
              </a:ext>
            </a:extLst>
          </p:cNvPr>
          <p:cNvSpPr/>
          <p:nvPr userDrawn="1"/>
        </p:nvSpPr>
        <p:spPr>
          <a:xfrm>
            <a:off x="720220" y="210403"/>
            <a:ext cx="23762" cy="23762"/>
          </a:xfrm>
          <a:custGeom>
            <a:avLst/>
            <a:gdLst/>
            <a:ahLst/>
            <a:cxnLst/>
            <a:rect l="l" t="t" r="r" b="b"/>
            <a:pathLst>
              <a:path w="311" h="311" extrusionOk="0">
                <a:moveTo>
                  <a:pt x="80" y="0"/>
                </a:moveTo>
                <a:cubicBezTo>
                  <a:pt x="51" y="0"/>
                  <a:pt x="29" y="4"/>
                  <a:pt x="24" y="13"/>
                </a:cubicBezTo>
                <a:cubicBezTo>
                  <a:pt x="1" y="72"/>
                  <a:pt x="13" y="180"/>
                  <a:pt x="13" y="287"/>
                </a:cubicBezTo>
                <a:cubicBezTo>
                  <a:pt x="108" y="287"/>
                  <a:pt x="167" y="311"/>
                  <a:pt x="191" y="311"/>
                </a:cubicBezTo>
                <a:cubicBezTo>
                  <a:pt x="286" y="275"/>
                  <a:pt x="310" y="60"/>
                  <a:pt x="251" y="37"/>
                </a:cubicBezTo>
                <a:cubicBezTo>
                  <a:pt x="212" y="14"/>
                  <a:pt x="134" y="0"/>
                  <a:pt x="8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8" name="Google Shape;5913;p10">
            <a:extLst>
              <a:ext uri="{FF2B5EF4-FFF2-40B4-BE49-F238E27FC236}">
                <a16:creationId xmlns:a16="http://schemas.microsoft.com/office/drawing/2014/main" id="{55E35A13-9E97-6602-6080-00E771C92C47}"/>
              </a:ext>
            </a:extLst>
          </p:cNvPr>
          <p:cNvSpPr/>
          <p:nvPr userDrawn="1"/>
        </p:nvSpPr>
        <p:spPr>
          <a:xfrm>
            <a:off x="1510789" y="317753"/>
            <a:ext cx="24603" cy="25596"/>
          </a:xfrm>
          <a:custGeom>
            <a:avLst/>
            <a:gdLst/>
            <a:ahLst/>
            <a:cxnLst/>
            <a:rect l="l" t="t" r="r" b="b"/>
            <a:pathLst>
              <a:path w="322" h="335" extrusionOk="0">
                <a:moveTo>
                  <a:pt x="215" y="1"/>
                </a:moveTo>
                <a:lnTo>
                  <a:pt x="0" y="84"/>
                </a:lnTo>
                <a:cubicBezTo>
                  <a:pt x="0" y="179"/>
                  <a:pt x="143" y="334"/>
                  <a:pt x="238" y="334"/>
                </a:cubicBezTo>
                <a:cubicBezTo>
                  <a:pt x="262" y="334"/>
                  <a:pt x="322" y="310"/>
                  <a:pt x="322" y="299"/>
                </a:cubicBezTo>
                <a:cubicBezTo>
                  <a:pt x="322" y="203"/>
                  <a:pt x="310" y="96"/>
                  <a:pt x="298" y="13"/>
                </a:cubicBezTo>
                <a:cubicBezTo>
                  <a:pt x="298" y="13"/>
                  <a:pt x="250" y="1"/>
                  <a:pt x="21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79" name="Google Shape;5914;p10">
            <a:extLst>
              <a:ext uri="{FF2B5EF4-FFF2-40B4-BE49-F238E27FC236}">
                <a16:creationId xmlns:a16="http://schemas.microsoft.com/office/drawing/2014/main" id="{D082706E-74C7-D79E-A1DF-332AB32EF9DD}"/>
              </a:ext>
            </a:extLst>
          </p:cNvPr>
          <p:cNvSpPr/>
          <p:nvPr userDrawn="1"/>
        </p:nvSpPr>
        <p:spPr>
          <a:xfrm>
            <a:off x="1560834" y="44908"/>
            <a:ext cx="27353" cy="23839"/>
          </a:xfrm>
          <a:custGeom>
            <a:avLst/>
            <a:gdLst/>
            <a:ahLst/>
            <a:cxnLst/>
            <a:rect l="l" t="t" r="r" b="b"/>
            <a:pathLst>
              <a:path w="358" h="312" extrusionOk="0">
                <a:moveTo>
                  <a:pt x="12" y="0"/>
                </a:moveTo>
                <a:cubicBezTo>
                  <a:pt x="12" y="119"/>
                  <a:pt x="0" y="214"/>
                  <a:pt x="36" y="226"/>
                </a:cubicBezTo>
                <a:cubicBezTo>
                  <a:pt x="88" y="278"/>
                  <a:pt x="176" y="312"/>
                  <a:pt x="245" y="312"/>
                </a:cubicBezTo>
                <a:cubicBezTo>
                  <a:pt x="255" y="312"/>
                  <a:pt x="265" y="311"/>
                  <a:pt x="274" y="310"/>
                </a:cubicBezTo>
                <a:cubicBezTo>
                  <a:pt x="357" y="298"/>
                  <a:pt x="333" y="95"/>
                  <a:pt x="250" y="36"/>
                </a:cubicBezTo>
                <a:cubicBezTo>
                  <a:pt x="191" y="12"/>
                  <a:pt x="119" y="12"/>
                  <a:pt x="1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80" name="Google Shape;5915;p10">
            <a:extLst>
              <a:ext uri="{FF2B5EF4-FFF2-40B4-BE49-F238E27FC236}">
                <a16:creationId xmlns:a16="http://schemas.microsoft.com/office/drawing/2014/main" id="{C4EA381F-FE8C-E5F9-7935-78173F179BEE}"/>
              </a:ext>
            </a:extLst>
          </p:cNvPr>
          <p:cNvSpPr/>
          <p:nvPr userDrawn="1"/>
        </p:nvSpPr>
        <p:spPr>
          <a:xfrm>
            <a:off x="1950121" y="485998"/>
            <a:ext cx="22845" cy="21852"/>
          </a:xfrm>
          <a:custGeom>
            <a:avLst/>
            <a:gdLst/>
            <a:ahLst/>
            <a:cxnLst/>
            <a:rect l="l" t="t" r="r" b="b"/>
            <a:pathLst>
              <a:path w="299" h="286" extrusionOk="0">
                <a:moveTo>
                  <a:pt x="151" y="1"/>
                </a:moveTo>
                <a:cubicBezTo>
                  <a:pt x="105" y="1"/>
                  <a:pt x="51" y="13"/>
                  <a:pt x="1" y="13"/>
                </a:cubicBezTo>
                <a:cubicBezTo>
                  <a:pt x="1" y="97"/>
                  <a:pt x="1" y="192"/>
                  <a:pt x="25" y="275"/>
                </a:cubicBezTo>
                <a:cubicBezTo>
                  <a:pt x="25" y="283"/>
                  <a:pt x="35" y="286"/>
                  <a:pt x="51" y="286"/>
                </a:cubicBezTo>
                <a:cubicBezTo>
                  <a:pt x="83" y="286"/>
                  <a:pt x="136" y="275"/>
                  <a:pt x="168" y="275"/>
                </a:cubicBezTo>
                <a:cubicBezTo>
                  <a:pt x="239" y="180"/>
                  <a:pt x="299" y="85"/>
                  <a:pt x="227" y="25"/>
                </a:cubicBezTo>
                <a:cubicBezTo>
                  <a:pt x="208" y="6"/>
                  <a:pt x="181" y="1"/>
                  <a:pt x="15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82" name="Google Shape;5917;p10">
            <a:extLst>
              <a:ext uri="{FF2B5EF4-FFF2-40B4-BE49-F238E27FC236}">
                <a16:creationId xmlns:a16="http://schemas.microsoft.com/office/drawing/2014/main" id="{6ED43280-2417-5ABF-FAB6-BBFF28185357}"/>
              </a:ext>
            </a:extLst>
          </p:cNvPr>
          <p:cNvSpPr/>
          <p:nvPr userDrawn="1"/>
        </p:nvSpPr>
        <p:spPr>
          <a:xfrm>
            <a:off x="1208758" y="226295"/>
            <a:ext cx="27353" cy="25137"/>
          </a:xfrm>
          <a:custGeom>
            <a:avLst/>
            <a:gdLst/>
            <a:ahLst/>
            <a:cxnLst/>
            <a:rect l="l" t="t" r="r" b="b"/>
            <a:pathLst>
              <a:path w="358" h="329" extrusionOk="0">
                <a:moveTo>
                  <a:pt x="169" y="1"/>
                </a:moveTo>
                <a:cubicBezTo>
                  <a:pt x="143" y="1"/>
                  <a:pt x="117" y="6"/>
                  <a:pt x="96" y="19"/>
                </a:cubicBezTo>
                <a:cubicBezTo>
                  <a:pt x="0" y="43"/>
                  <a:pt x="24" y="245"/>
                  <a:pt x="107" y="305"/>
                </a:cubicBezTo>
                <a:cubicBezTo>
                  <a:pt x="143" y="329"/>
                  <a:pt x="179" y="329"/>
                  <a:pt x="215" y="329"/>
                </a:cubicBezTo>
                <a:cubicBezTo>
                  <a:pt x="322" y="222"/>
                  <a:pt x="358" y="91"/>
                  <a:pt x="298" y="31"/>
                </a:cubicBezTo>
                <a:cubicBezTo>
                  <a:pt x="260" y="16"/>
                  <a:pt x="213" y="1"/>
                  <a:pt x="16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83" name="Google Shape;5918;p10">
            <a:extLst>
              <a:ext uri="{FF2B5EF4-FFF2-40B4-BE49-F238E27FC236}">
                <a16:creationId xmlns:a16="http://schemas.microsoft.com/office/drawing/2014/main" id="{077B95D7-7B16-BB12-7D53-AD5A38AD3AF5}"/>
              </a:ext>
            </a:extLst>
          </p:cNvPr>
          <p:cNvSpPr/>
          <p:nvPr userDrawn="1"/>
        </p:nvSpPr>
        <p:spPr>
          <a:xfrm>
            <a:off x="1465251" y="79444"/>
            <a:ext cx="21012" cy="22845"/>
          </a:xfrm>
          <a:custGeom>
            <a:avLst/>
            <a:gdLst/>
            <a:ahLst/>
            <a:cxnLst/>
            <a:rect l="l" t="t" r="r" b="b"/>
            <a:pathLst>
              <a:path w="275" h="299" extrusionOk="0">
                <a:moveTo>
                  <a:pt x="1" y="0"/>
                </a:moveTo>
                <a:lnTo>
                  <a:pt x="1" y="298"/>
                </a:lnTo>
                <a:cubicBezTo>
                  <a:pt x="96" y="286"/>
                  <a:pt x="203" y="298"/>
                  <a:pt x="239" y="262"/>
                </a:cubicBezTo>
                <a:cubicBezTo>
                  <a:pt x="263" y="215"/>
                  <a:pt x="275" y="84"/>
                  <a:pt x="251" y="60"/>
                </a:cubicBezTo>
                <a:cubicBezTo>
                  <a:pt x="179" y="24"/>
                  <a:pt x="84" y="24"/>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84" name="Google Shape;5919;p10">
            <a:extLst>
              <a:ext uri="{FF2B5EF4-FFF2-40B4-BE49-F238E27FC236}">
                <a16:creationId xmlns:a16="http://schemas.microsoft.com/office/drawing/2014/main" id="{2F84919E-32EE-65F9-5B06-D5C56CCFFCDF}"/>
              </a:ext>
            </a:extLst>
          </p:cNvPr>
          <p:cNvSpPr/>
          <p:nvPr userDrawn="1"/>
        </p:nvSpPr>
        <p:spPr>
          <a:xfrm>
            <a:off x="1448900" y="505863"/>
            <a:ext cx="28270" cy="19713"/>
          </a:xfrm>
          <a:custGeom>
            <a:avLst/>
            <a:gdLst/>
            <a:ahLst/>
            <a:cxnLst/>
            <a:rect l="l" t="t" r="r" b="b"/>
            <a:pathLst>
              <a:path w="370" h="258" extrusionOk="0">
                <a:moveTo>
                  <a:pt x="122" y="0"/>
                </a:moveTo>
                <a:cubicBezTo>
                  <a:pt x="105" y="0"/>
                  <a:pt x="89" y="1"/>
                  <a:pt x="72" y="3"/>
                </a:cubicBezTo>
                <a:cubicBezTo>
                  <a:pt x="1" y="15"/>
                  <a:pt x="1" y="194"/>
                  <a:pt x="96" y="242"/>
                </a:cubicBezTo>
                <a:cubicBezTo>
                  <a:pt x="116" y="253"/>
                  <a:pt x="138" y="257"/>
                  <a:pt x="164" y="257"/>
                </a:cubicBezTo>
                <a:cubicBezTo>
                  <a:pt x="215" y="257"/>
                  <a:pt x="278" y="242"/>
                  <a:pt x="358" y="242"/>
                </a:cubicBezTo>
                <a:cubicBezTo>
                  <a:pt x="358" y="134"/>
                  <a:pt x="370" y="51"/>
                  <a:pt x="346" y="51"/>
                </a:cubicBezTo>
                <a:cubicBezTo>
                  <a:pt x="267" y="22"/>
                  <a:pt x="197" y="0"/>
                  <a:pt x="12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85" name="Google Shape;5920;p10">
            <a:extLst>
              <a:ext uri="{FF2B5EF4-FFF2-40B4-BE49-F238E27FC236}">
                <a16:creationId xmlns:a16="http://schemas.microsoft.com/office/drawing/2014/main" id="{5C6BDBCB-8BBE-8995-C760-C418D34F02F8}"/>
              </a:ext>
            </a:extLst>
          </p:cNvPr>
          <p:cNvSpPr/>
          <p:nvPr userDrawn="1"/>
        </p:nvSpPr>
        <p:spPr>
          <a:xfrm>
            <a:off x="1781876" y="429305"/>
            <a:ext cx="34612" cy="21394"/>
          </a:xfrm>
          <a:custGeom>
            <a:avLst/>
            <a:gdLst/>
            <a:ahLst/>
            <a:cxnLst/>
            <a:rect l="l" t="t" r="r" b="b"/>
            <a:pathLst>
              <a:path w="453" h="280" extrusionOk="0">
                <a:moveTo>
                  <a:pt x="234" y="1"/>
                </a:moveTo>
                <a:cubicBezTo>
                  <a:pt x="184" y="1"/>
                  <a:pt x="136" y="19"/>
                  <a:pt x="96" y="53"/>
                </a:cubicBezTo>
                <a:cubicBezTo>
                  <a:pt x="0" y="112"/>
                  <a:pt x="60" y="160"/>
                  <a:pt x="107" y="220"/>
                </a:cubicBezTo>
                <a:cubicBezTo>
                  <a:pt x="147" y="264"/>
                  <a:pt x="182" y="280"/>
                  <a:pt x="216" y="280"/>
                </a:cubicBezTo>
                <a:cubicBezTo>
                  <a:pt x="264" y="280"/>
                  <a:pt x="309" y="248"/>
                  <a:pt x="357" y="220"/>
                </a:cubicBezTo>
                <a:cubicBezTo>
                  <a:pt x="417" y="172"/>
                  <a:pt x="453" y="124"/>
                  <a:pt x="393" y="65"/>
                </a:cubicBezTo>
                <a:cubicBezTo>
                  <a:pt x="344" y="22"/>
                  <a:pt x="288" y="1"/>
                  <a:pt x="23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86" name="Google Shape;5921;p10">
            <a:extLst>
              <a:ext uri="{FF2B5EF4-FFF2-40B4-BE49-F238E27FC236}">
                <a16:creationId xmlns:a16="http://schemas.microsoft.com/office/drawing/2014/main" id="{1EE7A487-64BB-AD1A-4BED-517720002C72}"/>
              </a:ext>
            </a:extLst>
          </p:cNvPr>
          <p:cNvSpPr/>
          <p:nvPr userDrawn="1"/>
        </p:nvSpPr>
        <p:spPr>
          <a:xfrm>
            <a:off x="1833679" y="52625"/>
            <a:ext cx="20095" cy="24144"/>
          </a:xfrm>
          <a:custGeom>
            <a:avLst/>
            <a:gdLst/>
            <a:ahLst/>
            <a:cxnLst/>
            <a:rect l="l" t="t" r="r" b="b"/>
            <a:pathLst>
              <a:path w="263" h="316" extrusionOk="0">
                <a:moveTo>
                  <a:pt x="156" y="1"/>
                </a:moveTo>
                <a:cubicBezTo>
                  <a:pt x="111" y="1"/>
                  <a:pt x="55" y="39"/>
                  <a:pt x="25" y="78"/>
                </a:cubicBezTo>
                <a:cubicBezTo>
                  <a:pt x="1" y="113"/>
                  <a:pt x="13" y="197"/>
                  <a:pt x="1" y="292"/>
                </a:cubicBezTo>
                <a:cubicBezTo>
                  <a:pt x="120" y="316"/>
                  <a:pt x="191" y="316"/>
                  <a:pt x="263" y="316"/>
                </a:cubicBezTo>
                <a:cubicBezTo>
                  <a:pt x="251" y="220"/>
                  <a:pt x="263" y="113"/>
                  <a:pt x="215" y="42"/>
                </a:cubicBezTo>
                <a:cubicBezTo>
                  <a:pt x="203" y="12"/>
                  <a:pt x="181" y="1"/>
                  <a:pt x="15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87" name="Google Shape;5922;p10">
            <a:extLst>
              <a:ext uri="{FF2B5EF4-FFF2-40B4-BE49-F238E27FC236}">
                <a16:creationId xmlns:a16="http://schemas.microsoft.com/office/drawing/2014/main" id="{B1E7BB89-5514-3E1A-176F-D7C5A1088C1F}"/>
              </a:ext>
            </a:extLst>
          </p:cNvPr>
          <p:cNvSpPr/>
          <p:nvPr userDrawn="1"/>
        </p:nvSpPr>
        <p:spPr>
          <a:xfrm>
            <a:off x="2013843" y="103664"/>
            <a:ext cx="24603" cy="18643"/>
          </a:xfrm>
          <a:custGeom>
            <a:avLst/>
            <a:gdLst/>
            <a:ahLst/>
            <a:cxnLst/>
            <a:rect l="l" t="t" r="r" b="b"/>
            <a:pathLst>
              <a:path w="322" h="244" extrusionOk="0">
                <a:moveTo>
                  <a:pt x="220" y="1"/>
                </a:moveTo>
                <a:cubicBezTo>
                  <a:pt x="174" y="1"/>
                  <a:pt x="108" y="17"/>
                  <a:pt x="36" y="17"/>
                </a:cubicBezTo>
                <a:cubicBezTo>
                  <a:pt x="36" y="100"/>
                  <a:pt x="24" y="160"/>
                  <a:pt x="0" y="219"/>
                </a:cubicBezTo>
                <a:cubicBezTo>
                  <a:pt x="108" y="219"/>
                  <a:pt x="203" y="243"/>
                  <a:pt x="286" y="243"/>
                </a:cubicBezTo>
                <a:cubicBezTo>
                  <a:pt x="286" y="160"/>
                  <a:pt x="322" y="64"/>
                  <a:pt x="274" y="17"/>
                </a:cubicBezTo>
                <a:cubicBezTo>
                  <a:pt x="262" y="5"/>
                  <a:pt x="244" y="1"/>
                  <a:pt x="22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88" name="Google Shape;5923;p10">
            <a:extLst>
              <a:ext uri="{FF2B5EF4-FFF2-40B4-BE49-F238E27FC236}">
                <a16:creationId xmlns:a16="http://schemas.microsoft.com/office/drawing/2014/main" id="{733A6C9D-780D-1691-7FDC-7E1396E35689}"/>
              </a:ext>
            </a:extLst>
          </p:cNvPr>
          <p:cNvSpPr/>
          <p:nvPr userDrawn="1"/>
        </p:nvSpPr>
        <p:spPr>
          <a:xfrm>
            <a:off x="2002917" y="362374"/>
            <a:ext cx="24603" cy="23762"/>
          </a:xfrm>
          <a:custGeom>
            <a:avLst/>
            <a:gdLst/>
            <a:ahLst/>
            <a:cxnLst/>
            <a:rect l="l" t="t" r="r" b="b"/>
            <a:pathLst>
              <a:path w="322" h="311" extrusionOk="0">
                <a:moveTo>
                  <a:pt x="189" y="1"/>
                </a:moveTo>
                <a:cubicBezTo>
                  <a:pt x="128" y="1"/>
                  <a:pt x="57" y="25"/>
                  <a:pt x="24" y="72"/>
                </a:cubicBezTo>
                <a:cubicBezTo>
                  <a:pt x="0" y="107"/>
                  <a:pt x="12" y="167"/>
                  <a:pt x="12" y="203"/>
                </a:cubicBezTo>
                <a:cubicBezTo>
                  <a:pt x="85" y="251"/>
                  <a:pt x="141" y="310"/>
                  <a:pt x="192" y="310"/>
                </a:cubicBezTo>
                <a:cubicBezTo>
                  <a:pt x="216" y="310"/>
                  <a:pt x="239" y="297"/>
                  <a:pt x="262" y="262"/>
                </a:cubicBezTo>
                <a:cubicBezTo>
                  <a:pt x="310" y="215"/>
                  <a:pt x="322" y="107"/>
                  <a:pt x="298" y="48"/>
                </a:cubicBezTo>
                <a:cubicBezTo>
                  <a:pt x="282" y="16"/>
                  <a:pt x="239" y="1"/>
                  <a:pt x="18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89" name="Google Shape;5924;p10">
            <a:extLst>
              <a:ext uri="{FF2B5EF4-FFF2-40B4-BE49-F238E27FC236}">
                <a16:creationId xmlns:a16="http://schemas.microsoft.com/office/drawing/2014/main" id="{A60799DD-D091-3FD0-D990-D49D93792EE1}"/>
              </a:ext>
            </a:extLst>
          </p:cNvPr>
          <p:cNvSpPr/>
          <p:nvPr userDrawn="1"/>
        </p:nvSpPr>
        <p:spPr>
          <a:xfrm>
            <a:off x="2354994" y="377502"/>
            <a:ext cx="22769" cy="23686"/>
          </a:xfrm>
          <a:custGeom>
            <a:avLst/>
            <a:gdLst/>
            <a:ahLst/>
            <a:cxnLst/>
            <a:rect l="l" t="t" r="r" b="b"/>
            <a:pathLst>
              <a:path w="298" h="310" extrusionOk="0">
                <a:moveTo>
                  <a:pt x="106" y="0"/>
                </a:moveTo>
                <a:cubicBezTo>
                  <a:pt x="92" y="0"/>
                  <a:pt x="84" y="1"/>
                  <a:pt x="84" y="5"/>
                </a:cubicBezTo>
                <a:cubicBezTo>
                  <a:pt x="48" y="88"/>
                  <a:pt x="36" y="183"/>
                  <a:pt x="0" y="302"/>
                </a:cubicBezTo>
                <a:cubicBezTo>
                  <a:pt x="31" y="307"/>
                  <a:pt x="58" y="309"/>
                  <a:pt x="83" y="309"/>
                </a:cubicBezTo>
                <a:cubicBezTo>
                  <a:pt x="186" y="309"/>
                  <a:pt x="248" y="269"/>
                  <a:pt x="286" y="183"/>
                </a:cubicBezTo>
                <a:cubicBezTo>
                  <a:pt x="298" y="136"/>
                  <a:pt x="286" y="52"/>
                  <a:pt x="262" y="28"/>
                </a:cubicBezTo>
                <a:cubicBezTo>
                  <a:pt x="219" y="11"/>
                  <a:pt x="143" y="0"/>
                  <a:pt x="10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0" name="Google Shape;5925;p10">
            <a:extLst>
              <a:ext uri="{FF2B5EF4-FFF2-40B4-BE49-F238E27FC236}">
                <a16:creationId xmlns:a16="http://schemas.microsoft.com/office/drawing/2014/main" id="{FC6844C1-8F65-BD49-AFC7-D9D280E0E027}"/>
              </a:ext>
            </a:extLst>
          </p:cNvPr>
          <p:cNvSpPr/>
          <p:nvPr userDrawn="1"/>
        </p:nvSpPr>
        <p:spPr>
          <a:xfrm>
            <a:off x="1090482" y="570426"/>
            <a:ext cx="26436" cy="22387"/>
          </a:xfrm>
          <a:custGeom>
            <a:avLst/>
            <a:gdLst/>
            <a:ahLst/>
            <a:cxnLst/>
            <a:rect l="l" t="t" r="r" b="b"/>
            <a:pathLst>
              <a:path w="346" h="293" extrusionOk="0">
                <a:moveTo>
                  <a:pt x="176" y="1"/>
                </a:moveTo>
                <a:cubicBezTo>
                  <a:pt x="137" y="1"/>
                  <a:pt x="102" y="10"/>
                  <a:pt x="84" y="28"/>
                </a:cubicBezTo>
                <a:cubicBezTo>
                  <a:pt x="1" y="87"/>
                  <a:pt x="36" y="170"/>
                  <a:pt x="143" y="278"/>
                </a:cubicBezTo>
                <a:cubicBezTo>
                  <a:pt x="153" y="278"/>
                  <a:pt x="193" y="293"/>
                  <a:pt x="221" y="293"/>
                </a:cubicBezTo>
                <a:cubicBezTo>
                  <a:pt x="228" y="293"/>
                  <a:pt x="234" y="292"/>
                  <a:pt x="239" y="290"/>
                </a:cubicBezTo>
                <a:cubicBezTo>
                  <a:pt x="322" y="242"/>
                  <a:pt x="346" y="51"/>
                  <a:pt x="286" y="28"/>
                </a:cubicBezTo>
                <a:cubicBezTo>
                  <a:pt x="257" y="10"/>
                  <a:pt x="215" y="1"/>
                  <a:pt x="17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1" name="Google Shape;5926;p10">
            <a:extLst>
              <a:ext uri="{FF2B5EF4-FFF2-40B4-BE49-F238E27FC236}">
                <a16:creationId xmlns:a16="http://schemas.microsoft.com/office/drawing/2014/main" id="{70C51BDF-F452-99F1-3967-43ADF1F3EA55}"/>
              </a:ext>
            </a:extLst>
          </p:cNvPr>
          <p:cNvSpPr/>
          <p:nvPr userDrawn="1"/>
        </p:nvSpPr>
        <p:spPr>
          <a:xfrm>
            <a:off x="621963" y="781764"/>
            <a:ext cx="22845" cy="16733"/>
          </a:xfrm>
          <a:custGeom>
            <a:avLst/>
            <a:gdLst/>
            <a:ahLst/>
            <a:cxnLst/>
            <a:rect l="l" t="t" r="r" b="b"/>
            <a:pathLst>
              <a:path w="299" h="219" extrusionOk="0">
                <a:moveTo>
                  <a:pt x="287" y="0"/>
                </a:moveTo>
                <a:cubicBezTo>
                  <a:pt x="203" y="0"/>
                  <a:pt x="108" y="0"/>
                  <a:pt x="13" y="12"/>
                </a:cubicBezTo>
                <a:cubicBezTo>
                  <a:pt x="1" y="12"/>
                  <a:pt x="1" y="119"/>
                  <a:pt x="1" y="202"/>
                </a:cubicBezTo>
                <a:cubicBezTo>
                  <a:pt x="80" y="202"/>
                  <a:pt x="149" y="218"/>
                  <a:pt x="197" y="218"/>
                </a:cubicBezTo>
                <a:cubicBezTo>
                  <a:pt x="220" y="218"/>
                  <a:pt x="239" y="214"/>
                  <a:pt x="251" y="202"/>
                </a:cubicBezTo>
                <a:cubicBezTo>
                  <a:pt x="298" y="179"/>
                  <a:pt x="275" y="71"/>
                  <a:pt x="28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2" name="Google Shape;5927;p10">
            <a:extLst>
              <a:ext uri="{FF2B5EF4-FFF2-40B4-BE49-F238E27FC236}">
                <a16:creationId xmlns:a16="http://schemas.microsoft.com/office/drawing/2014/main" id="{E0D1ABFC-E744-7825-E4A7-924B9097C4D6}"/>
              </a:ext>
            </a:extLst>
          </p:cNvPr>
          <p:cNvSpPr/>
          <p:nvPr userDrawn="1"/>
        </p:nvSpPr>
        <p:spPr>
          <a:xfrm>
            <a:off x="1270570" y="979120"/>
            <a:ext cx="22845" cy="17344"/>
          </a:xfrm>
          <a:custGeom>
            <a:avLst/>
            <a:gdLst/>
            <a:ahLst/>
            <a:cxnLst/>
            <a:rect l="l" t="t" r="r" b="b"/>
            <a:pathLst>
              <a:path w="299" h="227" extrusionOk="0">
                <a:moveTo>
                  <a:pt x="1" y="1"/>
                </a:moveTo>
                <a:lnTo>
                  <a:pt x="1" y="227"/>
                </a:lnTo>
                <a:cubicBezTo>
                  <a:pt x="25" y="224"/>
                  <a:pt x="49" y="223"/>
                  <a:pt x="72" y="223"/>
                </a:cubicBezTo>
                <a:cubicBezTo>
                  <a:pt x="112" y="223"/>
                  <a:pt x="149" y="226"/>
                  <a:pt x="181" y="226"/>
                </a:cubicBezTo>
                <a:cubicBezTo>
                  <a:pt x="209" y="226"/>
                  <a:pt x="233" y="224"/>
                  <a:pt x="251" y="215"/>
                </a:cubicBezTo>
                <a:cubicBezTo>
                  <a:pt x="299" y="179"/>
                  <a:pt x="287" y="72"/>
                  <a:pt x="28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3" name="Google Shape;5928;p10">
            <a:extLst>
              <a:ext uri="{FF2B5EF4-FFF2-40B4-BE49-F238E27FC236}">
                <a16:creationId xmlns:a16="http://schemas.microsoft.com/office/drawing/2014/main" id="{7FAB7BCC-92E3-4F8D-9F6F-4C20B6648E09}"/>
              </a:ext>
            </a:extLst>
          </p:cNvPr>
          <p:cNvSpPr/>
          <p:nvPr userDrawn="1"/>
        </p:nvSpPr>
        <p:spPr>
          <a:xfrm>
            <a:off x="1220600" y="1152866"/>
            <a:ext cx="21852" cy="21012"/>
          </a:xfrm>
          <a:custGeom>
            <a:avLst/>
            <a:gdLst/>
            <a:ahLst/>
            <a:cxnLst/>
            <a:rect l="l" t="t" r="r" b="b"/>
            <a:pathLst>
              <a:path w="286" h="275" extrusionOk="0">
                <a:moveTo>
                  <a:pt x="286" y="1"/>
                </a:moveTo>
                <a:lnTo>
                  <a:pt x="286" y="1"/>
                </a:lnTo>
                <a:cubicBezTo>
                  <a:pt x="203" y="25"/>
                  <a:pt x="107" y="1"/>
                  <a:pt x="24" y="37"/>
                </a:cubicBezTo>
                <a:cubicBezTo>
                  <a:pt x="0" y="48"/>
                  <a:pt x="12" y="156"/>
                  <a:pt x="0" y="275"/>
                </a:cubicBezTo>
                <a:cubicBezTo>
                  <a:pt x="107" y="263"/>
                  <a:pt x="191" y="263"/>
                  <a:pt x="203" y="239"/>
                </a:cubicBezTo>
                <a:cubicBezTo>
                  <a:pt x="250" y="167"/>
                  <a:pt x="250" y="84"/>
                  <a:pt x="28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4" name="Google Shape;5929;p10">
            <a:extLst>
              <a:ext uri="{FF2B5EF4-FFF2-40B4-BE49-F238E27FC236}">
                <a16:creationId xmlns:a16="http://schemas.microsoft.com/office/drawing/2014/main" id="{65CD6B09-85BB-50C8-8362-8CD539313CFD}"/>
              </a:ext>
            </a:extLst>
          </p:cNvPr>
          <p:cNvSpPr/>
          <p:nvPr userDrawn="1"/>
        </p:nvSpPr>
        <p:spPr>
          <a:xfrm>
            <a:off x="922160" y="41241"/>
            <a:ext cx="27430" cy="24603"/>
          </a:xfrm>
          <a:custGeom>
            <a:avLst/>
            <a:gdLst/>
            <a:ahLst/>
            <a:cxnLst/>
            <a:rect l="l" t="t" r="r" b="b"/>
            <a:pathLst>
              <a:path w="359" h="322" extrusionOk="0">
                <a:moveTo>
                  <a:pt x="152" y="0"/>
                </a:moveTo>
                <a:cubicBezTo>
                  <a:pt x="134" y="0"/>
                  <a:pt x="116" y="7"/>
                  <a:pt x="96" y="24"/>
                </a:cubicBezTo>
                <a:cubicBezTo>
                  <a:pt x="25" y="72"/>
                  <a:pt x="1" y="250"/>
                  <a:pt x="84" y="298"/>
                </a:cubicBezTo>
                <a:cubicBezTo>
                  <a:pt x="120" y="322"/>
                  <a:pt x="203" y="322"/>
                  <a:pt x="227" y="322"/>
                </a:cubicBezTo>
                <a:cubicBezTo>
                  <a:pt x="358" y="239"/>
                  <a:pt x="334" y="167"/>
                  <a:pt x="287" y="108"/>
                </a:cubicBezTo>
                <a:cubicBezTo>
                  <a:pt x="250" y="71"/>
                  <a:pt x="207" y="0"/>
                  <a:pt x="15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5" name="Google Shape;5930;p10">
            <a:extLst>
              <a:ext uri="{FF2B5EF4-FFF2-40B4-BE49-F238E27FC236}">
                <a16:creationId xmlns:a16="http://schemas.microsoft.com/office/drawing/2014/main" id="{F11524B6-37BF-5014-8138-C1FC5F3872AB}"/>
              </a:ext>
            </a:extLst>
          </p:cNvPr>
          <p:cNvSpPr/>
          <p:nvPr userDrawn="1"/>
        </p:nvSpPr>
        <p:spPr>
          <a:xfrm>
            <a:off x="1827337" y="405084"/>
            <a:ext cx="27353" cy="16962"/>
          </a:xfrm>
          <a:custGeom>
            <a:avLst/>
            <a:gdLst/>
            <a:ahLst/>
            <a:cxnLst/>
            <a:rect l="l" t="t" r="r" b="b"/>
            <a:pathLst>
              <a:path w="358" h="222" extrusionOk="0">
                <a:moveTo>
                  <a:pt x="36" y="1"/>
                </a:moveTo>
                <a:cubicBezTo>
                  <a:pt x="12" y="1"/>
                  <a:pt x="1" y="84"/>
                  <a:pt x="1" y="120"/>
                </a:cubicBezTo>
                <a:cubicBezTo>
                  <a:pt x="69" y="188"/>
                  <a:pt x="145" y="221"/>
                  <a:pt x="211" y="221"/>
                </a:cubicBezTo>
                <a:cubicBezTo>
                  <a:pt x="260" y="221"/>
                  <a:pt x="304" y="203"/>
                  <a:pt x="334" y="168"/>
                </a:cubicBezTo>
                <a:cubicBezTo>
                  <a:pt x="358" y="132"/>
                  <a:pt x="346" y="72"/>
                  <a:pt x="358" y="25"/>
                </a:cubicBezTo>
                <a:cubicBezTo>
                  <a:pt x="263" y="13"/>
                  <a:pt x="143" y="1"/>
                  <a:pt x="3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6" name="Google Shape;5931;p10">
            <a:extLst>
              <a:ext uri="{FF2B5EF4-FFF2-40B4-BE49-F238E27FC236}">
                <a16:creationId xmlns:a16="http://schemas.microsoft.com/office/drawing/2014/main" id="{04657D75-7EDD-7C24-5CE5-CC30EF0A4FA2}"/>
              </a:ext>
            </a:extLst>
          </p:cNvPr>
          <p:cNvSpPr/>
          <p:nvPr userDrawn="1"/>
        </p:nvSpPr>
        <p:spPr>
          <a:xfrm>
            <a:off x="1304265" y="746235"/>
            <a:ext cx="22845" cy="22616"/>
          </a:xfrm>
          <a:custGeom>
            <a:avLst/>
            <a:gdLst/>
            <a:ahLst/>
            <a:cxnLst/>
            <a:rect l="l" t="t" r="r" b="b"/>
            <a:pathLst>
              <a:path w="299" h="296" extrusionOk="0">
                <a:moveTo>
                  <a:pt x="134" y="0"/>
                </a:moveTo>
                <a:cubicBezTo>
                  <a:pt x="93" y="0"/>
                  <a:pt x="56" y="14"/>
                  <a:pt x="36" y="48"/>
                </a:cubicBezTo>
                <a:cubicBezTo>
                  <a:pt x="0" y="108"/>
                  <a:pt x="12" y="179"/>
                  <a:pt x="0" y="251"/>
                </a:cubicBezTo>
                <a:cubicBezTo>
                  <a:pt x="40" y="280"/>
                  <a:pt x="78" y="296"/>
                  <a:pt x="115" y="296"/>
                </a:cubicBezTo>
                <a:cubicBezTo>
                  <a:pt x="167" y="296"/>
                  <a:pt x="219" y="266"/>
                  <a:pt x="274" y="203"/>
                </a:cubicBezTo>
                <a:cubicBezTo>
                  <a:pt x="286" y="179"/>
                  <a:pt x="298" y="108"/>
                  <a:pt x="286" y="72"/>
                </a:cubicBezTo>
                <a:cubicBezTo>
                  <a:pt x="258" y="30"/>
                  <a:pt x="192" y="0"/>
                  <a:pt x="13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7" name="Google Shape;5932;p10">
            <a:extLst>
              <a:ext uri="{FF2B5EF4-FFF2-40B4-BE49-F238E27FC236}">
                <a16:creationId xmlns:a16="http://schemas.microsoft.com/office/drawing/2014/main" id="{8B2C1D69-96BC-0F00-A5C5-2D2DB7DA6C58}"/>
              </a:ext>
            </a:extLst>
          </p:cNvPr>
          <p:cNvSpPr/>
          <p:nvPr userDrawn="1"/>
        </p:nvSpPr>
        <p:spPr>
          <a:xfrm>
            <a:off x="2253986" y="207805"/>
            <a:ext cx="21928" cy="22616"/>
          </a:xfrm>
          <a:custGeom>
            <a:avLst/>
            <a:gdLst/>
            <a:ahLst/>
            <a:cxnLst/>
            <a:rect l="l" t="t" r="r" b="b"/>
            <a:pathLst>
              <a:path w="287" h="296" extrusionOk="0">
                <a:moveTo>
                  <a:pt x="97" y="1"/>
                </a:moveTo>
                <a:cubicBezTo>
                  <a:pt x="78" y="1"/>
                  <a:pt x="64" y="4"/>
                  <a:pt x="60" y="11"/>
                </a:cubicBezTo>
                <a:cubicBezTo>
                  <a:pt x="36" y="94"/>
                  <a:pt x="13" y="202"/>
                  <a:pt x="1" y="285"/>
                </a:cubicBezTo>
                <a:cubicBezTo>
                  <a:pt x="33" y="292"/>
                  <a:pt x="63" y="295"/>
                  <a:pt x="89" y="295"/>
                </a:cubicBezTo>
                <a:cubicBezTo>
                  <a:pt x="194" y="295"/>
                  <a:pt x="246" y="240"/>
                  <a:pt x="274" y="154"/>
                </a:cubicBezTo>
                <a:cubicBezTo>
                  <a:pt x="286" y="106"/>
                  <a:pt x="274" y="35"/>
                  <a:pt x="251" y="23"/>
                </a:cubicBezTo>
                <a:cubicBezTo>
                  <a:pt x="210" y="15"/>
                  <a:pt x="140" y="1"/>
                  <a:pt x="9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8" name="Google Shape;5933;p10">
            <a:extLst>
              <a:ext uri="{FF2B5EF4-FFF2-40B4-BE49-F238E27FC236}">
                <a16:creationId xmlns:a16="http://schemas.microsoft.com/office/drawing/2014/main" id="{6449928F-E877-3CBC-920B-1453C9A551B7}"/>
              </a:ext>
            </a:extLst>
          </p:cNvPr>
          <p:cNvSpPr/>
          <p:nvPr userDrawn="1"/>
        </p:nvSpPr>
        <p:spPr>
          <a:xfrm>
            <a:off x="1270570" y="39866"/>
            <a:ext cx="23762" cy="21394"/>
          </a:xfrm>
          <a:custGeom>
            <a:avLst/>
            <a:gdLst/>
            <a:ahLst/>
            <a:cxnLst/>
            <a:rect l="l" t="t" r="r" b="b"/>
            <a:pathLst>
              <a:path w="311" h="280" extrusionOk="0">
                <a:moveTo>
                  <a:pt x="111" y="0"/>
                </a:moveTo>
                <a:cubicBezTo>
                  <a:pt x="74" y="0"/>
                  <a:pt x="41" y="9"/>
                  <a:pt x="25" y="30"/>
                </a:cubicBezTo>
                <a:cubicBezTo>
                  <a:pt x="1" y="78"/>
                  <a:pt x="1" y="185"/>
                  <a:pt x="25" y="221"/>
                </a:cubicBezTo>
                <a:cubicBezTo>
                  <a:pt x="48" y="263"/>
                  <a:pt x="77" y="279"/>
                  <a:pt x="110" y="279"/>
                </a:cubicBezTo>
                <a:cubicBezTo>
                  <a:pt x="161" y="279"/>
                  <a:pt x="222" y="240"/>
                  <a:pt x="287" y="197"/>
                </a:cubicBezTo>
                <a:cubicBezTo>
                  <a:pt x="299" y="185"/>
                  <a:pt x="311" y="126"/>
                  <a:pt x="287" y="78"/>
                </a:cubicBezTo>
                <a:cubicBezTo>
                  <a:pt x="264" y="32"/>
                  <a:pt x="180" y="0"/>
                  <a:pt x="11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99" name="Google Shape;5934;p10">
            <a:extLst>
              <a:ext uri="{FF2B5EF4-FFF2-40B4-BE49-F238E27FC236}">
                <a16:creationId xmlns:a16="http://schemas.microsoft.com/office/drawing/2014/main" id="{38661FFA-AF35-CD39-8AE8-840E5E6ECD77}"/>
              </a:ext>
            </a:extLst>
          </p:cNvPr>
          <p:cNvSpPr/>
          <p:nvPr userDrawn="1"/>
        </p:nvSpPr>
        <p:spPr>
          <a:xfrm>
            <a:off x="960363" y="383385"/>
            <a:ext cx="21012" cy="17268"/>
          </a:xfrm>
          <a:custGeom>
            <a:avLst/>
            <a:gdLst/>
            <a:ahLst/>
            <a:cxnLst/>
            <a:rect l="l" t="t" r="r" b="b"/>
            <a:pathLst>
              <a:path w="275" h="226" extrusionOk="0">
                <a:moveTo>
                  <a:pt x="95" y="0"/>
                </a:moveTo>
                <a:cubicBezTo>
                  <a:pt x="68" y="0"/>
                  <a:pt x="45" y="3"/>
                  <a:pt x="25" y="11"/>
                </a:cubicBezTo>
                <a:cubicBezTo>
                  <a:pt x="1" y="23"/>
                  <a:pt x="13" y="130"/>
                  <a:pt x="13" y="202"/>
                </a:cubicBezTo>
                <a:cubicBezTo>
                  <a:pt x="96" y="202"/>
                  <a:pt x="191" y="225"/>
                  <a:pt x="275" y="225"/>
                </a:cubicBezTo>
                <a:lnTo>
                  <a:pt x="275" y="11"/>
                </a:lnTo>
                <a:cubicBezTo>
                  <a:pt x="211" y="11"/>
                  <a:pt x="148" y="0"/>
                  <a:pt x="9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00" name="Google Shape;5935;p10">
            <a:extLst>
              <a:ext uri="{FF2B5EF4-FFF2-40B4-BE49-F238E27FC236}">
                <a16:creationId xmlns:a16="http://schemas.microsoft.com/office/drawing/2014/main" id="{AEFD93E3-7811-3D38-D916-A2CBFC2704DB}"/>
              </a:ext>
            </a:extLst>
          </p:cNvPr>
          <p:cNvSpPr/>
          <p:nvPr userDrawn="1"/>
        </p:nvSpPr>
        <p:spPr>
          <a:xfrm>
            <a:off x="1381587" y="465139"/>
            <a:ext cx="20095" cy="17344"/>
          </a:xfrm>
          <a:custGeom>
            <a:avLst/>
            <a:gdLst/>
            <a:ahLst/>
            <a:cxnLst/>
            <a:rect l="l" t="t" r="r" b="b"/>
            <a:pathLst>
              <a:path w="263" h="227" extrusionOk="0">
                <a:moveTo>
                  <a:pt x="262" y="1"/>
                </a:moveTo>
                <a:cubicBezTo>
                  <a:pt x="179" y="13"/>
                  <a:pt x="96" y="13"/>
                  <a:pt x="1" y="13"/>
                </a:cubicBezTo>
                <a:lnTo>
                  <a:pt x="1" y="215"/>
                </a:lnTo>
                <a:cubicBezTo>
                  <a:pt x="108" y="227"/>
                  <a:pt x="179" y="227"/>
                  <a:pt x="262" y="227"/>
                </a:cubicBezTo>
                <a:lnTo>
                  <a:pt x="262" y="1"/>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01" name="Google Shape;5936;p10">
            <a:extLst>
              <a:ext uri="{FF2B5EF4-FFF2-40B4-BE49-F238E27FC236}">
                <a16:creationId xmlns:a16="http://schemas.microsoft.com/office/drawing/2014/main" id="{D076690D-8284-FDAB-AA90-AAE9F57D6231}"/>
              </a:ext>
            </a:extLst>
          </p:cNvPr>
          <p:cNvSpPr/>
          <p:nvPr userDrawn="1"/>
        </p:nvSpPr>
        <p:spPr>
          <a:xfrm>
            <a:off x="1657258" y="283676"/>
            <a:ext cx="21852" cy="16886"/>
          </a:xfrm>
          <a:custGeom>
            <a:avLst/>
            <a:gdLst/>
            <a:ahLst/>
            <a:cxnLst/>
            <a:rect l="l" t="t" r="r" b="b"/>
            <a:pathLst>
              <a:path w="286" h="221" extrusionOk="0">
                <a:moveTo>
                  <a:pt x="130" y="0"/>
                </a:moveTo>
                <a:cubicBezTo>
                  <a:pt x="86" y="0"/>
                  <a:pt x="48" y="6"/>
                  <a:pt x="24" y="30"/>
                </a:cubicBezTo>
                <a:cubicBezTo>
                  <a:pt x="0" y="42"/>
                  <a:pt x="12" y="149"/>
                  <a:pt x="12" y="221"/>
                </a:cubicBezTo>
                <a:cubicBezTo>
                  <a:pt x="107" y="221"/>
                  <a:pt x="191" y="209"/>
                  <a:pt x="286" y="209"/>
                </a:cubicBezTo>
                <a:cubicBezTo>
                  <a:pt x="286" y="161"/>
                  <a:pt x="262" y="102"/>
                  <a:pt x="262" y="6"/>
                </a:cubicBezTo>
                <a:cubicBezTo>
                  <a:pt x="220" y="6"/>
                  <a:pt x="173" y="0"/>
                  <a:pt x="13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02" name="Google Shape;5937;p10">
            <a:extLst>
              <a:ext uri="{FF2B5EF4-FFF2-40B4-BE49-F238E27FC236}">
                <a16:creationId xmlns:a16="http://schemas.microsoft.com/office/drawing/2014/main" id="{6ABC2818-E3CE-2566-544A-BD3FCF848A63}"/>
              </a:ext>
            </a:extLst>
          </p:cNvPr>
          <p:cNvSpPr/>
          <p:nvPr userDrawn="1"/>
        </p:nvSpPr>
        <p:spPr>
          <a:xfrm>
            <a:off x="1253302" y="90905"/>
            <a:ext cx="22845" cy="21928"/>
          </a:xfrm>
          <a:custGeom>
            <a:avLst/>
            <a:gdLst/>
            <a:ahLst/>
            <a:cxnLst/>
            <a:rect l="l" t="t" r="r" b="b"/>
            <a:pathLst>
              <a:path w="299" h="287" extrusionOk="0">
                <a:moveTo>
                  <a:pt x="117" y="1"/>
                </a:moveTo>
                <a:cubicBezTo>
                  <a:pt x="102" y="1"/>
                  <a:pt x="90" y="2"/>
                  <a:pt x="84" y="5"/>
                </a:cubicBezTo>
                <a:cubicBezTo>
                  <a:pt x="48" y="77"/>
                  <a:pt x="36" y="184"/>
                  <a:pt x="1" y="267"/>
                </a:cubicBezTo>
                <a:cubicBezTo>
                  <a:pt x="43" y="280"/>
                  <a:pt x="79" y="286"/>
                  <a:pt x="110" y="286"/>
                </a:cubicBezTo>
                <a:cubicBezTo>
                  <a:pt x="194" y="286"/>
                  <a:pt x="243" y="244"/>
                  <a:pt x="286" y="184"/>
                </a:cubicBezTo>
                <a:cubicBezTo>
                  <a:pt x="298" y="136"/>
                  <a:pt x="298" y="53"/>
                  <a:pt x="275" y="29"/>
                </a:cubicBezTo>
                <a:cubicBezTo>
                  <a:pt x="222" y="12"/>
                  <a:pt x="157" y="1"/>
                  <a:pt x="11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03" name="Google Shape;5938;p10">
            <a:extLst>
              <a:ext uri="{FF2B5EF4-FFF2-40B4-BE49-F238E27FC236}">
                <a16:creationId xmlns:a16="http://schemas.microsoft.com/office/drawing/2014/main" id="{AB84A1C6-F88A-94A9-D899-7E5F07E4F226}"/>
              </a:ext>
            </a:extLst>
          </p:cNvPr>
          <p:cNvSpPr/>
          <p:nvPr userDrawn="1"/>
        </p:nvSpPr>
        <p:spPr>
          <a:xfrm>
            <a:off x="1129601" y="376050"/>
            <a:ext cx="22845" cy="20630"/>
          </a:xfrm>
          <a:custGeom>
            <a:avLst/>
            <a:gdLst/>
            <a:ahLst/>
            <a:cxnLst/>
            <a:rect l="l" t="t" r="r" b="b"/>
            <a:pathLst>
              <a:path w="299" h="270" extrusionOk="0">
                <a:moveTo>
                  <a:pt x="136" y="1"/>
                </a:moveTo>
                <a:cubicBezTo>
                  <a:pt x="86" y="1"/>
                  <a:pt x="40" y="16"/>
                  <a:pt x="24" y="47"/>
                </a:cubicBezTo>
                <a:cubicBezTo>
                  <a:pt x="0" y="107"/>
                  <a:pt x="12" y="214"/>
                  <a:pt x="48" y="250"/>
                </a:cubicBezTo>
                <a:cubicBezTo>
                  <a:pt x="63" y="265"/>
                  <a:pt x="90" y="270"/>
                  <a:pt x="123" y="270"/>
                </a:cubicBezTo>
                <a:cubicBezTo>
                  <a:pt x="168" y="270"/>
                  <a:pt x="225" y="262"/>
                  <a:pt x="286" y="262"/>
                </a:cubicBezTo>
                <a:cubicBezTo>
                  <a:pt x="286" y="155"/>
                  <a:pt x="298" y="95"/>
                  <a:pt x="286" y="71"/>
                </a:cubicBezTo>
                <a:cubicBezTo>
                  <a:pt x="266" y="25"/>
                  <a:pt x="198" y="1"/>
                  <a:pt x="13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04" name="Google Shape;5939;p10">
            <a:extLst>
              <a:ext uri="{FF2B5EF4-FFF2-40B4-BE49-F238E27FC236}">
                <a16:creationId xmlns:a16="http://schemas.microsoft.com/office/drawing/2014/main" id="{9AD01677-3996-491A-4EBB-0EEEE1A13C1E}"/>
              </a:ext>
            </a:extLst>
          </p:cNvPr>
          <p:cNvSpPr/>
          <p:nvPr userDrawn="1"/>
        </p:nvSpPr>
        <p:spPr>
          <a:xfrm>
            <a:off x="1276071" y="209333"/>
            <a:ext cx="26436" cy="18719"/>
          </a:xfrm>
          <a:custGeom>
            <a:avLst/>
            <a:gdLst/>
            <a:ahLst/>
            <a:cxnLst/>
            <a:rect l="l" t="t" r="r" b="b"/>
            <a:pathLst>
              <a:path w="346" h="245" extrusionOk="0">
                <a:moveTo>
                  <a:pt x="166" y="0"/>
                </a:moveTo>
                <a:cubicBezTo>
                  <a:pt x="128" y="0"/>
                  <a:pt x="84" y="3"/>
                  <a:pt x="36" y="3"/>
                </a:cubicBezTo>
                <a:cubicBezTo>
                  <a:pt x="36" y="110"/>
                  <a:pt x="0" y="170"/>
                  <a:pt x="12" y="194"/>
                </a:cubicBezTo>
                <a:cubicBezTo>
                  <a:pt x="38" y="226"/>
                  <a:pt x="93" y="245"/>
                  <a:pt x="149" y="245"/>
                </a:cubicBezTo>
                <a:cubicBezTo>
                  <a:pt x="195" y="245"/>
                  <a:pt x="242" y="232"/>
                  <a:pt x="274" y="205"/>
                </a:cubicBezTo>
                <a:cubicBezTo>
                  <a:pt x="346" y="134"/>
                  <a:pt x="310" y="63"/>
                  <a:pt x="250" y="15"/>
                </a:cubicBezTo>
                <a:cubicBezTo>
                  <a:pt x="233" y="3"/>
                  <a:pt x="203" y="0"/>
                  <a:pt x="16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05" name="Google Shape;5940;p10">
            <a:extLst>
              <a:ext uri="{FF2B5EF4-FFF2-40B4-BE49-F238E27FC236}">
                <a16:creationId xmlns:a16="http://schemas.microsoft.com/office/drawing/2014/main" id="{061F4483-B01E-9CF2-7A08-69229D87161D}"/>
              </a:ext>
            </a:extLst>
          </p:cNvPr>
          <p:cNvSpPr/>
          <p:nvPr userDrawn="1"/>
        </p:nvSpPr>
        <p:spPr>
          <a:xfrm>
            <a:off x="1695461" y="231338"/>
            <a:ext cx="27353" cy="30104"/>
          </a:xfrm>
          <a:custGeom>
            <a:avLst/>
            <a:gdLst/>
            <a:ahLst/>
            <a:cxnLst/>
            <a:rect l="l" t="t" r="r" b="b"/>
            <a:pathLst>
              <a:path w="358" h="394" extrusionOk="0">
                <a:moveTo>
                  <a:pt x="298" y="1"/>
                </a:moveTo>
                <a:cubicBezTo>
                  <a:pt x="286" y="25"/>
                  <a:pt x="250" y="72"/>
                  <a:pt x="238" y="120"/>
                </a:cubicBezTo>
                <a:cubicBezTo>
                  <a:pt x="203" y="120"/>
                  <a:pt x="155" y="120"/>
                  <a:pt x="119" y="144"/>
                </a:cubicBezTo>
                <a:cubicBezTo>
                  <a:pt x="72" y="156"/>
                  <a:pt x="48" y="191"/>
                  <a:pt x="0" y="203"/>
                </a:cubicBezTo>
                <a:cubicBezTo>
                  <a:pt x="48" y="263"/>
                  <a:pt x="95" y="334"/>
                  <a:pt x="143" y="394"/>
                </a:cubicBezTo>
                <a:cubicBezTo>
                  <a:pt x="167" y="358"/>
                  <a:pt x="214" y="322"/>
                  <a:pt x="238" y="275"/>
                </a:cubicBezTo>
                <a:cubicBezTo>
                  <a:pt x="286" y="239"/>
                  <a:pt x="322" y="179"/>
                  <a:pt x="345" y="120"/>
                </a:cubicBezTo>
                <a:cubicBezTo>
                  <a:pt x="357" y="84"/>
                  <a:pt x="345" y="37"/>
                  <a:pt x="34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06" name="Google Shape;5941;p10">
            <a:extLst>
              <a:ext uri="{FF2B5EF4-FFF2-40B4-BE49-F238E27FC236}">
                <a16:creationId xmlns:a16="http://schemas.microsoft.com/office/drawing/2014/main" id="{3FE788E0-1A34-44F1-CDBA-6813237F3C6E}"/>
              </a:ext>
            </a:extLst>
          </p:cNvPr>
          <p:cNvSpPr/>
          <p:nvPr userDrawn="1"/>
        </p:nvSpPr>
        <p:spPr>
          <a:xfrm>
            <a:off x="934003" y="406307"/>
            <a:ext cx="21928" cy="21394"/>
          </a:xfrm>
          <a:custGeom>
            <a:avLst/>
            <a:gdLst/>
            <a:ahLst/>
            <a:cxnLst/>
            <a:rect l="l" t="t" r="r" b="b"/>
            <a:pathLst>
              <a:path w="287" h="280" extrusionOk="0">
                <a:moveTo>
                  <a:pt x="162" y="0"/>
                </a:moveTo>
                <a:cubicBezTo>
                  <a:pt x="126" y="0"/>
                  <a:pt x="87" y="23"/>
                  <a:pt x="60" y="56"/>
                </a:cubicBezTo>
                <a:cubicBezTo>
                  <a:pt x="24" y="104"/>
                  <a:pt x="24" y="163"/>
                  <a:pt x="1" y="271"/>
                </a:cubicBezTo>
                <a:cubicBezTo>
                  <a:pt x="66" y="277"/>
                  <a:pt x="117" y="280"/>
                  <a:pt x="161" y="280"/>
                </a:cubicBezTo>
                <a:cubicBezTo>
                  <a:pt x="206" y="280"/>
                  <a:pt x="245" y="277"/>
                  <a:pt x="286" y="271"/>
                </a:cubicBezTo>
                <a:cubicBezTo>
                  <a:pt x="263" y="187"/>
                  <a:pt x="263" y="104"/>
                  <a:pt x="239" y="44"/>
                </a:cubicBezTo>
                <a:cubicBezTo>
                  <a:pt x="218" y="13"/>
                  <a:pt x="191" y="0"/>
                  <a:pt x="16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07" name="Google Shape;5942;p10">
            <a:extLst>
              <a:ext uri="{FF2B5EF4-FFF2-40B4-BE49-F238E27FC236}">
                <a16:creationId xmlns:a16="http://schemas.microsoft.com/office/drawing/2014/main" id="{80D1B3EB-6047-34D6-DDB6-1FA70FD0FB05}"/>
              </a:ext>
            </a:extLst>
          </p:cNvPr>
          <p:cNvSpPr/>
          <p:nvPr userDrawn="1"/>
        </p:nvSpPr>
        <p:spPr>
          <a:xfrm>
            <a:off x="1770950" y="174645"/>
            <a:ext cx="22845" cy="20400"/>
          </a:xfrm>
          <a:custGeom>
            <a:avLst/>
            <a:gdLst/>
            <a:ahLst/>
            <a:cxnLst/>
            <a:rect l="l" t="t" r="r" b="b"/>
            <a:pathLst>
              <a:path w="299" h="267" extrusionOk="0">
                <a:moveTo>
                  <a:pt x="106" y="1"/>
                </a:moveTo>
                <a:cubicBezTo>
                  <a:pt x="77" y="1"/>
                  <a:pt x="48" y="12"/>
                  <a:pt x="24" y="40"/>
                </a:cubicBezTo>
                <a:cubicBezTo>
                  <a:pt x="0" y="88"/>
                  <a:pt x="0" y="231"/>
                  <a:pt x="12" y="231"/>
                </a:cubicBezTo>
                <a:cubicBezTo>
                  <a:pt x="84" y="267"/>
                  <a:pt x="179" y="243"/>
                  <a:pt x="262" y="267"/>
                </a:cubicBezTo>
                <a:cubicBezTo>
                  <a:pt x="286" y="243"/>
                  <a:pt x="298" y="231"/>
                  <a:pt x="298" y="207"/>
                </a:cubicBezTo>
                <a:cubicBezTo>
                  <a:pt x="262" y="159"/>
                  <a:pt x="250" y="112"/>
                  <a:pt x="227" y="64"/>
                </a:cubicBezTo>
                <a:cubicBezTo>
                  <a:pt x="198" y="28"/>
                  <a:pt x="151" y="1"/>
                  <a:pt x="10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09" name="Google Shape;5944;p10">
            <a:extLst>
              <a:ext uri="{FF2B5EF4-FFF2-40B4-BE49-F238E27FC236}">
                <a16:creationId xmlns:a16="http://schemas.microsoft.com/office/drawing/2014/main" id="{7F168A15-51F9-0FE2-DC55-65A15C01F518}"/>
              </a:ext>
            </a:extLst>
          </p:cNvPr>
          <p:cNvSpPr/>
          <p:nvPr userDrawn="1"/>
        </p:nvSpPr>
        <p:spPr>
          <a:xfrm>
            <a:off x="1898318" y="233860"/>
            <a:ext cx="23686" cy="21241"/>
          </a:xfrm>
          <a:custGeom>
            <a:avLst/>
            <a:gdLst/>
            <a:ahLst/>
            <a:cxnLst/>
            <a:rect l="l" t="t" r="r" b="b"/>
            <a:pathLst>
              <a:path w="310" h="278" extrusionOk="0">
                <a:moveTo>
                  <a:pt x="194" y="1"/>
                </a:moveTo>
                <a:cubicBezTo>
                  <a:pt x="152" y="1"/>
                  <a:pt x="107" y="9"/>
                  <a:pt x="84" y="27"/>
                </a:cubicBezTo>
                <a:cubicBezTo>
                  <a:pt x="0" y="99"/>
                  <a:pt x="84" y="182"/>
                  <a:pt x="131" y="265"/>
                </a:cubicBezTo>
                <a:cubicBezTo>
                  <a:pt x="137" y="271"/>
                  <a:pt x="155" y="271"/>
                  <a:pt x="183" y="271"/>
                </a:cubicBezTo>
                <a:cubicBezTo>
                  <a:pt x="212" y="271"/>
                  <a:pt x="250" y="271"/>
                  <a:pt x="298" y="277"/>
                </a:cubicBezTo>
                <a:cubicBezTo>
                  <a:pt x="298" y="170"/>
                  <a:pt x="310" y="87"/>
                  <a:pt x="286" y="27"/>
                </a:cubicBezTo>
                <a:cubicBezTo>
                  <a:pt x="274" y="9"/>
                  <a:pt x="235" y="1"/>
                  <a:pt x="19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10" name="Google Shape;5945;p10">
            <a:extLst>
              <a:ext uri="{FF2B5EF4-FFF2-40B4-BE49-F238E27FC236}">
                <a16:creationId xmlns:a16="http://schemas.microsoft.com/office/drawing/2014/main" id="{E9A6B5AA-3B30-D0B0-54F5-565EC08D299C}"/>
              </a:ext>
            </a:extLst>
          </p:cNvPr>
          <p:cNvSpPr/>
          <p:nvPr userDrawn="1"/>
        </p:nvSpPr>
        <p:spPr>
          <a:xfrm>
            <a:off x="1758190" y="537725"/>
            <a:ext cx="26436" cy="22998"/>
          </a:xfrm>
          <a:custGeom>
            <a:avLst/>
            <a:gdLst/>
            <a:ahLst/>
            <a:cxnLst/>
            <a:rect l="l" t="t" r="r" b="b"/>
            <a:pathLst>
              <a:path w="346" h="301" extrusionOk="0">
                <a:moveTo>
                  <a:pt x="237" y="1"/>
                </a:moveTo>
                <a:cubicBezTo>
                  <a:pt x="187" y="1"/>
                  <a:pt x="138" y="65"/>
                  <a:pt x="96" y="98"/>
                </a:cubicBezTo>
                <a:cubicBezTo>
                  <a:pt x="1" y="170"/>
                  <a:pt x="96" y="194"/>
                  <a:pt x="155" y="289"/>
                </a:cubicBezTo>
                <a:cubicBezTo>
                  <a:pt x="179" y="289"/>
                  <a:pt x="275" y="301"/>
                  <a:pt x="275" y="301"/>
                </a:cubicBezTo>
                <a:cubicBezTo>
                  <a:pt x="286" y="217"/>
                  <a:pt x="346" y="98"/>
                  <a:pt x="298" y="39"/>
                </a:cubicBezTo>
                <a:cubicBezTo>
                  <a:pt x="278" y="11"/>
                  <a:pt x="257" y="1"/>
                  <a:pt x="23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11" name="Google Shape;5946;p10">
            <a:extLst>
              <a:ext uri="{FF2B5EF4-FFF2-40B4-BE49-F238E27FC236}">
                <a16:creationId xmlns:a16="http://schemas.microsoft.com/office/drawing/2014/main" id="{2D2820CC-0DBF-C80F-D394-5952AA0F344E}"/>
              </a:ext>
            </a:extLst>
          </p:cNvPr>
          <p:cNvSpPr/>
          <p:nvPr userDrawn="1"/>
        </p:nvSpPr>
        <p:spPr>
          <a:xfrm>
            <a:off x="735731" y="70046"/>
            <a:ext cx="25519" cy="21546"/>
          </a:xfrm>
          <a:custGeom>
            <a:avLst/>
            <a:gdLst/>
            <a:ahLst/>
            <a:cxnLst/>
            <a:rect l="l" t="t" r="r" b="b"/>
            <a:pathLst>
              <a:path w="334" h="282" extrusionOk="0">
                <a:moveTo>
                  <a:pt x="100" y="0"/>
                </a:moveTo>
                <a:cubicBezTo>
                  <a:pt x="85" y="0"/>
                  <a:pt x="71" y="2"/>
                  <a:pt x="60" y="4"/>
                </a:cubicBezTo>
                <a:cubicBezTo>
                  <a:pt x="0" y="40"/>
                  <a:pt x="0" y="219"/>
                  <a:pt x="83" y="266"/>
                </a:cubicBezTo>
                <a:cubicBezTo>
                  <a:pt x="101" y="278"/>
                  <a:pt x="131" y="281"/>
                  <a:pt x="164" y="281"/>
                </a:cubicBezTo>
                <a:cubicBezTo>
                  <a:pt x="197" y="281"/>
                  <a:pt x="232" y="278"/>
                  <a:pt x="262" y="278"/>
                </a:cubicBezTo>
                <a:cubicBezTo>
                  <a:pt x="333" y="171"/>
                  <a:pt x="333" y="112"/>
                  <a:pt x="238" y="52"/>
                </a:cubicBezTo>
                <a:cubicBezTo>
                  <a:pt x="211" y="16"/>
                  <a:pt x="149" y="0"/>
                  <a:pt x="10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12" name="Google Shape;5947;p10">
            <a:extLst>
              <a:ext uri="{FF2B5EF4-FFF2-40B4-BE49-F238E27FC236}">
                <a16:creationId xmlns:a16="http://schemas.microsoft.com/office/drawing/2014/main" id="{1211DE12-FBDC-E02D-9E76-0A8422DDE19E}"/>
              </a:ext>
            </a:extLst>
          </p:cNvPr>
          <p:cNvSpPr/>
          <p:nvPr userDrawn="1"/>
        </p:nvSpPr>
        <p:spPr>
          <a:xfrm>
            <a:off x="780275" y="497306"/>
            <a:ext cx="23762" cy="22540"/>
          </a:xfrm>
          <a:custGeom>
            <a:avLst/>
            <a:gdLst/>
            <a:ahLst/>
            <a:cxnLst/>
            <a:rect l="l" t="t" r="r" b="b"/>
            <a:pathLst>
              <a:path w="311" h="295" extrusionOk="0">
                <a:moveTo>
                  <a:pt x="127" y="1"/>
                </a:moveTo>
                <a:cubicBezTo>
                  <a:pt x="92" y="1"/>
                  <a:pt x="52" y="16"/>
                  <a:pt x="0" y="44"/>
                </a:cubicBezTo>
                <a:cubicBezTo>
                  <a:pt x="0" y="127"/>
                  <a:pt x="0" y="211"/>
                  <a:pt x="12" y="294"/>
                </a:cubicBezTo>
                <a:cubicBezTo>
                  <a:pt x="72" y="282"/>
                  <a:pt x="167" y="270"/>
                  <a:pt x="227" y="235"/>
                </a:cubicBezTo>
                <a:cubicBezTo>
                  <a:pt x="310" y="187"/>
                  <a:pt x="274" y="115"/>
                  <a:pt x="227" y="56"/>
                </a:cubicBezTo>
                <a:cubicBezTo>
                  <a:pt x="196" y="19"/>
                  <a:pt x="164" y="1"/>
                  <a:pt x="12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13" name="Google Shape;5948;p10">
            <a:extLst>
              <a:ext uri="{FF2B5EF4-FFF2-40B4-BE49-F238E27FC236}">
                <a16:creationId xmlns:a16="http://schemas.microsoft.com/office/drawing/2014/main" id="{A4FF1394-EBA0-4C03-A984-5A623C274798}"/>
              </a:ext>
            </a:extLst>
          </p:cNvPr>
          <p:cNvSpPr/>
          <p:nvPr userDrawn="1"/>
        </p:nvSpPr>
        <p:spPr>
          <a:xfrm>
            <a:off x="1810986" y="992796"/>
            <a:ext cx="21012" cy="16656"/>
          </a:xfrm>
          <a:custGeom>
            <a:avLst/>
            <a:gdLst/>
            <a:ahLst/>
            <a:cxnLst/>
            <a:rect l="l" t="t" r="r" b="b"/>
            <a:pathLst>
              <a:path w="275" h="218" extrusionOk="0">
                <a:moveTo>
                  <a:pt x="0" y="0"/>
                </a:moveTo>
                <a:cubicBezTo>
                  <a:pt x="0" y="60"/>
                  <a:pt x="12" y="107"/>
                  <a:pt x="12" y="191"/>
                </a:cubicBezTo>
                <a:cubicBezTo>
                  <a:pt x="84" y="191"/>
                  <a:pt x="173" y="217"/>
                  <a:pt x="226" y="217"/>
                </a:cubicBezTo>
                <a:cubicBezTo>
                  <a:pt x="235" y="217"/>
                  <a:pt x="243" y="216"/>
                  <a:pt x="250" y="215"/>
                </a:cubicBezTo>
                <a:cubicBezTo>
                  <a:pt x="274" y="167"/>
                  <a:pt x="262" y="72"/>
                  <a:pt x="26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14" name="Google Shape;5949;p10">
            <a:extLst>
              <a:ext uri="{FF2B5EF4-FFF2-40B4-BE49-F238E27FC236}">
                <a16:creationId xmlns:a16="http://schemas.microsoft.com/office/drawing/2014/main" id="{F9D49014-169E-B326-ABB1-461DDB34ED14}"/>
              </a:ext>
            </a:extLst>
          </p:cNvPr>
          <p:cNvSpPr/>
          <p:nvPr userDrawn="1"/>
        </p:nvSpPr>
        <p:spPr>
          <a:xfrm>
            <a:off x="1476177" y="896372"/>
            <a:ext cx="23762" cy="23227"/>
          </a:xfrm>
          <a:custGeom>
            <a:avLst/>
            <a:gdLst/>
            <a:ahLst/>
            <a:cxnLst/>
            <a:rect l="l" t="t" r="r" b="b"/>
            <a:pathLst>
              <a:path w="311" h="304" extrusionOk="0">
                <a:moveTo>
                  <a:pt x="60" y="0"/>
                </a:moveTo>
                <a:cubicBezTo>
                  <a:pt x="1" y="131"/>
                  <a:pt x="13" y="226"/>
                  <a:pt x="84" y="286"/>
                </a:cubicBezTo>
                <a:cubicBezTo>
                  <a:pt x="108" y="298"/>
                  <a:pt x="138" y="304"/>
                  <a:pt x="166" y="304"/>
                </a:cubicBezTo>
                <a:cubicBezTo>
                  <a:pt x="194" y="304"/>
                  <a:pt x="221" y="298"/>
                  <a:pt x="239" y="286"/>
                </a:cubicBezTo>
                <a:cubicBezTo>
                  <a:pt x="287" y="250"/>
                  <a:pt x="310" y="143"/>
                  <a:pt x="298" y="131"/>
                </a:cubicBezTo>
                <a:cubicBezTo>
                  <a:pt x="227" y="72"/>
                  <a:pt x="144" y="36"/>
                  <a:pt x="6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15" name="Google Shape;5950;p10">
            <a:extLst>
              <a:ext uri="{FF2B5EF4-FFF2-40B4-BE49-F238E27FC236}">
                <a16:creationId xmlns:a16="http://schemas.microsoft.com/office/drawing/2014/main" id="{FB4D87B0-7941-F8AD-0AB2-D0C5FFD71F21}"/>
              </a:ext>
            </a:extLst>
          </p:cNvPr>
          <p:cNvSpPr/>
          <p:nvPr userDrawn="1"/>
        </p:nvSpPr>
        <p:spPr>
          <a:xfrm>
            <a:off x="1387929" y="201769"/>
            <a:ext cx="21012" cy="17803"/>
          </a:xfrm>
          <a:custGeom>
            <a:avLst/>
            <a:gdLst/>
            <a:ahLst/>
            <a:cxnLst/>
            <a:rect l="l" t="t" r="r" b="b"/>
            <a:pathLst>
              <a:path w="275" h="233" extrusionOk="0">
                <a:moveTo>
                  <a:pt x="193" y="0"/>
                </a:moveTo>
                <a:cubicBezTo>
                  <a:pt x="153" y="0"/>
                  <a:pt x="77" y="31"/>
                  <a:pt x="1" y="31"/>
                </a:cubicBezTo>
                <a:cubicBezTo>
                  <a:pt x="13" y="102"/>
                  <a:pt x="1" y="173"/>
                  <a:pt x="13" y="185"/>
                </a:cubicBezTo>
                <a:lnTo>
                  <a:pt x="275" y="233"/>
                </a:lnTo>
                <a:cubicBezTo>
                  <a:pt x="263" y="162"/>
                  <a:pt x="263" y="54"/>
                  <a:pt x="215" y="7"/>
                </a:cubicBezTo>
                <a:cubicBezTo>
                  <a:pt x="210" y="2"/>
                  <a:pt x="203" y="0"/>
                  <a:pt x="19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16" name="Google Shape;5951;p10">
            <a:extLst>
              <a:ext uri="{FF2B5EF4-FFF2-40B4-BE49-F238E27FC236}">
                <a16:creationId xmlns:a16="http://schemas.microsoft.com/office/drawing/2014/main" id="{8FA3EBEC-4014-9FE4-9D2E-A6D9CBCF0761}"/>
              </a:ext>
            </a:extLst>
          </p:cNvPr>
          <p:cNvSpPr/>
          <p:nvPr userDrawn="1"/>
        </p:nvSpPr>
        <p:spPr>
          <a:xfrm>
            <a:off x="1131435" y="327686"/>
            <a:ext cx="27353" cy="22005"/>
          </a:xfrm>
          <a:custGeom>
            <a:avLst/>
            <a:gdLst/>
            <a:ahLst/>
            <a:cxnLst/>
            <a:rect l="l" t="t" r="r" b="b"/>
            <a:pathLst>
              <a:path w="358" h="288" extrusionOk="0">
                <a:moveTo>
                  <a:pt x="94" y="0"/>
                </a:moveTo>
                <a:cubicBezTo>
                  <a:pt x="51" y="0"/>
                  <a:pt x="19" y="16"/>
                  <a:pt x="0" y="49"/>
                </a:cubicBezTo>
                <a:cubicBezTo>
                  <a:pt x="48" y="109"/>
                  <a:pt x="96" y="169"/>
                  <a:pt x="155" y="204"/>
                </a:cubicBezTo>
                <a:cubicBezTo>
                  <a:pt x="167" y="240"/>
                  <a:pt x="203" y="288"/>
                  <a:pt x="215" y="288"/>
                </a:cubicBezTo>
                <a:cubicBezTo>
                  <a:pt x="262" y="288"/>
                  <a:pt x="298" y="252"/>
                  <a:pt x="322" y="228"/>
                </a:cubicBezTo>
                <a:cubicBezTo>
                  <a:pt x="334" y="192"/>
                  <a:pt x="346" y="145"/>
                  <a:pt x="357" y="109"/>
                </a:cubicBezTo>
                <a:cubicBezTo>
                  <a:pt x="250" y="37"/>
                  <a:pt x="160" y="0"/>
                  <a:pt x="9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17" name="Google Shape;5952;p10">
            <a:extLst>
              <a:ext uri="{FF2B5EF4-FFF2-40B4-BE49-F238E27FC236}">
                <a16:creationId xmlns:a16="http://schemas.microsoft.com/office/drawing/2014/main" id="{DC17C640-039F-3550-E37D-34AB715B5CB9}"/>
              </a:ext>
            </a:extLst>
          </p:cNvPr>
          <p:cNvSpPr/>
          <p:nvPr userDrawn="1"/>
        </p:nvSpPr>
        <p:spPr>
          <a:xfrm>
            <a:off x="948597" y="199324"/>
            <a:ext cx="26436" cy="22998"/>
          </a:xfrm>
          <a:custGeom>
            <a:avLst/>
            <a:gdLst/>
            <a:ahLst/>
            <a:cxnLst/>
            <a:rect l="l" t="t" r="r" b="b"/>
            <a:pathLst>
              <a:path w="346" h="301" extrusionOk="0">
                <a:moveTo>
                  <a:pt x="193" y="0"/>
                </a:moveTo>
                <a:cubicBezTo>
                  <a:pt x="139" y="0"/>
                  <a:pt x="76" y="17"/>
                  <a:pt x="48" y="39"/>
                </a:cubicBezTo>
                <a:cubicBezTo>
                  <a:pt x="0" y="86"/>
                  <a:pt x="48" y="194"/>
                  <a:pt x="48" y="301"/>
                </a:cubicBezTo>
                <a:cubicBezTo>
                  <a:pt x="119" y="301"/>
                  <a:pt x="167" y="301"/>
                  <a:pt x="191" y="277"/>
                </a:cubicBezTo>
                <a:cubicBezTo>
                  <a:pt x="250" y="205"/>
                  <a:pt x="345" y="122"/>
                  <a:pt x="274" y="27"/>
                </a:cubicBezTo>
                <a:cubicBezTo>
                  <a:pt x="260" y="8"/>
                  <a:pt x="228" y="0"/>
                  <a:pt x="19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18" name="Google Shape;5953;p10">
            <a:extLst>
              <a:ext uri="{FF2B5EF4-FFF2-40B4-BE49-F238E27FC236}">
                <a16:creationId xmlns:a16="http://schemas.microsoft.com/office/drawing/2014/main" id="{B91B101D-5CAB-8C2E-3175-359E592BFB8A}"/>
              </a:ext>
            </a:extLst>
          </p:cNvPr>
          <p:cNvSpPr/>
          <p:nvPr userDrawn="1"/>
        </p:nvSpPr>
        <p:spPr>
          <a:xfrm>
            <a:off x="898551" y="60342"/>
            <a:ext cx="18261" cy="19178"/>
          </a:xfrm>
          <a:custGeom>
            <a:avLst/>
            <a:gdLst/>
            <a:ahLst/>
            <a:cxnLst/>
            <a:rect l="l" t="t" r="r" b="b"/>
            <a:pathLst>
              <a:path w="239" h="251" extrusionOk="0">
                <a:moveTo>
                  <a:pt x="238" y="0"/>
                </a:moveTo>
                <a:cubicBezTo>
                  <a:pt x="179" y="0"/>
                  <a:pt x="119" y="0"/>
                  <a:pt x="36" y="12"/>
                </a:cubicBezTo>
                <a:cubicBezTo>
                  <a:pt x="12" y="96"/>
                  <a:pt x="0" y="191"/>
                  <a:pt x="36" y="227"/>
                </a:cubicBezTo>
                <a:cubicBezTo>
                  <a:pt x="96" y="250"/>
                  <a:pt x="167" y="250"/>
                  <a:pt x="238" y="250"/>
                </a:cubicBezTo>
                <a:lnTo>
                  <a:pt x="238" y="0"/>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20" name="Google Shape;5955;p10">
            <a:extLst>
              <a:ext uri="{FF2B5EF4-FFF2-40B4-BE49-F238E27FC236}">
                <a16:creationId xmlns:a16="http://schemas.microsoft.com/office/drawing/2014/main" id="{8DBF8C8F-3AFC-2D0A-8A42-FF457C018998}"/>
              </a:ext>
            </a:extLst>
          </p:cNvPr>
          <p:cNvSpPr/>
          <p:nvPr userDrawn="1"/>
        </p:nvSpPr>
        <p:spPr>
          <a:xfrm>
            <a:off x="984049" y="283905"/>
            <a:ext cx="20095" cy="22158"/>
          </a:xfrm>
          <a:custGeom>
            <a:avLst/>
            <a:gdLst/>
            <a:ahLst/>
            <a:cxnLst/>
            <a:rect l="l" t="t" r="r" b="b"/>
            <a:pathLst>
              <a:path w="263" h="290" extrusionOk="0">
                <a:moveTo>
                  <a:pt x="162" y="1"/>
                </a:moveTo>
                <a:cubicBezTo>
                  <a:pt x="125" y="1"/>
                  <a:pt x="87" y="24"/>
                  <a:pt x="60" y="51"/>
                </a:cubicBezTo>
                <a:cubicBezTo>
                  <a:pt x="24" y="99"/>
                  <a:pt x="24" y="158"/>
                  <a:pt x="0" y="241"/>
                </a:cubicBezTo>
                <a:cubicBezTo>
                  <a:pt x="108" y="265"/>
                  <a:pt x="179" y="277"/>
                  <a:pt x="251" y="289"/>
                </a:cubicBezTo>
                <a:cubicBezTo>
                  <a:pt x="251" y="206"/>
                  <a:pt x="262" y="111"/>
                  <a:pt x="239" y="51"/>
                </a:cubicBezTo>
                <a:cubicBezTo>
                  <a:pt x="218" y="15"/>
                  <a:pt x="190" y="1"/>
                  <a:pt x="16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21" name="Google Shape;5956;p10">
            <a:extLst>
              <a:ext uri="{FF2B5EF4-FFF2-40B4-BE49-F238E27FC236}">
                <a16:creationId xmlns:a16="http://schemas.microsoft.com/office/drawing/2014/main" id="{DD789941-521E-BA61-66E6-C218882251D6}"/>
              </a:ext>
            </a:extLst>
          </p:cNvPr>
          <p:cNvSpPr/>
          <p:nvPr userDrawn="1"/>
        </p:nvSpPr>
        <p:spPr>
          <a:xfrm>
            <a:off x="1702720" y="533369"/>
            <a:ext cx="18261" cy="25596"/>
          </a:xfrm>
          <a:custGeom>
            <a:avLst/>
            <a:gdLst/>
            <a:ahLst/>
            <a:cxnLst/>
            <a:rect l="l" t="t" r="r" b="b"/>
            <a:pathLst>
              <a:path w="239" h="335" extrusionOk="0">
                <a:moveTo>
                  <a:pt x="0" y="1"/>
                </a:moveTo>
                <a:lnTo>
                  <a:pt x="0" y="1"/>
                </a:lnTo>
                <a:cubicBezTo>
                  <a:pt x="12" y="96"/>
                  <a:pt x="12" y="179"/>
                  <a:pt x="48" y="274"/>
                </a:cubicBezTo>
                <a:cubicBezTo>
                  <a:pt x="60" y="298"/>
                  <a:pt x="119" y="310"/>
                  <a:pt x="167" y="334"/>
                </a:cubicBezTo>
                <a:cubicBezTo>
                  <a:pt x="179" y="310"/>
                  <a:pt x="179" y="286"/>
                  <a:pt x="191" y="274"/>
                </a:cubicBezTo>
                <a:cubicBezTo>
                  <a:pt x="191" y="191"/>
                  <a:pt x="239" y="96"/>
                  <a:pt x="203" y="60"/>
                </a:cubicBezTo>
                <a:cubicBezTo>
                  <a:pt x="167" y="13"/>
                  <a:pt x="72" y="13"/>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22" name="Google Shape;5957;p10">
            <a:extLst>
              <a:ext uri="{FF2B5EF4-FFF2-40B4-BE49-F238E27FC236}">
                <a16:creationId xmlns:a16="http://schemas.microsoft.com/office/drawing/2014/main" id="{CBB5D836-AE7B-92AA-6D9C-19C06877AABF}"/>
              </a:ext>
            </a:extLst>
          </p:cNvPr>
          <p:cNvSpPr/>
          <p:nvPr userDrawn="1"/>
        </p:nvSpPr>
        <p:spPr>
          <a:xfrm>
            <a:off x="1217850" y="531841"/>
            <a:ext cx="21928" cy="19789"/>
          </a:xfrm>
          <a:custGeom>
            <a:avLst/>
            <a:gdLst/>
            <a:ahLst/>
            <a:cxnLst/>
            <a:rect l="l" t="t" r="r" b="b"/>
            <a:pathLst>
              <a:path w="287" h="259" extrusionOk="0">
                <a:moveTo>
                  <a:pt x="178" y="1"/>
                </a:moveTo>
                <a:cubicBezTo>
                  <a:pt x="150" y="1"/>
                  <a:pt x="115" y="7"/>
                  <a:pt x="108" y="21"/>
                </a:cubicBezTo>
                <a:cubicBezTo>
                  <a:pt x="60" y="80"/>
                  <a:pt x="48" y="140"/>
                  <a:pt x="0" y="247"/>
                </a:cubicBezTo>
                <a:cubicBezTo>
                  <a:pt x="119" y="247"/>
                  <a:pt x="215" y="259"/>
                  <a:pt x="286" y="259"/>
                </a:cubicBezTo>
                <a:cubicBezTo>
                  <a:pt x="262" y="175"/>
                  <a:pt x="239" y="80"/>
                  <a:pt x="215" y="9"/>
                </a:cubicBezTo>
                <a:cubicBezTo>
                  <a:pt x="215" y="4"/>
                  <a:pt x="198" y="1"/>
                  <a:pt x="17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23" name="Google Shape;5958;p10">
            <a:extLst>
              <a:ext uri="{FF2B5EF4-FFF2-40B4-BE49-F238E27FC236}">
                <a16:creationId xmlns:a16="http://schemas.microsoft.com/office/drawing/2014/main" id="{F26A1923-60F6-B785-2FF7-6BDDC6E5EC4F}"/>
              </a:ext>
            </a:extLst>
          </p:cNvPr>
          <p:cNvSpPr/>
          <p:nvPr userDrawn="1"/>
        </p:nvSpPr>
        <p:spPr>
          <a:xfrm>
            <a:off x="1390679" y="135831"/>
            <a:ext cx="24679" cy="22845"/>
          </a:xfrm>
          <a:custGeom>
            <a:avLst/>
            <a:gdLst/>
            <a:ahLst/>
            <a:cxnLst/>
            <a:rect l="l" t="t" r="r" b="b"/>
            <a:pathLst>
              <a:path w="323" h="299" extrusionOk="0">
                <a:moveTo>
                  <a:pt x="60" y="1"/>
                </a:moveTo>
                <a:cubicBezTo>
                  <a:pt x="48" y="120"/>
                  <a:pt x="36" y="203"/>
                  <a:pt x="1" y="298"/>
                </a:cubicBezTo>
                <a:cubicBezTo>
                  <a:pt x="72" y="274"/>
                  <a:pt x="155" y="274"/>
                  <a:pt x="215" y="251"/>
                </a:cubicBezTo>
                <a:cubicBezTo>
                  <a:pt x="322" y="191"/>
                  <a:pt x="227" y="96"/>
                  <a:pt x="215" y="24"/>
                </a:cubicBezTo>
                <a:cubicBezTo>
                  <a:pt x="215" y="13"/>
                  <a:pt x="143" y="13"/>
                  <a:pt x="6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25" name="Google Shape;5960;p10">
            <a:extLst>
              <a:ext uri="{FF2B5EF4-FFF2-40B4-BE49-F238E27FC236}">
                <a16:creationId xmlns:a16="http://schemas.microsoft.com/office/drawing/2014/main" id="{074BE999-DF2D-EC17-8A8A-ED29B2AA60D9}"/>
              </a:ext>
            </a:extLst>
          </p:cNvPr>
          <p:cNvSpPr/>
          <p:nvPr userDrawn="1"/>
        </p:nvSpPr>
        <p:spPr>
          <a:xfrm>
            <a:off x="2059305" y="314162"/>
            <a:ext cx="22845" cy="20095"/>
          </a:xfrm>
          <a:custGeom>
            <a:avLst/>
            <a:gdLst/>
            <a:ahLst/>
            <a:cxnLst/>
            <a:rect l="l" t="t" r="r" b="b"/>
            <a:pathLst>
              <a:path w="299" h="263" extrusionOk="0">
                <a:moveTo>
                  <a:pt x="239" y="0"/>
                </a:moveTo>
                <a:cubicBezTo>
                  <a:pt x="167" y="60"/>
                  <a:pt x="1" y="24"/>
                  <a:pt x="48" y="179"/>
                </a:cubicBezTo>
                <a:cubicBezTo>
                  <a:pt x="60" y="226"/>
                  <a:pt x="215" y="238"/>
                  <a:pt x="298" y="262"/>
                </a:cubicBezTo>
                <a:lnTo>
                  <a:pt x="298" y="12"/>
                </a:lnTo>
                <a:cubicBezTo>
                  <a:pt x="286" y="12"/>
                  <a:pt x="275" y="12"/>
                  <a:pt x="23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27" name="Google Shape;5962;p10">
            <a:extLst>
              <a:ext uri="{FF2B5EF4-FFF2-40B4-BE49-F238E27FC236}">
                <a16:creationId xmlns:a16="http://schemas.microsoft.com/office/drawing/2014/main" id="{A85D8896-CB17-4D84-9039-6FDCD5886E34}"/>
              </a:ext>
            </a:extLst>
          </p:cNvPr>
          <p:cNvSpPr/>
          <p:nvPr userDrawn="1"/>
        </p:nvSpPr>
        <p:spPr>
          <a:xfrm>
            <a:off x="1337959" y="766254"/>
            <a:ext cx="19178" cy="17038"/>
          </a:xfrm>
          <a:custGeom>
            <a:avLst/>
            <a:gdLst/>
            <a:ahLst/>
            <a:cxnLst/>
            <a:rect l="l" t="t" r="r" b="b"/>
            <a:pathLst>
              <a:path w="251" h="223" extrusionOk="0">
                <a:moveTo>
                  <a:pt x="250" y="1"/>
                </a:moveTo>
                <a:cubicBezTo>
                  <a:pt x="179" y="1"/>
                  <a:pt x="83" y="24"/>
                  <a:pt x="0" y="36"/>
                </a:cubicBezTo>
                <a:lnTo>
                  <a:pt x="0" y="179"/>
                </a:lnTo>
                <a:cubicBezTo>
                  <a:pt x="64" y="198"/>
                  <a:pt x="142" y="223"/>
                  <a:pt x="180" y="223"/>
                </a:cubicBezTo>
                <a:cubicBezTo>
                  <a:pt x="192" y="223"/>
                  <a:pt x="200" y="220"/>
                  <a:pt x="202" y="215"/>
                </a:cubicBezTo>
                <a:cubicBezTo>
                  <a:pt x="238" y="167"/>
                  <a:pt x="238" y="84"/>
                  <a:pt x="25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28" name="Google Shape;5963;p10">
            <a:extLst>
              <a:ext uri="{FF2B5EF4-FFF2-40B4-BE49-F238E27FC236}">
                <a16:creationId xmlns:a16="http://schemas.microsoft.com/office/drawing/2014/main" id="{7E19243C-68A0-74A0-1493-279B0ED56892}"/>
              </a:ext>
            </a:extLst>
          </p:cNvPr>
          <p:cNvSpPr/>
          <p:nvPr userDrawn="1"/>
        </p:nvSpPr>
        <p:spPr>
          <a:xfrm>
            <a:off x="1761858" y="494250"/>
            <a:ext cx="20095" cy="15816"/>
          </a:xfrm>
          <a:custGeom>
            <a:avLst/>
            <a:gdLst/>
            <a:ahLst/>
            <a:cxnLst/>
            <a:rect l="l" t="t" r="r" b="b"/>
            <a:pathLst>
              <a:path w="263" h="207" extrusionOk="0">
                <a:moveTo>
                  <a:pt x="24" y="1"/>
                </a:moveTo>
                <a:cubicBezTo>
                  <a:pt x="24" y="72"/>
                  <a:pt x="0" y="167"/>
                  <a:pt x="24" y="191"/>
                </a:cubicBezTo>
                <a:cubicBezTo>
                  <a:pt x="48" y="203"/>
                  <a:pt x="84" y="206"/>
                  <a:pt x="124" y="206"/>
                </a:cubicBezTo>
                <a:cubicBezTo>
                  <a:pt x="164" y="206"/>
                  <a:pt x="209" y="203"/>
                  <a:pt x="250" y="203"/>
                </a:cubicBezTo>
                <a:cubicBezTo>
                  <a:pt x="250" y="139"/>
                  <a:pt x="260" y="46"/>
                  <a:pt x="262" y="36"/>
                </a:cubicBezTo>
                <a:lnTo>
                  <a:pt x="262" y="36"/>
                </a:lnTo>
                <a:cubicBezTo>
                  <a:pt x="262" y="36"/>
                  <a:pt x="262" y="36"/>
                  <a:pt x="262" y="36"/>
                </a:cubicBezTo>
                <a:cubicBezTo>
                  <a:pt x="262" y="36"/>
                  <a:pt x="262" y="35"/>
                  <a:pt x="262" y="35"/>
                </a:cubicBezTo>
                <a:cubicBezTo>
                  <a:pt x="262" y="35"/>
                  <a:pt x="262" y="36"/>
                  <a:pt x="262" y="36"/>
                </a:cubicBezTo>
                <a:lnTo>
                  <a:pt x="262" y="36"/>
                </a:lnTo>
                <a:cubicBezTo>
                  <a:pt x="191" y="24"/>
                  <a:pt x="107" y="1"/>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0" name="Google Shape;5965;p10">
            <a:extLst>
              <a:ext uri="{FF2B5EF4-FFF2-40B4-BE49-F238E27FC236}">
                <a16:creationId xmlns:a16="http://schemas.microsoft.com/office/drawing/2014/main" id="{A321747A-9E21-78C1-D24A-81EC9F8CE551}"/>
              </a:ext>
            </a:extLst>
          </p:cNvPr>
          <p:cNvSpPr/>
          <p:nvPr userDrawn="1"/>
        </p:nvSpPr>
        <p:spPr>
          <a:xfrm>
            <a:off x="1348809" y="964603"/>
            <a:ext cx="17420" cy="17344"/>
          </a:xfrm>
          <a:custGeom>
            <a:avLst/>
            <a:gdLst/>
            <a:ahLst/>
            <a:cxnLst/>
            <a:rect l="l" t="t" r="r" b="b"/>
            <a:pathLst>
              <a:path w="228" h="227" extrusionOk="0">
                <a:moveTo>
                  <a:pt x="1" y="0"/>
                </a:moveTo>
                <a:lnTo>
                  <a:pt x="1" y="226"/>
                </a:lnTo>
                <a:cubicBezTo>
                  <a:pt x="60" y="226"/>
                  <a:pt x="120" y="226"/>
                  <a:pt x="215" y="203"/>
                </a:cubicBezTo>
                <a:cubicBezTo>
                  <a:pt x="215" y="119"/>
                  <a:pt x="227" y="24"/>
                  <a:pt x="227" y="24"/>
                </a:cubicBezTo>
                <a:cubicBezTo>
                  <a:pt x="156" y="0"/>
                  <a:pt x="72" y="0"/>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1" name="Google Shape;5966;p10">
            <a:extLst>
              <a:ext uri="{FF2B5EF4-FFF2-40B4-BE49-F238E27FC236}">
                <a16:creationId xmlns:a16="http://schemas.microsoft.com/office/drawing/2014/main" id="{02D77F33-A5ED-655B-E4C0-E8E55D473E4C}"/>
              </a:ext>
            </a:extLst>
          </p:cNvPr>
          <p:cNvSpPr/>
          <p:nvPr userDrawn="1"/>
        </p:nvSpPr>
        <p:spPr>
          <a:xfrm>
            <a:off x="2158479" y="292310"/>
            <a:ext cx="18261" cy="21012"/>
          </a:xfrm>
          <a:custGeom>
            <a:avLst/>
            <a:gdLst/>
            <a:ahLst/>
            <a:cxnLst/>
            <a:rect l="l" t="t" r="r" b="b"/>
            <a:pathLst>
              <a:path w="239" h="275" extrusionOk="0">
                <a:moveTo>
                  <a:pt x="0" y="1"/>
                </a:moveTo>
                <a:lnTo>
                  <a:pt x="0" y="1"/>
                </a:lnTo>
                <a:cubicBezTo>
                  <a:pt x="12" y="96"/>
                  <a:pt x="12" y="179"/>
                  <a:pt x="36" y="274"/>
                </a:cubicBezTo>
                <a:cubicBezTo>
                  <a:pt x="36" y="274"/>
                  <a:pt x="108" y="251"/>
                  <a:pt x="179" y="251"/>
                </a:cubicBezTo>
                <a:cubicBezTo>
                  <a:pt x="191" y="179"/>
                  <a:pt x="239" y="72"/>
                  <a:pt x="215" y="60"/>
                </a:cubicBezTo>
                <a:cubicBezTo>
                  <a:pt x="155" y="12"/>
                  <a:pt x="72" y="12"/>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2" name="Google Shape;5967;p10">
            <a:extLst>
              <a:ext uri="{FF2B5EF4-FFF2-40B4-BE49-F238E27FC236}">
                <a16:creationId xmlns:a16="http://schemas.microsoft.com/office/drawing/2014/main" id="{85661AB1-9843-C867-E182-4C92D2B7387D}"/>
              </a:ext>
            </a:extLst>
          </p:cNvPr>
          <p:cNvSpPr/>
          <p:nvPr userDrawn="1"/>
        </p:nvSpPr>
        <p:spPr>
          <a:xfrm>
            <a:off x="678350" y="569738"/>
            <a:ext cx="20095" cy="16274"/>
          </a:xfrm>
          <a:custGeom>
            <a:avLst/>
            <a:gdLst/>
            <a:ahLst/>
            <a:cxnLst/>
            <a:rect l="l" t="t" r="r" b="b"/>
            <a:pathLst>
              <a:path w="263" h="213" extrusionOk="0">
                <a:moveTo>
                  <a:pt x="263" y="1"/>
                </a:moveTo>
                <a:lnTo>
                  <a:pt x="263" y="1"/>
                </a:lnTo>
                <a:cubicBezTo>
                  <a:pt x="191" y="13"/>
                  <a:pt x="96" y="13"/>
                  <a:pt x="13" y="49"/>
                </a:cubicBezTo>
                <a:cubicBezTo>
                  <a:pt x="1" y="49"/>
                  <a:pt x="1" y="120"/>
                  <a:pt x="1" y="191"/>
                </a:cubicBezTo>
                <a:cubicBezTo>
                  <a:pt x="64" y="191"/>
                  <a:pt x="128" y="213"/>
                  <a:pt x="170" y="213"/>
                </a:cubicBezTo>
                <a:cubicBezTo>
                  <a:pt x="191" y="213"/>
                  <a:pt x="207" y="207"/>
                  <a:pt x="215" y="191"/>
                </a:cubicBezTo>
                <a:cubicBezTo>
                  <a:pt x="263" y="168"/>
                  <a:pt x="251" y="72"/>
                  <a:pt x="2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3" name="Google Shape;5968;p10">
            <a:extLst>
              <a:ext uri="{FF2B5EF4-FFF2-40B4-BE49-F238E27FC236}">
                <a16:creationId xmlns:a16="http://schemas.microsoft.com/office/drawing/2014/main" id="{A99673C8-DE03-FF3B-765B-D078665BDEFD}"/>
              </a:ext>
            </a:extLst>
          </p:cNvPr>
          <p:cNvSpPr/>
          <p:nvPr userDrawn="1"/>
        </p:nvSpPr>
        <p:spPr>
          <a:xfrm>
            <a:off x="1971973" y="593195"/>
            <a:ext cx="19178" cy="18490"/>
          </a:xfrm>
          <a:custGeom>
            <a:avLst/>
            <a:gdLst/>
            <a:ahLst/>
            <a:cxnLst/>
            <a:rect l="l" t="t" r="r" b="b"/>
            <a:pathLst>
              <a:path w="251" h="242" extrusionOk="0">
                <a:moveTo>
                  <a:pt x="121" y="0"/>
                </a:moveTo>
                <a:cubicBezTo>
                  <a:pt x="84" y="0"/>
                  <a:pt x="48" y="9"/>
                  <a:pt x="36" y="27"/>
                </a:cubicBezTo>
                <a:cubicBezTo>
                  <a:pt x="1" y="51"/>
                  <a:pt x="1" y="170"/>
                  <a:pt x="36" y="206"/>
                </a:cubicBezTo>
                <a:cubicBezTo>
                  <a:pt x="60" y="230"/>
                  <a:pt x="155" y="230"/>
                  <a:pt x="251" y="242"/>
                </a:cubicBezTo>
                <a:cubicBezTo>
                  <a:pt x="239" y="146"/>
                  <a:pt x="251" y="51"/>
                  <a:pt x="215" y="27"/>
                </a:cubicBezTo>
                <a:cubicBezTo>
                  <a:pt x="197" y="9"/>
                  <a:pt x="158" y="0"/>
                  <a:pt x="12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4" name="Google Shape;5969;p10">
            <a:extLst>
              <a:ext uri="{FF2B5EF4-FFF2-40B4-BE49-F238E27FC236}">
                <a16:creationId xmlns:a16="http://schemas.microsoft.com/office/drawing/2014/main" id="{09272313-FA0E-E4AF-14D7-88FF5816F58F}"/>
              </a:ext>
            </a:extLst>
          </p:cNvPr>
          <p:cNvSpPr/>
          <p:nvPr userDrawn="1"/>
        </p:nvSpPr>
        <p:spPr>
          <a:xfrm>
            <a:off x="1104158" y="970944"/>
            <a:ext cx="20935" cy="16427"/>
          </a:xfrm>
          <a:custGeom>
            <a:avLst/>
            <a:gdLst/>
            <a:ahLst/>
            <a:cxnLst/>
            <a:rect l="l" t="t" r="r" b="b"/>
            <a:pathLst>
              <a:path w="274" h="215" extrusionOk="0">
                <a:moveTo>
                  <a:pt x="0" y="1"/>
                </a:moveTo>
                <a:cubicBezTo>
                  <a:pt x="24" y="60"/>
                  <a:pt x="24" y="143"/>
                  <a:pt x="60" y="179"/>
                </a:cubicBezTo>
                <a:cubicBezTo>
                  <a:pt x="83" y="215"/>
                  <a:pt x="167" y="203"/>
                  <a:pt x="238" y="215"/>
                </a:cubicBezTo>
                <a:cubicBezTo>
                  <a:pt x="238" y="108"/>
                  <a:pt x="262" y="60"/>
                  <a:pt x="27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5" name="Google Shape;5970;p10">
            <a:extLst>
              <a:ext uri="{FF2B5EF4-FFF2-40B4-BE49-F238E27FC236}">
                <a16:creationId xmlns:a16="http://schemas.microsoft.com/office/drawing/2014/main" id="{575A3292-D8FE-8348-87F7-9DD54ADEB050}"/>
              </a:ext>
            </a:extLst>
          </p:cNvPr>
          <p:cNvSpPr/>
          <p:nvPr userDrawn="1"/>
        </p:nvSpPr>
        <p:spPr>
          <a:xfrm>
            <a:off x="2053880" y="138582"/>
            <a:ext cx="16427" cy="21928"/>
          </a:xfrm>
          <a:custGeom>
            <a:avLst/>
            <a:gdLst/>
            <a:ahLst/>
            <a:cxnLst/>
            <a:rect l="l" t="t" r="r" b="b"/>
            <a:pathLst>
              <a:path w="215" h="287" extrusionOk="0">
                <a:moveTo>
                  <a:pt x="0" y="0"/>
                </a:moveTo>
                <a:lnTo>
                  <a:pt x="0" y="286"/>
                </a:lnTo>
                <a:cubicBezTo>
                  <a:pt x="60" y="274"/>
                  <a:pt x="119" y="274"/>
                  <a:pt x="131" y="238"/>
                </a:cubicBezTo>
                <a:cubicBezTo>
                  <a:pt x="167" y="179"/>
                  <a:pt x="179" y="108"/>
                  <a:pt x="215" y="48"/>
                </a:cubicBezTo>
                <a:cubicBezTo>
                  <a:pt x="155" y="36"/>
                  <a:pt x="72" y="24"/>
                  <a:pt x="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6" name="Google Shape;5971;p10">
            <a:extLst>
              <a:ext uri="{FF2B5EF4-FFF2-40B4-BE49-F238E27FC236}">
                <a16:creationId xmlns:a16="http://schemas.microsoft.com/office/drawing/2014/main" id="{CCBEEB2C-EEA4-ED74-D2EB-9B4DCB43F8C0}"/>
              </a:ext>
            </a:extLst>
          </p:cNvPr>
          <p:cNvSpPr/>
          <p:nvPr userDrawn="1"/>
        </p:nvSpPr>
        <p:spPr>
          <a:xfrm>
            <a:off x="1889226" y="376891"/>
            <a:ext cx="21852" cy="19178"/>
          </a:xfrm>
          <a:custGeom>
            <a:avLst/>
            <a:gdLst/>
            <a:ahLst/>
            <a:cxnLst/>
            <a:rect l="l" t="t" r="r" b="b"/>
            <a:pathLst>
              <a:path w="286" h="251" extrusionOk="0">
                <a:moveTo>
                  <a:pt x="286" y="1"/>
                </a:moveTo>
                <a:lnTo>
                  <a:pt x="286" y="1"/>
                </a:lnTo>
                <a:cubicBezTo>
                  <a:pt x="226" y="13"/>
                  <a:pt x="167" y="13"/>
                  <a:pt x="107" y="36"/>
                </a:cubicBezTo>
                <a:cubicBezTo>
                  <a:pt x="0" y="96"/>
                  <a:pt x="60" y="156"/>
                  <a:pt x="107" y="239"/>
                </a:cubicBezTo>
                <a:cubicBezTo>
                  <a:pt x="143" y="239"/>
                  <a:pt x="238" y="251"/>
                  <a:pt x="238" y="251"/>
                </a:cubicBezTo>
                <a:cubicBezTo>
                  <a:pt x="262" y="179"/>
                  <a:pt x="262" y="84"/>
                  <a:pt x="28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7" name="Google Shape;5972;p10">
            <a:extLst>
              <a:ext uri="{FF2B5EF4-FFF2-40B4-BE49-F238E27FC236}">
                <a16:creationId xmlns:a16="http://schemas.microsoft.com/office/drawing/2014/main" id="{BCB9864F-45F1-D21F-C8C8-4FD5A167A97B}"/>
              </a:ext>
            </a:extLst>
          </p:cNvPr>
          <p:cNvSpPr/>
          <p:nvPr userDrawn="1"/>
        </p:nvSpPr>
        <p:spPr>
          <a:xfrm>
            <a:off x="1183238" y="582422"/>
            <a:ext cx="22845" cy="20171"/>
          </a:xfrm>
          <a:custGeom>
            <a:avLst/>
            <a:gdLst/>
            <a:ahLst/>
            <a:cxnLst/>
            <a:rect l="l" t="t" r="r" b="b"/>
            <a:pathLst>
              <a:path w="299" h="264" extrusionOk="0">
                <a:moveTo>
                  <a:pt x="188" y="0"/>
                </a:moveTo>
                <a:cubicBezTo>
                  <a:pt x="149" y="0"/>
                  <a:pt x="101" y="15"/>
                  <a:pt x="57" y="15"/>
                </a:cubicBezTo>
                <a:cubicBezTo>
                  <a:pt x="50" y="15"/>
                  <a:pt x="43" y="14"/>
                  <a:pt x="37" y="13"/>
                </a:cubicBezTo>
                <a:cubicBezTo>
                  <a:pt x="25" y="13"/>
                  <a:pt x="13" y="25"/>
                  <a:pt x="1" y="61"/>
                </a:cubicBezTo>
                <a:cubicBezTo>
                  <a:pt x="37" y="133"/>
                  <a:pt x="72" y="192"/>
                  <a:pt x="120" y="264"/>
                </a:cubicBezTo>
                <a:cubicBezTo>
                  <a:pt x="180" y="204"/>
                  <a:pt x="299" y="133"/>
                  <a:pt x="275" y="85"/>
                </a:cubicBezTo>
                <a:cubicBezTo>
                  <a:pt x="263" y="17"/>
                  <a:pt x="230" y="0"/>
                  <a:pt x="18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8" name="Google Shape;5973;p10">
            <a:extLst>
              <a:ext uri="{FF2B5EF4-FFF2-40B4-BE49-F238E27FC236}">
                <a16:creationId xmlns:a16="http://schemas.microsoft.com/office/drawing/2014/main" id="{73848BDC-9D1C-ABBA-7FC4-6B321718AB5E}"/>
              </a:ext>
            </a:extLst>
          </p:cNvPr>
          <p:cNvSpPr/>
          <p:nvPr userDrawn="1"/>
        </p:nvSpPr>
        <p:spPr>
          <a:xfrm>
            <a:off x="1934687" y="632544"/>
            <a:ext cx="18261" cy="17344"/>
          </a:xfrm>
          <a:custGeom>
            <a:avLst/>
            <a:gdLst/>
            <a:ahLst/>
            <a:cxnLst/>
            <a:rect l="l" t="t" r="r" b="b"/>
            <a:pathLst>
              <a:path w="239" h="227" extrusionOk="0">
                <a:moveTo>
                  <a:pt x="12" y="0"/>
                </a:moveTo>
                <a:cubicBezTo>
                  <a:pt x="12" y="60"/>
                  <a:pt x="1" y="143"/>
                  <a:pt x="24" y="191"/>
                </a:cubicBezTo>
                <a:cubicBezTo>
                  <a:pt x="60" y="227"/>
                  <a:pt x="143" y="203"/>
                  <a:pt x="203" y="227"/>
                </a:cubicBezTo>
                <a:cubicBezTo>
                  <a:pt x="227" y="227"/>
                  <a:pt x="239" y="203"/>
                  <a:pt x="239" y="179"/>
                </a:cubicBezTo>
                <a:cubicBezTo>
                  <a:pt x="227" y="131"/>
                  <a:pt x="227" y="60"/>
                  <a:pt x="191" y="24"/>
                </a:cubicBezTo>
                <a:cubicBezTo>
                  <a:pt x="143" y="0"/>
                  <a:pt x="72" y="12"/>
                  <a:pt x="1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39" name="Google Shape;5974;p10">
            <a:extLst>
              <a:ext uri="{FF2B5EF4-FFF2-40B4-BE49-F238E27FC236}">
                <a16:creationId xmlns:a16="http://schemas.microsoft.com/office/drawing/2014/main" id="{2C1EE0C5-2F62-377B-C7BF-4737F45175EC}"/>
              </a:ext>
            </a:extLst>
          </p:cNvPr>
          <p:cNvSpPr/>
          <p:nvPr userDrawn="1"/>
        </p:nvSpPr>
        <p:spPr>
          <a:xfrm>
            <a:off x="1684535" y="68518"/>
            <a:ext cx="18261" cy="19178"/>
          </a:xfrm>
          <a:custGeom>
            <a:avLst/>
            <a:gdLst/>
            <a:ahLst/>
            <a:cxnLst/>
            <a:rect l="l" t="t" r="r" b="b"/>
            <a:pathLst>
              <a:path w="239" h="251" extrusionOk="0">
                <a:moveTo>
                  <a:pt x="24" y="1"/>
                </a:moveTo>
                <a:cubicBezTo>
                  <a:pt x="24" y="84"/>
                  <a:pt x="0" y="191"/>
                  <a:pt x="24" y="203"/>
                </a:cubicBezTo>
                <a:cubicBezTo>
                  <a:pt x="72" y="251"/>
                  <a:pt x="167" y="239"/>
                  <a:pt x="238" y="251"/>
                </a:cubicBezTo>
                <a:cubicBezTo>
                  <a:pt x="227" y="179"/>
                  <a:pt x="203" y="84"/>
                  <a:pt x="179" y="12"/>
                </a:cubicBezTo>
                <a:cubicBezTo>
                  <a:pt x="167" y="1"/>
                  <a:pt x="107" y="1"/>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40" name="Google Shape;5975;p10">
            <a:extLst>
              <a:ext uri="{FF2B5EF4-FFF2-40B4-BE49-F238E27FC236}">
                <a16:creationId xmlns:a16="http://schemas.microsoft.com/office/drawing/2014/main" id="{6BFA4EB5-F335-71A9-5DD6-B16F36F3E9A3}"/>
              </a:ext>
            </a:extLst>
          </p:cNvPr>
          <p:cNvSpPr/>
          <p:nvPr userDrawn="1"/>
        </p:nvSpPr>
        <p:spPr>
          <a:xfrm>
            <a:off x="2094833" y="1097701"/>
            <a:ext cx="23686" cy="19789"/>
          </a:xfrm>
          <a:custGeom>
            <a:avLst/>
            <a:gdLst/>
            <a:ahLst/>
            <a:cxnLst/>
            <a:rect l="l" t="t" r="r" b="b"/>
            <a:pathLst>
              <a:path w="310" h="259" extrusionOk="0">
                <a:moveTo>
                  <a:pt x="199" y="0"/>
                </a:moveTo>
                <a:cubicBezTo>
                  <a:pt x="140" y="0"/>
                  <a:pt x="87" y="70"/>
                  <a:pt x="20" y="70"/>
                </a:cubicBezTo>
                <a:cubicBezTo>
                  <a:pt x="14" y="70"/>
                  <a:pt x="7" y="69"/>
                  <a:pt x="0" y="68"/>
                </a:cubicBezTo>
                <a:lnTo>
                  <a:pt x="0" y="68"/>
                </a:lnTo>
                <a:cubicBezTo>
                  <a:pt x="30" y="167"/>
                  <a:pt x="117" y="258"/>
                  <a:pt x="180" y="258"/>
                </a:cubicBezTo>
                <a:cubicBezTo>
                  <a:pt x="193" y="258"/>
                  <a:pt x="204" y="254"/>
                  <a:pt x="214" y="247"/>
                </a:cubicBezTo>
                <a:cubicBezTo>
                  <a:pt x="274" y="211"/>
                  <a:pt x="310" y="104"/>
                  <a:pt x="286" y="56"/>
                </a:cubicBezTo>
                <a:cubicBezTo>
                  <a:pt x="255" y="14"/>
                  <a:pt x="226" y="0"/>
                  <a:pt x="19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41" name="Google Shape;5976;p10">
            <a:extLst>
              <a:ext uri="{FF2B5EF4-FFF2-40B4-BE49-F238E27FC236}">
                <a16:creationId xmlns:a16="http://schemas.microsoft.com/office/drawing/2014/main" id="{015564F1-A4A8-3414-B207-5F2464CE20F7}"/>
              </a:ext>
            </a:extLst>
          </p:cNvPr>
          <p:cNvSpPr/>
          <p:nvPr userDrawn="1"/>
        </p:nvSpPr>
        <p:spPr>
          <a:xfrm>
            <a:off x="1297923" y="249523"/>
            <a:ext cx="21852" cy="21012"/>
          </a:xfrm>
          <a:custGeom>
            <a:avLst/>
            <a:gdLst/>
            <a:ahLst/>
            <a:cxnLst/>
            <a:rect l="l" t="t" r="r" b="b"/>
            <a:pathLst>
              <a:path w="286" h="275" extrusionOk="0">
                <a:moveTo>
                  <a:pt x="60" y="1"/>
                </a:moveTo>
                <a:cubicBezTo>
                  <a:pt x="48" y="13"/>
                  <a:pt x="12" y="25"/>
                  <a:pt x="0" y="60"/>
                </a:cubicBezTo>
                <a:cubicBezTo>
                  <a:pt x="12" y="132"/>
                  <a:pt x="48" y="203"/>
                  <a:pt x="72" y="275"/>
                </a:cubicBezTo>
                <a:cubicBezTo>
                  <a:pt x="143" y="215"/>
                  <a:pt x="203" y="168"/>
                  <a:pt x="286" y="120"/>
                </a:cubicBezTo>
                <a:cubicBezTo>
                  <a:pt x="203" y="72"/>
                  <a:pt x="131" y="37"/>
                  <a:pt x="6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42" name="Google Shape;5977;p10">
            <a:extLst>
              <a:ext uri="{FF2B5EF4-FFF2-40B4-BE49-F238E27FC236}">
                <a16:creationId xmlns:a16="http://schemas.microsoft.com/office/drawing/2014/main" id="{26622F1A-7226-A7E2-438C-4D5D0E8D2F99}"/>
              </a:ext>
            </a:extLst>
          </p:cNvPr>
          <p:cNvSpPr/>
          <p:nvPr userDrawn="1"/>
        </p:nvSpPr>
        <p:spPr>
          <a:xfrm>
            <a:off x="1719987" y="378725"/>
            <a:ext cx="21012" cy="16427"/>
          </a:xfrm>
          <a:custGeom>
            <a:avLst/>
            <a:gdLst/>
            <a:ahLst/>
            <a:cxnLst/>
            <a:rect l="l" t="t" r="r" b="b"/>
            <a:pathLst>
              <a:path w="275" h="215" extrusionOk="0">
                <a:moveTo>
                  <a:pt x="24" y="1"/>
                </a:moveTo>
                <a:cubicBezTo>
                  <a:pt x="24" y="72"/>
                  <a:pt x="13" y="132"/>
                  <a:pt x="1" y="215"/>
                </a:cubicBezTo>
                <a:cubicBezTo>
                  <a:pt x="84" y="191"/>
                  <a:pt x="155" y="191"/>
                  <a:pt x="274" y="179"/>
                </a:cubicBezTo>
                <a:cubicBezTo>
                  <a:pt x="251" y="108"/>
                  <a:pt x="251" y="60"/>
                  <a:pt x="203" y="48"/>
                </a:cubicBezTo>
                <a:cubicBezTo>
                  <a:pt x="155" y="12"/>
                  <a:pt x="84" y="12"/>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43" name="Google Shape;5978;p10">
            <a:extLst>
              <a:ext uri="{FF2B5EF4-FFF2-40B4-BE49-F238E27FC236}">
                <a16:creationId xmlns:a16="http://schemas.microsoft.com/office/drawing/2014/main" id="{ACF8FD45-4C8F-C7A2-AE59-E62CE893D31A}"/>
              </a:ext>
            </a:extLst>
          </p:cNvPr>
          <p:cNvSpPr/>
          <p:nvPr userDrawn="1"/>
        </p:nvSpPr>
        <p:spPr>
          <a:xfrm>
            <a:off x="1763691" y="137665"/>
            <a:ext cx="19178" cy="17344"/>
          </a:xfrm>
          <a:custGeom>
            <a:avLst/>
            <a:gdLst/>
            <a:ahLst/>
            <a:cxnLst/>
            <a:rect l="l" t="t" r="r" b="b"/>
            <a:pathLst>
              <a:path w="251" h="227" extrusionOk="0">
                <a:moveTo>
                  <a:pt x="60" y="0"/>
                </a:moveTo>
                <a:cubicBezTo>
                  <a:pt x="48" y="72"/>
                  <a:pt x="12" y="155"/>
                  <a:pt x="0" y="227"/>
                </a:cubicBezTo>
                <a:lnTo>
                  <a:pt x="250" y="227"/>
                </a:lnTo>
                <a:lnTo>
                  <a:pt x="167" y="0"/>
                </a:lnTo>
                <a:cubicBezTo>
                  <a:pt x="155" y="6"/>
                  <a:pt x="140" y="9"/>
                  <a:pt x="122" y="9"/>
                </a:cubicBezTo>
                <a:cubicBezTo>
                  <a:pt x="104" y="9"/>
                  <a:pt x="83" y="6"/>
                  <a:pt x="6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44" name="Google Shape;5979;p10">
            <a:extLst>
              <a:ext uri="{FF2B5EF4-FFF2-40B4-BE49-F238E27FC236}">
                <a16:creationId xmlns:a16="http://schemas.microsoft.com/office/drawing/2014/main" id="{27881948-E875-080C-BE22-0F3328E5681B}"/>
              </a:ext>
            </a:extLst>
          </p:cNvPr>
          <p:cNvSpPr/>
          <p:nvPr userDrawn="1"/>
        </p:nvSpPr>
        <p:spPr>
          <a:xfrm>
            <a:off x="924911" y="645915"/>
            <a:ext cx="24679" cy="15892"/>
          </a:xfrm>
          <a:custGeom>
            <a:avLst/>
            <a:gdLst/>
            <a:ahLst/>
            <a:cxnLst/>
            <a:rect l="l" t="t" r="r" b="b"/>
            <a:pathLst>
              <a:path w="323" h="208" extrusionOk="0">
                <a:moveTo>
                  <a:pt x="157" y="1"/>
                </a:moveTo>
                <a:cubicBezTo>
                  <a:pt x="147" y="1"/>
                  <a:pt x="139" y="2"/>
                  <a:pt x="132" y="4"/>
                </a:cubicBezTo>
                <a:cubicBezTo>
                  <a:pt x="72" y="40"/>
                  <a:pt x="1" y="135"/>
                  <a:pt x="84" y="195"/>
                </a:cubicBezTo>
                <a:cubicBezTo>
                  <a:pt x="96" y="203"/>
                  <a:pt x="111" y="207"/>
                  <a:pt x="129" y="207"/>
                </a:cubicBezTo>
                <a:cubicBezTo>
                  <a:pt x="183" y="207"/>
                  <a:pt x="257" y="174"/>
                  <a:pt x="310" y="147"/>
                </a:cubicBezTo>
                <a:cubicBezTo>
                  <a:pt x="322" y="147"/>
                  <a:pt x="322" y="87"/>
                  <a:pt x="322" y="16"/>
                </a:cubicBezTo>
                <a:cubicBezTo>
                  <a:pt x="255" y="16"/>
                  <a:pt x="196" y="1"/>
                  <a:pt x="15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45" name="Google Shape;5980;p10">
            <a:extLst>
              <a:ext uri="{FF2B5EF4-FFF2-40B4-BE49-F238E27FC236}">
                <a16:creationId xmlns:a16="http://schemas.microsoft.com/office/drawing/2014/main" id="{2200977A-6B9F-B41B-BE13-19EE5ACA266C}"/>
              </a:ext>
            </a:extLst>
          </p:cNvPr>
          <p:cNvSpPr/>
          <p:nvPr userDrawn="1"/>
        </p:nvSpPr>
        <p:spPr>
          <a:xfrm>
            <a:off x="1096823" y="279550"/>
            <a:ext cx="19178" cy="21012"/>
          </a:xfrm>
          <a:custGeom>
            <a:avLst/>
            <a:gdLst/>
            <a:ahLst/>
            <a:cxnLst/>
            <a:rect l="l" t="t" r="r" b="b"/>
            <a:pathLst>
              <a:path w="251" h="275" extrusionOk="0">
                <a:moveTo>
                  <a:pt x="179" y="1"/>
                </a:moveTo>
                <a:cubicBezTo>
                  <a:pt x="120" y="37"/>
                  <a:pt x="60" y="84"/>
                  <a:pt x="1" y="120"/>
                </a:cubicBezTo>
                <a:cubicBezTo>
                  <a:pt x="1" y="156"/>
                  <a:pt x="1" y="168"/>
                  <a:pt x="13" y="179"/>
                </a:cubicBezTo>
                <a:cubicBezTo>
                  <a:pt x="72" y="215"/>
                  <a:pt x="144" y="239"/>
                  <a:pt x="215" y="275"/>
                </a:cubicBezTo>
                <a:cubicBezTo>
                  <a:pt x="239" y="215"/>
                  <a:pt x="251" y="168"/>
                  <a:pt x="251" y="108"/>
                </a:cubicBezTo>
                <a:cubicBezTo>
                  <a:pt x="239" y="84"/>
                  <a:pt x="203" y="37"/>
                  <a:pt x="17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46" name="Google Shape;5981;p10">
            <a:extLst>
              <a:ext uri="{FF2B5EF4-FFF2-40B4-BE49-F238E27FC236}">
                <a16:creationId xmlns:a16="http://schemas.microsoft.com/office/drawing/2014/main" id="{BBC4F5E7-2ED5-5372-28C3-B8906B9AFB90}"/>
              </a:ext>
            </a:extLst>
          </p:cNvPr>
          <p:cNvSpPr/>
          <p:nvPr userDrawn="1"/>
        </p:nvSpPr>
        <p:spPr>
          <a:xfrm>
            <a:off x="1612637" y="745319"/>
            <a:ext cx="22845" cy="19178"/>
          </a:xfrm>
          <a:custGeom>
            <a:avLst/>
            <a:gdLst/>
            <a:ahLst/>
            <a:cxnLst/>
            <a:rect l="l" t="t" r="r" b="b"/>
            <a:pathLst>
              <a:path w="299" h="251" extrusionOk="0">
                <a:moveTo>
                  <a:pt x="1" y="1"/>
                </a:moveTo>
                <a:lnTo>
                  <a:pt x="1" y="1"/>
                </a:lnTo>
                <a:cubicBezTo>
                  <a:pt x="13" y="72"/>
                  <a:pt x="48" y="156"/>
                  <a:pt x="60" y="251"/>
                </a:cubicBezTo>
                <a:cubicBezTo>
                  <a:pt x="239" y="144"/>
                  <a:pt x="298" y="60"/>
                  <a:pt x="239" y="37"/>
                </a:cubicBezTo>
                <a:cubicBezTo>
                  <a:pt x="179" y="1"/>
                  <a:pt x="84" y="13"/>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47" name="Google Shape;5982;p10">
            <a:extLst>
              <a:ext uri="{FF2B5EF4-FFF2-40B4-BE49-F238E27FC236}">
                <a16:creationId xmlns:a16="http://schemas.microsoft.com/office/drawing/2014/main" id="{58ECC56D-F74B-5425-D634-DC8B9389B807}"/>
              </a:ext>
            </a:extLst>
          </p:cNvPr>
          <p:cNvSpPr/>
          <p:nvPr userDrawn="1"/>
        </p:nvSpPr>
        <p:spPr>
          <a:xfrm>
            <a:off x="1873715" y="799032"/>
            <a:ext cx="24679" cy="20095"/>
          </a:xfrm>
          <a:custGeom>
            <a:avLst/>
            <a:gdLst/>
            <a:ahLst/>
            <a:cxnLst/>
            <a:rect l="l" t="t" r="r" b="b"/>
            <a:pathLst>
              <a:path w="323" h="263" extrusionOk="0">
                <a:moveTo>
                  <a:pt x="198" y="1"/>
                </a:moveTo>
                <a:cubicBezTo>
                  <a:pt x="151" y="1"/>
                  <a:pt x="65" y="39"/>
                  <a:pt x="1" y="48"/>
                </a:cubicBezTo>
                <a:cubicBezTo>
                  <a:pt x="48" y="131"/>
                  <a:pt x="96" y="191"/>
                  <a:pt x="144" y="262"/>
                </a:cubicBezTo>
                <a:cubicBezTo>
                  <a:pt x="156" y="250"/>
                  <a:pt x="167" y="250"/>
                  <a:pt x="191" y="226"/>
                </a:cubicBezTo>
                <a:cubicBezTo>
                  <a:pt x="227" y="155"/>
                  <a:pt x="322" y="84"/>
                  <a:pt x="227" y="12"/>
                </a:cubicBezTo>
                <a:cubicBezTo>
                  <a:pt x="222" y="4"/>
                  <a:pt x="211" y="1"/>
                  <a:pt x="19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49" name="Google Shape;5984;p10">
            <a:extLst>
              <a:ext uri="{FF2B5EF4-FFF2-40B4-BE49-F238E27FC236}">
                <a16:creationId xmlns:a16="http://schemas.microsoft.com/office/drawing/2014/main" id="{7456706D-DCC3-4E80-B99F-C628A6944F69}"/>
              </a:ext>
            </a:extLst>
          </p:cNvPr>
          <p:cNvSpPr/>
          <p:nvPr userDrawn="1"/>
        </p:nvSpPr>
        <p:spPr>
          <a:xfrm>
            <a:off x="893050" y="585936"/>
            <a:ext cx="22845" cy="17420"/>
          </a:xfrm>
          <a:custGeom>
            <a:avLst/>
            <a:gdLst/>
            <a:ahLst/>
            <a:cxnLst/>
            <a:rect l="l" t="t" r="r" b="b"/>
            <a:pathLst>
              <a:path w="299" h="228" extrusionOk="0">
                <a:moveTo>
                  <a:pt x="113" y="0"/>
                </a:moveTo>
                <a:cubicBezTo>
                  <a:pt x="15" y="0"/>
                  <a:pt x="23" y="108"/>
                  <a:pt x="1" y="206"/>
                </a:cubicBezTo>
                <a:cubicBezTo>
                  <a:pt x="46" y="219"/>
                  <a:pt x="90" y="228"/>
                  <a:pt x="130" y="228"/>
                </a:cubicBezTo>
                <a:cubicBezTo>
                  <a:pt x="196" y="228"/>
                  <a:pt x="254" y="205"/>
                  <a:pt x="299" y="146"/>
                </a:cubicBezTo>
                <a:cubicBezTo>
                  <a:pt x="299" y="134"/>
                  <a:pt x="203" y="3"/>
                  <a:pt x="144" y="3"/>
                </a:cubicBezTo>
                <a:cubicBezTo>
                  <a:pt x="132" y="1"/>
                  <a:pt x="122" y="0"/>
                  <a:pt x="11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0" name="Google Shape;5985;p10">
            <a:extLst>
              <a:ext uri="{FF2B5EF4-FFF2-40B4-BE49-F238E27FC236}">
                <a16:creationId xmlns:a16="http://schemas.microsoft.com/office/drawing/2014/main" id="{B2F2287A-33A4-AE94-B42E-50E0C3717D65}"/>
              </a:ext>
            </a:extLst>
          </p:cNvPr>
          <p:cNvSpPr/>
          <p:nvPr userDrawn="1"/>
        </p:nvSpPr>
        <p:spPr>
          <a:xfrm>
            <a:off x="1468002" y="531001"/>
            <a:ext cx="20095" cy="15205"/>
          </a:xfrm>
          <a:custGeom>
            <a:avLst/>
            <a:gdLst/>
            <a:ahLst/>
            <a:cxnLst/>
            <a:rect l="l" t="t" r="r" b="b"/>
            <a:pathLst>
              <a:path w="263" h="199" extrusionOk="0">
                <a:moveTo>
                  <a:pt x="125" y="0"/>
                </a:moveTo>
                <a:cubicBezTo>
                  <a:pt x="97" y="0"/>
                  <a:pt x="75" y="4"/>
                  <a:pt x="60" y="20"/>
                </a:cubicBezTo>
                <a:cubicBezTo>
                  <a:pt x="24" y="67"/>
                  <a:pt x="24" y="139"/>
                  <a:pt x="1" y="198"/>
                </a:cubicBezTo>
                <a:cubicBezTo>
                  <a:pt x="96" y="198"/>
                  <a:pt x="167" y="186"/>
                  <a:pt x="239" y="163"/>
                </a:cubicBezTo>
                <a:cubicBezTo>
                  <a:pt x="263" y="163"/>
                  <a:pt x="263" y="91"/>
                  <a:pt x="263" y="8"/>
                </a:cubicBezTo>
                <a:cubicBezTo>
                  <a:pt x="208" y="8"/>
                  <a:pt x="161" y="0"/>
                  <a:pt x="12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1" name="Google Shape;5986;p10">
            <a:extLst>
              <a:ext uri="{FF2B5EF4-FFF2-40B4-BE49-F238E27FC236}">
                <a16:creationId xmlns:a16="http://schemas.microsoft.com/office/drawing/2014/main" id="{1966D2F0-A0DE-50D6-33ED-76727D3E750B}"/>
              </a:ext>
            </a:extLst>
          </p:cNvPr>
          <p:cNvSpPr/>
          <p:nvPr userDrawn="1"/>
        </p:nvSpPr>
        <p:spPr>
          <a:xfrm>
            <a:off x="1216933" y="10297"/>
            <a:ext cx="21928" cy="18261"/>
          </a:xfrm>
          <a:custGeom>
            <a:avLst/>
            <a:gdLst/>
            <a:ahLst/>
            <a:cxnLst/>
            <a:rect l="l" t="t" r="r" b="b"/>
            <a:pathLst>
              <a:path w="287" h="239" extrusionOk="0">
                <a:moveTo>
                  <a:pt x="215" y="1"/>
                </a:moveTo>
                <a:cubicBezTo>
                  <a:pt x="167" y="12"/>
                  <a:pt x="108" y="12"/>
                  <a:pt x="72" y="48"/>
                </a:cubicBezTo>
                <a:cubicBezTo>
                  <a:pt x="36" y="72"/>
                  <a:pt x="12" y="155"/>
                  <a:pt x="0" y="191"/>
                </a:cubicBezTo>
                <a:cubicBezTo>
                  <a:pt x="72" y="215"/>
                  <a:pt x="167" y="227"/>
                  <a:pt x="239" y="239"/>
                </a:cubicBezTo>
                <a:cubicBezTo>
                  <a:pt x="251" y="227"/>
                  <a:pt x="274" y="227"/>
                  <a:pt x="286" y="215"/>
                </a:cubicBezTo>
                <a:cubicBezTo>
                  <a:pt x="251" y="132"/>
                  <a:pt x="239" y="72"/>
                  <a:pt x="21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2" name="Google Shape;5987;p10">
            <a:extLst>
              <a:ext uri="{FF2B5EF4-FFF2-40B4-BE49-F238E27FC236}">
                <a16:creationId xmlns:a16="http://schemas.microsoft.com/office/drawing/2014/main" id="{5F5C9937-2AEC-62BD-2326-B7902D2A255A}"/>
              </a:ext>
            </a:extLst>
          </p:cNvPr>
          <p:cNvSpPr/>
          <p:nvPr userDrawn="1"/>
        </p:nvSpPr>
        <p:spPr>
          <a:xfrm>
            <a:off x="1839180" y="570655"/>
            <a:ext cx="20095" cy="20095"/>
          </a:xfrm>
          <a:custGeom>
            <a:avLst/>
            <a:gdLst/>
            <a:ahLst/>
            <a:cxnLst/>
            <a:rect l="l" t="t" r="r" b="b"/>
            <a:pathLst>
              <a:path w="263" h="263" extrusionOk="0">
                <a:moveTo>
                  <a:pt x="72" y="1"/>
                </a:moveTo>
                <a:cubicBezTo>
                  <a:pt x="60" y="84"/>
                  <a:pt x="24" y="144"/>
                  <a:pt x="0" y="215"/>
                </a:cubicBezTo>
                <a:cubicBezTo>
                  <a:pt x="48" y="227"/>
                  <a:pt x="72" y="263"/>
                  <a:pt x="119" y="263"/>
                </a:cubicBezTo>
                <a:cubicBezTo>
                  <a:pt x="167" y="263"/>
                  <a:pt x="227" y="227"/>
                  <a:pt x="262" y="203"/>
                </a:cubicBezTo>
                <a:lnTo>
                  <a:pt x="131" y="25"/>
                </a:lnTo>
                <a:cubicBezTo>
                  <a:pt x="119" y="25"/>
                  <a:pt x="84" y="25"/>
                  <a:pt x="7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3" name="Google Shape;5988;p10">
            <a:extLst>
              <a:ext uri="{FF2B5EF4-FFF2-40B4-BE49-F238E27FC236}">
                <a16:creationId xmlns:a16="http://schemas.microsoft.com/office/drawing/2014/main" id="{2D0D221E-4468-E80F-3DEC-AFB9A926D7F9}"/>
              </a:ext>
            </a:extLst>
          </p:cNvPr>
          <p:cNvSpPr/>
          <p:nvPr userDrawn="1"/>
        </p:nvSpPr>
        <p:spPr>
          <a:xfrm>
            <a:off x="1336126" y="718882"/>
            <a:ext cx="20095" cy="19254"/>
          </a:xfrm>
          <a:custGeom>
            <a:avLst/>
            <a:gdLst/>
            <a:ahLst/>
            <a:cxnLst/>
            <a:rect l="l" t="t" r="r" b="b"/>
            <a:pathLst>
              <a:path w="263" h="252" extrusionOk="0">
                <a:moveTo>
                  <a:pt x="143" y="0"/>
                </a:moveTo>
                <a:cubicBezTo>
                  <a:pt x="103" y="0"/>
                  <a:pt x="64" y="27"/>
                  <a:pt x="36" y="61"/>
                </a:cubicBezTo>
                <a:cubicBezTo>
                  <a:pt x="0" y="85"/>
                  <a:pt x="24" y="168"/>
                  <a:pt x="24" y="252"/>
                </a:cubicBezTo>
                <a:cubicBezTo>
                  <a:pt x="107" y="228"/>
                  <a:pt x="179" y="240"/>
                  <a:pt x="226" y="204"/>
                </a:cubicBezTo>
                <a:cubicBezTo>
                  <a:pt x="262" y="180"/>
                  <a:pt x="262" y="85"/>
                  <a:pt x="226" y="49"/>
                </a:cubicBezTo>
                <a:cubicBezTo>
                  <a:pt x="201" y="14"/>
                  <a:pt x="172" y="0"/>
                  <a:pt x="14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4" name="Google Shape;5989;p10">
            <a:extLst>
              <a:ext uri="{FF2B5EF4-FFF2-40B4-BE49-F238E27FC236}">
                <a16:creationId xmlns:a16="http://schemas.microsoft.com/office/drawing/2014/main" id="{0E3473EB-458B-992A-1AD9-86D113EA1B3D}"/>
              </a:ext>
            </a:extLst>
          </p:cNvPr>
          <p:cNvSpPr/>
          <p:nvPr userDrawn="1"/>
        </p:nvSpPr>
        <p:spPr>
          <a:xfrm>
            <a:off x="1154128" y="176785"/>
            <a:ext cx="13753" cy="18261"/>
          </a:xfrm>
          <a:custGeom>
            <a:avLst/>
            <a:gdLst/>
            <a:ahLst/>
            <a:cxnLst/>
            <a:rect l="l" t="t" r="r" b="b"/>
            <a:pathLst>
              <a:path w="180" h="239" extrusionOk="0">
                <a:moveTo>
                  <a:pt x="180" y="0"/>
                </a:moveTo>
                <a:cubicBezTo>
                  <a:pt x="144" y="24"/>
                  <a:pt x="60" y="24"/>
                  <a:pt x="37" y="60"/>
                </a:cubicBezTo>
                <a:cubicBezTo>
                  <a:pt x="1" y="84"/>
                  <a:pt x="25" y="143"/>
                  <a:pt x="1" y="215"/>
                </a:cubicBezTo>
                <a:cubicBezTo>
                  <a:pt x="96" y="239"/>
                  <a:pt x="144" y="239"/>
                  <a:pt x="180" y="239"/>
                </a:cubicBezTo>
                <a:lnTo>
                  <a:pt x="180" y="0"/>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5" name="Google Shape;5990;p10">
            <a:extLst>
              <a:ext uri="{FF2B5EF4-FFF2-40B4-BE49-F238E27FC236}">
                <a16:creationId xmlns:a16="http://schemas.microsoft.com/office/drawing/2014/main" id="{9E2B1A5C-9DAE-C977-0565-51613B4EEEC4}"/>
              </a:ext>
            </a:extLst>
          </p:cNvPr>
          <p:cNvSpPr/>
          <p:nvPr userDrawn="1"/>
        </p:nvSpPr>
        <p:spPr>
          <a:xfrm>
            <a:off x="1081389" y="140415"/>
            <a:ext cx="18261" cy="20095"/>
          </a:xfrm>
          <a:custGeom>
            <a:avLst/>
            <a:gdLst/>
            <a:ahLst/>
            <a:cxnLst/>
            <a:rect l="l" t="t" r="r" b="b"/>
            <a:pathLst>
              <a:path w="239" h="263" extrusionOk="0">
                <a:moveTo>
                  <a:pt x="179" y="0"/>
                </a:moveTo>
                <a:cubicBezTo>
                  <a:pt x="120" y="36"/>
                  <a:pt x="60" y="95"/>
                  <a:pt x="0" y="143"/>
                </a:cubicBezTo>
                <a:lnTo>
                  <a:pt x="0" y="191"/>
                </a:lnTo>
                <a:cubicBezTo>
                  <a:pt x="84" y="214"/>
                  <a:pt x="143" y="226"/>
                  <a:pt x="215" y="262"/>
                </a:cubicBezTo>
                <a:cubicBezTo>
                  <a:pt x="227" y="214"/>
                  <a:pt x="239" y="155"/>
                  <a:pt x="239" y="107"/>
                </a:cubicBezTo>
                <a:cubicBezTo>
                  <a:pt x="239" y="72"/>
                  <a:pt x="215" y="36"/>
                  <a:pt x="17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6" name="Google Shape;5991;p10">
            <a:extLst>
              <a:ext uri="{FF2B5EF4-FFF2-40B4-BE49-F238E27FC236}">
                <a16:creationId xmlns:a16="http://schemas.microsoft.com/office/drawing/2014/main" id="{DDB71D03-D39F-5E87-222C-151999F43BCB}"/>
              </a:ext>
            </a:extLst>
          </p:cNvPr>
          <p:cNvSpPr/>
          <p:nvPr userDrawn="1"/>
        </p:nvSpPr>
        <p:spPr>
          <a:xfrm>
            <a:off x="1511706" y="213154"/>
            <a:ext cx="18261" cy="16962"/>
          </a:xfrm>
          <a:custGeom>
            <a:avLst/>
            <a:gdLst/>
            <a:ahLst/>
            <a:cxnLst/>
            <a:rect l="l" t="t" r="r" b="b"/>
            <a:pathLst>
              <a:path w="239" h="222" extrusionOk="0">
                <a:moveTo>
                  <a:pt x="24" y="1"/>
                </a:moveTo>
                <a:cubicBezTo>
                  <a:pt x="12" y="13"/>
                  <a:pt x="0" y="24"/>
                  <a:pt x="0" y="36"/>
                </a:cubicBezTo>
                <a:cubicBezTo>
                  <a:pt x="24" y="96"/>
                  <a:pt x="24" y="155"/>
                  <a:pt x="72" y="203"/>
                </a:cubicBezTo>
                <a:cubicBezTo>
                  <a:pt x="76" y="217"/>
                  <a:pt x="94" y="222"/>
                  <a:pt x="114" y="222"/>
                </a:cubicBezTo>
                <a:cubicBezTo>
                  <a:pt x="145" y="222"/>
                  <a:pt x="183" y="210"/>
                  <a:pt x="191" y="203"/>
                </a:cubicBezTo>
                <a:cubicBezTo>
                  <a:pt x="226" y="155"/>
                  <a:pt x="238" y="72"/>
                  <a:pt x="203" y="60"/>
                </a:cubicBezTo>
                <a:cubicBezTo>
                  <a:pt x="167" y="13"/>
                  <a:pt x="83" y="13"/>
                  <a:pt x="2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7" name="Google Shape;5992;p10">
            <a:extLst>
              <a:ext uri="{FF2B5EF4-FFF2-40B4-BE49-F238E27FC236}">
                <a16:creationId xmlns:a16="http://schemas.microsoft.com/office/drawing/2014/main" id="{48E7656A-D685-4B7F-B538-57C5D37B771D}"/>
              </a:ext>
            </a:extLst>
          </p:cNvPr>
          <p:cNvSpPr/>
          <p:nvPr userDrawn="1"/>
        </p:nvSpPr>
        <p:spPr>
          <a:xfrm>
            <a:off x="1451651" y="756245"/>
            <a:ext cx="24603" cy="12836"/>
          </a:xfrm>
          <a:custGeom>
            <a:avLst/>
            <a:gdLst/>
            <a:ahLst/>
            <a:cxnLst/>
            <a:rect l="l" t="t" r="r" b="b"/>
            <a:pathLst>
              <a:path w="322" h="168" extrusionOk="0">
                <a:moveTo>
                  <a:pt x="84" y="1"/>
                </a:moveTo>
                <a:cubicBezTo>
                  <a:pt x="60" y="1"/>
                  <a:pt x="0" y="36"/>
                  <a:pt x="0" y="60"/>
                </a:cubicBezTo>
                <a:cubicBezTo>
                  <a:pt x="0" y="96"/>
                  <a:pt x="24" y="167"/>
                  <a:pt x="36" y="167"/>
                </a:cubicBezTo>
                <a:cubicBezTo>
                  <a:pt x="131" y="155"/>
                  <a:pt x="238" y="120"/>
                  <a:pt x="322" y="108"/>
                </a:cubicBezTo>
                <a:cubicBezTo>
                  <a:pt x="310" y="96"/>
                  <a:pt x="310" y="72"/>
                  <a:pt x="322" y="72"/>
                </a:cubicBezTo>
                <a:cubicBezTo>
                  <a:pt x="238" y="48"/>
                  <a:pt x="155" y="13"/>
                  <a:pt x="8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8" name="Google Shape;5993;p10">
            <a:extLst>
              <a:ext uri="{FF2B5EF4-FFF2-40B4-BE49-F238E27FC236}">
                <a16:creationId xmlns:a16="http://schemas.microsoft.com/office/drawing/2014/main" id="{9CAC3223-8D97-CC8F-DBEB-F575166A7C5E}"/>
              </a:ext>
            </a:extLst>
          </p:cNvPr>
          <p:cNvSpPr/>
          <p:nvPr userDrawn="1"/>
        </p:nvSpPr>
        <p:spPr>
          <a:xfrm>
            <a:off x="893050" y="22445"/>
            <a:ext cx="17420" cy="15205"/>
          </a:xfrm>
          <a:custGeom>
            <a:avLst/>
            <a:gdLst/>
            <a:ahLst/>
            <a:cxnLst/>
            <a:rect l="l" t="t" r="r" b="b"/>
            <a:pathLst>
              <a:path w="228" h="199" extrusionOk="0">
                <a:moveTo>
                  <a:pt x="93" y="0"/>
                </a:moveTo>
                <a:cubicBezTo>
                  <a:pt x="68" y="0"/>
                  <a:pt x="44" y="3"/>
                  <a:pt x="25" y="8"/>
                </a:cubicBezTo>
                <a:cubicBezTo>
                  <a:pt x="1" y="20"/>
                  <a:pt x="1" y="127"/>
                  <a:pt x="13" y="139"/>
                </a:cubicBezTo>
                <a:cubicBezTo>
                  <a:pt x="60" y="187"/>
                  <a:pt x="132" y="187"/>
                  <a:pt x="227" y="199"/>
                </a:cubicBezTo>
                <a:cubicBezTo>
                  <a:pt x="203" y="115"/>
                  <a:pt x="227" y="56"/>
                  <a:pt x="191" y="20"/>
                </a:cubicBezTo>
                <a:cubicBezTo>
                  <a:pt x="163" y="6"/>
                  <a:pt x="127" y="0"/>
                  <a:pt x="9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59" name="Google Shape;5994;p10">
            <a:extLst>
              <a:ext uri="{FF2B5EF4-FFF2-40B4-BE49-F238E27FC236}">
                <a16:creationId xmlns:a16="http://schemas.microsoft.com/office/drawing/2014/main" id="{78B47BB0-8BA5-DBDD-ECA5-960A355133AB}"/>
              </a:ext>
            </a:extLst>
          </p:cNvPr>
          <p:cNvSpPr/>
          <p:nvPr userDrawn="1"/>
        </p:nvSpPr>
        <p:spPr>
          <a:xfrm>
            <a:off x="1602628" y="345106"/>
            <a:ext cx="13753" cy="15510"/>
          </a:xfrm>
          <a:custGeom>
            <a:avLst/>
            <a:gdLst/>
            <a:ahLst/>
            <a:cxnLst/>
            <a:rect l="l" t="t" r="r" b="b"/>
            <a:pathLst>
              <a:path w="180" h="203" extrusionOk="0">
                <a:moveTo>
                  <a:pt x="25" y="0"/>
                </a:moveTo>
                <a:cubicBezTo>
                  <a:pt x="13" y="72"/>
                  <a:pt x="13" y="131"/>
                  <a:pt x="1" y="202"/>
                </a:cubicBezTo>
                <a:cubicBezTo>
                  <a:pt x="144" y="202"/>
                  <a:pt x="179" y="131"/>
                  <a:pt x="167" y="60"/>
                </a:cubicBezTo>
                <a:cubicBezTo>
                  <a:pt x="167" y="24"/>
                  <a:pt x="72" y="12"/>
                  <a:pt x="2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1" name="Google Shape;5996;p10">
            <a:extLst>
              <a:ext uri="{FF2B5EF4-FFF2-40B4-BE49-F238E27FC236}">
                <a16:creationId xmlns:a16="http://schemas.microsoft.com/office/drawing/2014/main" id="{739548C3-8CE8-3474-1118-FDDA20E6CA08}"/>
              </a:ext>
            </a:extLst>
          </p:cNvPr>
          <p:cNvSpPr/>
          <p:nvPr userDrawn="1"/>
        </p:nvSpPr>
        <p:spPr>
          <a:xfrm>
            <a:off x="1289671" y="159517"/>
            <a:ext cx="12836" cy="12683"/>
          </a:xfrm>
          <a:custGeom>
            <a:avLst/>
            <a:gdLst/>
            <a:ahLst/>
            <a:cxnLst/>
            <a:rect l="l" t="t" r="r" b="b"/>
            <a:pathLst>
              <a:path w="168" h="166" extrusionOk="0">
                <a:moveTo>
                  <a:pt x="1" y="0"/>
                </a:moveTo>
                <a:cubicBezTo>
                  <a:pt x="13" y="72"/>
                  <a:pt x="13" y="119"/>
                  <a:pt x="37" y="143"/>
                </a:cubicBezTo>
                <a:cubicBezTo>
                  <a:pt x="47" y="159"/>
                  <a:pt x="73" y="166"/>
                  <a:pt x="97" y="166"/>
                </a:cubicBezTo>
                <a:cubicBezTo>
                  <a:pt x="127" y="166"/>
                  <a:pt x="156" y="156"/>
                  <a:pt x="156" y="143"/>
                </a:cubicBezTo>
                <a:cubicBezTo>
                  <a:pt x="168" y="107"/>
                  <a:pt x="168" y="48"/>
                  <a:pt x="156" y="12"/>
                </a:cubicBezTo>
                <a:cubicBezTo>
                  <a:pt x="132" y="0"/>
                  <a:pt x="72" y="0"/>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2" name="Google Shape;5997;p10">
            <a:extLst>
              <a:ext uri="{FF2B5EF4-FFF2-40B4-BE49-F238E27FC236}">
                <a16:creationId xmlns:a16="http://schemas.microsoft.com/office/drawing/2014/main" id="{9F011811-92E8-30AE-51D0-480540A03321}"/>
              </a:ext>
            </a:extLst>
          </p:cNvPr>
          <p:cNvSpPr/>
          <p:nvPr userDrawn="1"/>
        </p:nvSpPr>
        <p:spPr>
          <a:xfrm>
            <a:off x="1735498" y="650117"/>
            <a:ext cx="12760" cy="13447"/>
          </a:xfrm>
          <a:custGeom>
            <a:avLst/>
            <a:gdLst/>
            <a:ahLst/>
            <a:cxnLst/>
            <a:rect l="l" t="t" r="r" b="b"/>
            <a:pathLst>
              <a:path w="167" h="176" extrusionOk="0">
                <a:moveTo>
                  <a:pt x="63" y="1"/>
                </a:moveTo>
                <a:cubicBezTo>
                  <a:pt x="45" y="1"/>
                  <a:pt x="27" y="5"/>
                  <a:pt x="12" y="20"/>
                </a:cubicBezTo>
                <a:cubicBezTo>
                  <a:pt x="0" y="56"/>
                  <a:pt x="0" y="116"/>
                  <a:pt x="0" y="175"/>
                </a:cubicBezTo>
                <a:cubicBezTo>
                  <a:pt x="71" y="175"/>
                  <a:pt x="131" y="175"/>
                  <a:pt x="131" y="140"/>
                </a:cubicBezTo>
                <a:cubicBezTo>
                  <a:pt x="167" y="116"/>
                  <a:pt x="131" y="44"/>
                  <a:pt x="131" y="9"/>
                </a:cubicBezTo>
                <a:cubicBezTo>
                  <a:pt x="111" y="9"/>
                  <a:pt x="86" y="1"/>
                  <a:pt x="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3" name="Google Shape;5998;p10">
            <a:extLst>
              <a:ext uri="{FF2B5EF4-FFF2-40B4-BE49-F238E27FC236}">
                <a16:creationId xmlns:a16="http://schemas.microsoft.com/office/drawing/2014/main" id="{2286B652-81F0-C3E7-622D-52AA6B8986CF}"/>
              </a:ext>
            </a:extLst>
          </p:cNvPr>
          <p:cNvSpPr/>
          <p:nvPr userDrawn="1"/>
        </p:nvSpPr>
        <p:spPr>
          <a:xfrm>
            <a:off x="1240619" y="496618"/>
            <a:ext cx="12760" cy="12301"/>
          </a:xfrm>
          <a:custGeom>
            <a:avLst/>
            <a:gdLst/>
            <a:ahLst/>
            <a:cxnLst/>
            <a:rect l="l" t="t" r="r" b="b"/>
            <a:pathLst>
              <a:path w="167" h="161" extrusionOk="0">
                <a:moveTo>
                  <a:pt x="84" y="0"/>
                </a:moveTo>
                <a:cubicBezTo>
                  <a:pt x="71" y="0"/>
                  <a:pt x="60" y="1"/>
                  <a:pt x="48" y="5"/>
                </a:cubicBezTo>
                <a:cubicBezTo>
                  <a:pt x="24" y="41"/>
                  <a:pt x="24" y="77"/>
                  <a:pt x="0" y="160"/>
                </a:cubicBezTo>
                <a:cubicBezTo>
                  <a:pt x="83" y="160"/>
                  <a:pt x="143" y="160"/>
                  <a:pt x="155" y="136"/>
                </a:cubicBezTo>
                <a:cubicBezTo>
                  <a:pt x="167" y="113"/>
                  <a:pt x="167" y="53"/>
                  <a:pt x="167" y="5"/>
                </a:cubicBezTo>
                <a:cubicBezTo>
                  <a:pt x="135" y="5"/>
                  <a:pt x="109" y="0"/>
                  <a:pt x="8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4" name="Google Shape;5999;p10">
            <a:extLst>
              <a:ext uri="{FF2B5EF4-FFF2-40B4-BE49-F238E27FC236}">
                <a16:creationId xmlns:a16="http://schemas.microsoft.com/office/drawing/2014/main" id="{1780F949-B120-DB42-67EB-9C510EE91B9C}"/>
              </a:ext>
            </a:extLst>
          </p:cNvPr>
          <p:cNvSpPr/>
          <p:nvPr userDrawn="1"/>
        </p:nvSpPr>
        <p:spPr>
          <a:xfrm>
            <a:off x="1925595" y="562098"/>
            <a:ext cx="12836" cy="13218"/>
          </a:xfrm>
          <a:custGeom>
            <a:avLst/>
            <a:gdLst/>
            <a:ahLst/>
            <a:cxnLst/>
            <a:rect l="l" t="t" r="r" b="b"/>
            <a:pathLst>
              <a:path w="168" h="173" extrusionOk="0">
                <a:moveTo>
                  <a:pt x="81" y="1"/>
                </a:moveTo>
                <a:cubicBezTo>
                  <a:pt x="58" y="1"/>
                  <a:pt x="35" y="7"/>
                  <a:pt x="24" y="18"/>
                </a:cubicBezTo>
                <a:cubicBezTo>
                  <a:pt x="0" y="41"/>
                  <a:pt x="12" y="101"/>
                  <a:pt x="0" y="172"/>
                </a:cubicBezTo>
                <a:cubicBezTo>
                  <a:pt x="36" y="166"/>
                  <a:pt x="69" y="166"/>
                  <a:pt x="94" y="166"/>
                </a:cubicBezTo>
                <a:cubicBezTo>
                  <a:pt x="120" y="166"/>
                  <a:pt x="137" y="166"/>
                  <a:pt x="143" y="160"/>
                </a:cubicBezTo>
                <a:cubicBezTo>
                  <a:pt x="167" y="113"/>
                  <a:pt x="167" y="53"/>
                  <a:pt x="143" y="29"/>
                </a:cubicBezTo>
                <a:cubicBezTo>
                  <a:pt x="137" y="10"/>
                  <a:pt x="109" y="1"/>
                  <a:pt x="8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5" name="Google Shape;6000;p10">
            <a:extLst>
              <a:ext uri="{FF2B5EF4-FFF2-40B4-BE49-F238E27FC236}">
                <a16:creationId xmlns:a16="http://schemas.microsoft.com/office/drawing/2014/main" id="{4D8874FB-C760-E908-0EF9-203E60C217EC}"/>
              </a:ext>
            </a:extLst>
          </p:cNvPr>
          <p:cNvSpPr/>
          <p:nvPr userDrawn="1"/>
        </p:nvSpPr>
        <p:spPr>
          <a:xfrm>
            <a:off x="1231450" y="990046"/>
            <a:ext cx="13753" cy="13600"/>
          </a:xfrm>
          <a:custGeom>
            <a:avLst/>
            <a:gdLst/>
            <a:ahLst/>
            <a:cxnLst/>
            <a:rect l="l" t="t" r="r" b="b"/>
            <a:pathLst>
              <a:path w="180" h="178" extrusionOk="0">
                <a:moveTo>
                  <a:pt x="156" y="1"/>
                </a:moveTo>
                <a:cubicBezTo>
                  <a:pt x="108" y="24"/>
                  <a:pt x="49" y="24"/>
                  <a:pt x="25" y="48"/>
                </a:cubicBezTo>
                <a:cubicBezTo>
                  <a:pt x="1" y="48"/>
                  <a:pt x="25" y="120"/>
                  <a:pt x="37" y="155"/>
                </a:cubicBezTo>
                <a:cubicBezTo>
                  <a:pt x="45" y="164"/>
                  <a:pt x="76" y="177"/>
                  <a:pt x="98" y="177"/>
                </a:cubicBezTo>
                <a:cubicBezTo>
                  <a:pt x="108" y="177"/>
                  <a:pt x="116" y="175"/>
                  <a:pt x="120" y="167"/>
                </a:cubicBezTo>
                <a:cubicBezTo>
                  <a:pt x="156" y="132"/>
                  <a:pt x="168" y="84"/>
                  <a:pt x="180" y="36"/>
                </a:cubicBezTo>
                <a:lnTo>
                  <a:pt x="156" y="1"/>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6" name="Google Shape;6001;p10">
            <a:extLst>
              <a:ext uri="{FF2B5EF4-FFF2-40B4-BE49-F238E27FC236}">
                <a16:creationId xmlns:a16="http://schemas.microsoft.com/office/drawing/2014/main" id="{3F0A22D6-C422-7B82-CDA2-2D1DE3832CA1}"/>
              </a:ext>
            </a:extLst>
          </p:cNvPr>
          <p:cNvSpPr/>
          <p:nvPr userDrawn="1"/>
        </p:nvSpPr>
        <p:spPr>
          <a:xfrm>
            <a:off x="1498029" y="171131"/>
            <a:ext cx="12836" cy="15740"/>
          </a:xfrm>
          <a:custGeom>
            <a:avLst/>
            <a:gdLst/>
            <a:ahLst/>
            <a:cxnLst/>
            <a:rect l="l" t="t" r="r" b="b"/>
            <a:pathLst>
              <a:path w="168" h="206" extrusionOk="0">
                <a:moveTo>
                  <a:pt x="41" y="1"/>
                </a:moveTo>
                <a:cubicBezTo>
                  <a:pt x="35" y="1"/>
                  <a:pt x="29" y="1"/>
                  <a:pt x="24" y="3"/>
                </a:cubicBezTo>
                <a:cubicBezTo>
                  <a:pt x="12" y="3"/>
                  <a:pt x="12" y="74"/>
                  <a:pt x="1" y="110"/>
                </a:cubicBezTo>
                <a:cubicBezTo>
                  <a:pt x="1" y="146"/>
                  <a:pt x="12" y="170"/>
                  <a:pt x="12" y="205"/>
                </a:cubicBezTo>
                <a:cubicBezTo>
                  <a:pt x="60" y="182"/>
                  <a:pt x="108" y="170"/>
                  <a:pt x="131" y="146"/>
                </a:cubicBezTo>
                <a:cubicBezTo>
                  <a:pt x="167" y="110"/>
                  <a:pt x="143" y="63"/>
                  <a:pt x="167" y="27"/>
                </a:cubicBezTo>
                <a:cubicBezTo>
                  <a:pt x="126" y="27"/>
                  <a:pt x="77" y="1"/>
                  <a:pt x="4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7" name="Google Shape;6002;p10">
            <a:extLst>
              <a:ext uri="{FF2B5EF4-FFF2-40B4-BE49-F238E27FC236}">
                <a16:creationId xmlns:a16="http://schemas.microsoft.com/office/drawing/2014/main" id="{AABFD8FC-2682-29E3-9A99-E9810E5AC10A}"/>
              </a:ext>
            </a:extLst>
          </p:cNvPr>
          <p:cNvSpPr/>
          <p:nvPr userDrawn="1"/>
        </p:nvSpPr>
        <p:spPr>
          <a:xfrm>
            <a:off x="1424374" y="79062"/>
            <a:ext cx="13677" cy="12301"/>
          </a:xfrm>
          <a:custGeom>
            <a:avLst/>
            <a:gdLst/>
            <a:ahLst/>
            <a:cxnLst/>
            <a:rect l="l" t="t" r="r" b="b"/>
            <a:pathLst>
              <a:path w="179" h="161" extrusionOk="0">
                <a:moveTo>
                  <a:pt x="57" y="1"/>
                </a:moveTo>
                <a:cubicBezTo>
                  <a:pt x="45" y="1"/>
                  <a:pt x="33" y="2"/>
                  <a:pt x="24" y="5"/>
                </a:cubicBezTo>
                <a:cubicBezTo>
                  <a:pt x="12" y="17"/>
                  <a:pt x="0" y="113"/>
                  <a:pt x="12" y="125"/>
                </a:cubicBezTo>
                <a:cubicBezTo>
                  <a:pt x="36" y="148"/>
                  <a:pt x="95" y="148"/>
                  <a:pt x="155" y="160"/>
                </a:cubicBezTo>
                <a:cubicBezTo>
                  <a:pt x="155" y="101"/>
                  <a:pt x="179" y="41"/>
                  <a:pt x="143" y="29"/>
                </a:cubicBezTo>
                <a:cubicBezTo>
                  <a:pt x="126" y="12"/>
                  <a:pt x="89" y="1"/>
                  <a:pt x="5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8" name="Google Shape;6003;p10">
            <a:extLst>
              <a:ext uri="{FF2B5EF4-FFF2-40B4-BE49-F238E27FC236}">
                <a16:creationId xmlns:a16="http://schemas.microsoft.com/office/drawing/2014/main" id="{55B9A575-8304-0CF2-32C7-AA3546E08517}"/>
              </a:ext>
            </a:extLst>
          </p:cNvPr>
          <p:cNvSpPr/>
          <p:nvPr userDrawn="1"/>
        </p:nvSpPr>
        <p:spPr>
          <a:xfrm>
            <a:off x="1750015" y="308661"/>
            <a:ext cx="12836" cy="11614"/>
          </a:xfrm>
          <a:custGeom>
            <a:avLst/>
            <a:gdLst/>
            <a:ahLst/>
            <a:cxnLst/>
            <a:rect l="l" t="t" r="r" b="b"/>
            <a:pathLst>
              <a:path w="168" h="152" extrusionOk="0">
                <a:moveTo>
                  <a:pt x="167" y="1"/>
                </a:moveTo>
                <a:lnTo>
                  <a:pt x="167" y="1"/>
                </a:lnTo>
                <a:cubicBezTo>
                  <a:pt x="96" y="13"/>
                  <a:pt x="48" y="1"/>
                  <a:pt x="24" y="25"/>
                </a:cubicBezTo>
                <a:cubicBezTo>
                  <a:pt x="1" y="37"/>
                  <a:pt x="1" y="120"/>
                  <a:pt x="24" y="132"/>
                </a:cubicBezTo>
                <a:cubicBezTo>
                  <a:pt x="31" y="146"/>
                  <a:pt x="55" y="152"/>
                  <a:pt x="78" y="152"/>
                </a:cubicBezTo>
                <a:cubicBezTo>
                  <a:pt x="94" y="152"/>
                  <a:pt x="110" y="149"/>
                  <a:pt x="120" y="144"/>
                </a:cubicBezTo>
                <a:cubicBezTo>
                  <a:pt x="155" y="120"/>
                  <a:pt x="155" y="72"/>
                  <a:pt x="167"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69" name="Google Shape;6004;p10">
            <a:extLst>
              <a:ext uri="{FF2B5EF4-FFF2-40B4-BE49-F238E27FC236}">
                <a16:creationId xmlns:a16="http://schemas.microsoft.com/office/drawing/2014/main" id="{B3BBAAB7-D894-1C88-8432-A75ADC52CFCC}"/>
              </a:ext>
            </a:extLst>
          </p:cNvPr>
          <p:cNvSpPr/>
          <p:nvPr userDrawn="1"/>
        </p:nvSpPr>
        <p:spPr>
          <a:xfrm>
            <a:off x="702036" y="255024"/>
            <a:ext cx="14670" cy="14593"/>
          </a:xfrm>
          <a:custGeom>
            <a:avLst/>
            <a:gdLst/>
            <a:ahLst/>
            <a:cxnLst/>
            <a:rect l="l" t="t" r="r" b="b"/>
            <a:pathLst>
              <a:path w="192" h="191" extrusionOk="0">
                <a:moveTo>
                  <a:pt x="120" y="0"/>
                </a:moveTo>
                <a:cubicBezTo>
                  <a:pt x="72" y="12"/>
                  <a:pt x="48" y="48"/>
                  <a:pt x="1" y="72"/>
                </a:cubicBezTo>
                <a:cubicBezTo>
                  <a:pt x="24" y="119"/>
                  <a:pt x="72" y="143"/>
                  <a:pt x="120" y="191"/>
                </a:cubicBezTo>
                <a:cubicBezTo>
                  <a:pt x="132" y="179"/>
                  <a:pt x="167" y="167"/>
                  <a:pt x="191" y="143"/>
                </a:cubicBezTo>
                <a:cubicBezTo>
                  <a:pt x="179" y="108"/>
                  <a:pt x="143" y="48"/>
                  <a:pt x="12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0" name="Google Shape;6005;p10">
            <a:extLst>
              <a:ext uri="{FF2B5EF4-FFF2-40B4-BE49-F238E27FC236}">
                <a16:creationId xmlns:a16="http://schemas.microsoft.com/office/drawing/2014/main" id="{8E975583-E4B2-CD55-EA04-39BAF393B611}"/>
              </a:ext>
            </a:extLst>
          </p:cNvPr>
          <p:cNvSpPr/>
          <p:nvPr userDrawn="1"/>
        </p:nvSpPr>
        <p:spPr>
          <a:xfrm>
            <a:off x="1961964" y="536120"/>
            <a:ext cx="13753" cy="11919"/>
          </a:xfrm>
          <a:custGeom>
            <a:avLst/>
            <a:gdLst/>
            <a:ahLst/>
            <a:cxnLst/>
            <a:rect l="l" t="t" r="r" b="b"/>
            <a:pathLst>
              <a:path w="180" h="156" extrusionOk="0">
                <a:moveTo>
                  <a:pt x="13" y="0"/>
                </a:moveTo>
                <a:cubicBezTo>
                  <a:pt x="13" y="36"/>
                  <a:pt x="1" y="84"/>
                  <a:pt x="13" y="119"/>
                </a:cubicBezTo>
                <a:cubicBezTo>
                  <a:pt x="36" y="143"/>
                  <a:pt x="108" y="143"/>
                  <a:pt x="179" y="155"/>
                </a:cubicBezTo>
                <a:cubicBezTo>
                  <a:pt x="167" y="84"/>
                  <a:pt x="179" y="24"/>
                  <a:pt x="144" y="12"/>
                </a:cubicBezTo>
                <a:cubicBezTo>
                  <a:pt x="120" y="0"/>
                  <a:pt x="60" y="0"/>
                  <a:pt x="1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1" name="Google Shape;6006;p10">
            <a:extLst>
              <a:ext uri="{FF2B5EF4-FFF2-40B4-BE49-F238E27FC236}">
                <a16:creationId xmlns:a16="http://schemas.microsoft.com/office/drawing/2014/main" id="{F763CC4D-1A35-3098-EBF3-504BD4AECD3A}"/>
              </a:ext>
            </a:extLst>
          </p:cNvPr>
          <p:cNvSpPr/>
          <p:nvPr userDrawn="1"/>
        </p:nvSpPr>
        <p:spPr>
          <a:xfrm>
            <a:off x="585594" y="795899"/>
            <a:ext cx="11919" cy="11384"/>
          </a:xfrm>
          <a:custGeom>
            <a:avLst/>
            <a:gdLst/>
            <a:ahLst/>
            <a:cxnLst/>
            <a:rect l="l" t="t" r="r" b="b"/>
            <a:pathLst>
              <a:path w="156" h="149" extrusionOk="0">
                <a:moveTo>
                  <a:pt x="58" y="0"/>
                </a:moveTo>
                <a:cubicBezTo>
                  <a:pt x="44" y="0"/>
                  <a:pt x="32" y="2"/>
                  <a:pt x="24" y="6"/>
                </a:cubicBezTo>
                <a:cubicBezTo>
                  <a:pt x="1" y="17"/>
                  <a:pt x="24" y="77"/>
                  <a:pt x="1" y="148"/>
                </a:cubicBezTo>
                <a:cubicBezTo>
                  <a:pt x="60" y="137"/>
                  <a:pt x="120" y="148"/>
                  <a:pt x="143" y="125"/>
                </a:cubicBezTo>
                <a:cubicBezTo>
                  <a:pt x="155" y="89"/>
                  <a:pt x="155" y="53"/>
                  <a:pt x="155" y="6"/>
                </a:cubicBezTo>
                <a:cubicBezTo>
                  <a:pt x="124" y="6"/>
                  <a:pt x="87" y="0"/>
                  <a:pt x="5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2" name="Google Shape;6007;p10">
            <a:extLst>
              <a:ext uri="{FF2B5EF4-FFF2-40B4-BE49-F238E27FC236}">
                <a16:creationId xmlns:a16="http://schemas.microsoft.com/office/drawing/2014/main" id="{09BF94F7-0932-50AB-EC74-40FAD210C5A1}"/>
              </a:ext>
            </a:extLst>
          </p:cNvPr>
          <p:cNvSpPr/>
          <p:nvPr userDrawn="1"/>
        </p:nvSpPr>
        <p:spPr>
          <a:xfrm>
            <a:off x="2044787" y="37803"/>
            <a:ext cx="11002" cy="12607"/>
          </a:xfrm>
          <a:custGeom>
            <a:avLst/>
            <a:gdLst/>
            <a:ahLst/>
            <a:cxnLst/>
            <a:rect l="l" t="t" r="r" b="b"/>
            <a:pathLst>
              <a:path w="144" h="165" extrusionOk="0">
                <a:moveTo>
                  <a:pt x="76" y="1"/>
                </a:moveTo>
                <a:cubicBezTo>
                  <a:pt x="54" y="1"/>
                  <a:pt x="30" y="4"/>
                  <a:pt x="12" y="10"/>
                </a:cubicBezTo>
                <a:cubicBezTo>
                  <a:pt x="0" y="33"/>
                  <a:pt x="12" y="93"/>
                  <a:pt x="0" y="164"/>
                </a:cubicBezTo>
                <a:cubicBezTo>
                  <a:pt x="72" y="153"/>
                  <a:pt x="119" y="153"/>
                  <a:pt x="131" y="117"/>
                </a:cubicBezTo>
                <a:cubicBezTo>
                  <a:pt x="143" y="105"/>
                  <a:pt x="143" y="33"/>
                  <a:pt x="131" y="10"/>
                </a:cubicBezTo>
                <a:cubicBezTo>
                  <a:pt x="119" y="4"/>
                  <a:pt x="98" y="1"/>
                  <a:pt x="76"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3" name="Google Shape;6008;p10">
            <a:extLst>
              <a:ext uri="{FF2B5EF4-FFF2-40B4-BE49-F238E27FC236}">
                <a16:creationId xmlns:a16="http://schemas.microsoft.com/office/drawing/2014/main" id="{7548CCA7-873D-EA7B-5DD2-F19C312F1030}"/>
              </a:ext>
            </a:extLst>
          </p:cNvPr>
          <p:cNvSpPr/>
          <p:nvPr userDrawn="1"/>
        </p:nvSpPr>
        <p:spPr>
          <a:xfrm>
            <a:off x="1813661" y="167921"/>
            <a:ext cx="15587" cy="11690"/>
          </a:xfrm>
          <a:custGeom>
            <a:avLst/>
            <a:gdLst/>
            <a:ahLst/>
            <a:cxnLst/>
            <a:rect l="l" t="t" r="r" b="b"/>
            <a:pathLst>
              <a:path w="204" h="153" extrusionOk="0">
                <a:moveTo>
                  <a:pt x="113" y="0"/>
                </a:moveTo>
                <a:cubicBezTo>
                  <a:pt x="93" y="0"/>
                  <a:pt x="72" y="3"/>
                  <a:pt x="61" y="9"/>
                </a:cubicBezTo>
                <a:cubicBezTo>
                  <a:pt x="37" y="33"/>
                  <a:pt x="37" y="93"/>
                  <a:pt x="1" y="152"/>
                </a:cubicBezTo>
                <a:lnTo>
                  <a:pt x="203" y="152"/>
                </a:lnTo>
                <a:cubicBezTo>
                  <a:pt x="180" y="93"/>
                  <a:pt x="168" y="45"/>
                  <a:pt x="156" y="9"/>
                </a:cubicBezTo>
                <a:cubicBezTo>
                  <a:pt x="150" y="3"/>
                  <a:pt x="132" y="0"/>
                  <a:pt x="11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4" name="Google Shape;6009;p10">
            <a:extLst>
              <a:ext uri="{FF2B5EF4-FFF2-40B4-BE49-F238E27FC236}">
                <a16:creationId xmlns:a16="http://schemas.microsoft.com/office/drawing/2014/main" id="{32633AA9-5CEB-5292-417B-F443AD704DCF}"/>
              </a:ext>
            </a:extLst>
          </p:cNvPr>
          <p:cNvSpPr/>
          <p:nvPr userDrawn="1"/>
        </p:nvSpPr>
        <p:spPr>
          <a:xfrm>
            <a:off x="1187822" y="269541"/>
            <a:ext cx="11002" cy="11919"/>
          </a:xfrm>
          <a:custGeom>
            <a:avLst/>
            <a:gdLst/>
            <a:ahLst/>
            <a:cxnLst/>
            <a:rect l="l" t="t" r="r" b="b"/>
            <a:pathLst>
              <a:path w="144" h="156" extrusionOk="0">
                <a:moveTo>
                  <a:pt x="143" y="1"/>
                </a:moveTo>
                <a:cubicBezTo>
                  <a:pt x="96" y="1"/>
                  <a:pt x="36" y="13"/>
                  <a:pt x="0" y="13"/>
                </a:cubicBezTo>
                <a:cubicBezTo>
                  <a:pt x="0" y="48"/>
                  <a:pt x="0" y="108"/>
                  <a:pt x="12" y="120"/>
                </a:cubicBezTo>
                <a:cubicBezTo>
                  <a:pt x="24" y="132"/>
                  <a:pt x="84" y="132"/>
                  <a:pt x="143" y="156"/>
                </a:cubicBezTo>
                <a:lnTo>
                  <a:pt x="143" y="1"/>
                </a:ln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6" name="Google Shape;6011;p10">
            <a:extLst>
              <a:ext uri="{FF2B5EF4-FFF2-40B4-BE49-F238E27FC236}">
                <a16:creationId xmlns:a16="http://schemas.microsoft.com/office/drawing/2014/main" id="{EEBCBFD8-52CA-4EF7-C24B-8D9C2B2D79D8}"/>
              </a:ext>
            </a:extLst>
          </p:cNvPr>
          <p:cNvSpPr/>
          <p:nvPr userDrawn="1"/>
        </p:nvSpPr>
        <p:spPr>
          <a:xfrm>
            <a:off x="1740922" y="706199"/>
            <a:ext cx="16427" cy="12836"/>
          </a:xfrm>
          <a:custGeom>
            <a:avLst/>
            <a:gdLst/>
            <a:ahLst/>
            <a:cxnLst/>
            <a:rect l="l" t="t" r="r" b="b"/>
            <a:pathLst>
              <a:path w="215" h="168" extrusionOk="0">
                <a:moveTo>
                  <a:pt x="179" y="1"/>
                </a:moveTo>
                <a:cubicBezTo>
                  <a:pt x="120" y="13"/>
                  <a:pt x="60" y="48"/>
                  <a:pt x="0" y="60"/>
                </a:cubicBezTo>
                <a:cubicBezTo>
                  <a:pt x="24" y="96"/>
                  <a:pt x="48" y="132"/>
                  <a:pt x="60" y="168"/>
                </a:cubicBezTo>
                <a:cubicBezTo>
                  <a:pt x="108" y="132"/>
                  <a:pt x="167" y="108"/>
                  <a:pt x="215" y="72"/>
                </a:cubicBezTo>
                <a:cubicBezTo>
                  <a:pt x="203" y="48"/>
                  <a:pt x="203" y="37"/>
                  <a:pt x="17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7" name="Google Shape;6012;p10">
            <a:extLst>
              <a:ext uri="{FF2B5EF4-FFF2-40B4-BE49-F238E27FC236}">
                <a16:creationId xmlns:a16="http://schemas.microsoft.com/office/drawing/2014/main" id="{1CE77235-9137-627C-19F6-7BBF022B4B2F}"/>
              </a:ext>
            </a:extLst>
          </p:cNvPr>
          <p:cNvSpPr/>
          <p:nvPr userDrawn="1"/>
        </p:nvSpPr>
        <p:spPr>
          <a:xfrm>
            <a:off x="1567176" y="575087"/>
            <a:ext cx="12836" cy="12989"/>
          </a:xfrm>
          <a:custGeom>
            <a:avLst/>
            <a:gdLst/>
            <a:ahLst/>
            <a:cxnLst/>
            <a:rect l="l" t="t" r="r" b="b"/>
            <a:pathLst>
              <a:path w="168" h="170" extrusionOk="0">
                <a:moveTo>
                  <a:pt x="62" y="0"/>
                </a:moveTo>
                <a:cubicBezTo>
                  <a:pt x="45" y="0"/>
                  <a:pt x="27" y="2"/>
                  <a:pt x="12" y="2"/>
                </a:cubicBezTo>
                <a:cubicBezTo>
                  <a:pt x="12" y="50"/>
                  <a:pt x="0" y="109"/>
                  <a:pt x="12" y="157"/>
                </a:cubicBezTo>
                <a:cubicBezTo>
                  <a:pt x="12" y="169"/>
                  <a:pt x="96" y="169"/>
                  <a:pt x="167" y="169"/>
                </a:cubicBezTo>
                <a:cubicBezTo>
                  <a:pt x="131" y="98"/>
                  <a:pt x="131" y="50"/>
                  <a:pt x="119" y="26"/>
                </a:cubicBezTo>
                <a:cubicBezTo>
                  <a:pt x="112" y="5"/>
                  <a:pt x="88" y="0"/>
                  <a:pt x="6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8" name="Google Shape;6013;p10">
            <a:extLst>
              <a:ext uri="{FF2B5EF4-FFF2-40B4-BE49-F238E27FC236}">
                <a16:creationId xmlns:a16="http://schemas.microsoft.com/office/drawing/2014/main" id="{2FD4311E-6C4C-6DEF-F9D6-78CBF4C251F6}"/>
              </a:ext>
            </a:extLst>
          </p:cNvPr>
          <p:cNvSpPr/>
          <p:nvPr userDrawn="1"/>
        </p:nvSpPr>
        <p:spPr>
          <a:xfrm>
            <a:off x="994058" y="101754"/>
            <a:ext cx="13753" cy="12301"/>
          </a:xfrm>
          <a:custGeom>
            <a:avLst/>
            <a:gdLst/>
            <a:ahLst/>
            <a:cxnLst/>
            <a:rect l="l" t="t" r="r" b="b"/>
            <a:pathLst>
              <a:path w="180" h="161" extrusionOk="0">
                <a:moveTo>
                  <a:pt x="113" y="1"/>
                </a:moveTo>
                <a:cubicBezTo>
                  <a:pt x="81" y="1"/>
                  <a:pt x="44" y="6"/>
                  <a:pt x="12" y="6"/>
                </a:cubicBezTo>
                <a:cubicBezTo>
                  <a:pt x="12" y="54"/>
                  <a:pt x="0" y="101"/>
                  <a:pt x="36" y="125"/>
                </a:cubicBezTo>
                <a:cubicBezTo>
                  <a:pt x="60" y="161"/>
                  <a:pt x="108" y="149"/>
                  <a:pt x="179" y="161"/>
                </a:cubicBezTo>
                <a:cubicBezTo>
                  <a:pt x="179" y="89"/>
                  <a:pt x="179" y="30"/>
                  <a:pt x="155" y="6"/>
                </a:cubicBezTo>
                <a:cubicBezTo>
                  <a:pt x="143" y="2"/>
                  <a:pt x="129" y="1"/>
                  <a:pt x="11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79" name="Google Shape;6014;p10">
            <a:extLst>
              <a:ext uri="{FF2B5EF4-FFF2-40B4-BE49-F238E27FC236}">
                <a16:creationId xmlns:a16="http://schemas.microsoft.com/office/drawing/2014/main" id="{28281424-1EE5-0048-8A2A-428F138DF87B}"/>
              </a:ext>
            </a:extLst>
          </p:cNvPr>
          <p:cNvSpPr/>
          <p:nvPr userDrawn="1"/>
        </p:nvSpPr>
        <p:spPr>
          <a:xfrm>
            <a:off x="1175980" y="440613"/>
            <a:ext cx="12836" cy="12378"/>
          </a:xfrm>
          <a:custGeom>
            <a:avLst/>
            <a:gdLst/>
            <a:ahLst/>
            <a:cxnLst/>
            <a:rect l="l" t="t" r="r" b="b"/>
            <a:pathLst>
              <a:path w="168" h="162" extrusionOk="0">
                <a:moveTo>
                  <a:pt x="1" y="0"/>
                </a:moveTo>
                <a:cubicBezTo>
                  <a:pt x="1" y="72"/>
                  <a:pt x="1" y="119"/>
                  <a:pt x="36" y="143"/>
                </a:cubicBezTo>
                <a:cubicBezTo>
                  <a:pt x="46" y="157"/>
                  <a:pt x="61" y="162"/>
                  <a:pt x="77" y="162"/>
                </a:cubicBezTo>
                <a:cubicBezTo>
                  <a:pt x="103" y="162"/>
                  <a:pt x="134" y="150"/>
                  <a:pt x="155" y="143"/>
                </a:cubicBezTo>
                <a:cubicBezTo>
                  <a:pt x="167" y="119"/>
                  <a:pt x="167" y="36"/>
                  <a:pt x="155" y="24"/>
                </a:cubicBezTo>
                <a:cubicBezTo>
                  <a:pt x="120" y="0"/>
                  <a:pt x="72" y="12"/>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80" name="Google Shape;6015;p10">
            <a:extLst>
              <a:ext uri="{FF2B5EF4-FFF2-40B4-BE49-F238E27FC236}">
                <a16:creationId xmlns:a16="http://schemas.microsoft.com/office/drawing/2014/main" id="{D7E75BBE-F6F3-0147-2584-2D8B586DF5CD}"/>
              </a:ext>
            </a:extLst>
          </p:cNvPr>
          <p:cNvSpPr/>
          <p:nvPr userDrawn="1"/>
        </p:nvSpPr>
        <p:spPr>
          <a:xfrm>
            <a:off x="2366761" y="425103"/>
            <a:ext cx="10086" cy="11919"/>
          </a:xfrm>
          <a:custGeom>
            <a:avLst/>
            <a:gdLst/>
            <a:ahLst/>
            <a:cxnLst/>
            <a:rect l="l" t="t" r="r" b="b"/>
            <a:pathLst>
              <a:path w="132" h="156" extrusionOk="0">
                <a:moveTo>
                  <a:pt x="1" y="1"/>
                </a:moveTo>
                <a:lnTo>
                  <a:pt x="1" y="156"/>
                </a:lnTo>
                <a:lnTo>
                  <a:pt x="132" y="156"/>
                </a:lnTo>
                <a:cubicBezTo>
                  <a:pt x="132" y="108"/>
                  <a:pt x="132" y="60"/>
                  <a:pt x="120" y="37"/>
                </a:cubicBezTo>
                <a:cubicBezTo>
                  <a:pt x="108" y="25"/>
                  <a:pt x="61" y="25"/>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81" name="Google Shape;6016;p10">
            <a:extLst>
              <a:ext uri="{FF2B5EF4-FFF2-40B4-BE49-F238E27FC236}">
                <a16:creationId xmlns:a16="http://schemas.microsoft.com/office/drawing/2014/main" id="{80E0AD7C-9E32-4C21-A670-1BF69E9A8EC9}"/>
              </a:ext>
            </a:extLst>
          </p:cNvPr>
          <p:cNvSpPr/>
          <p:nvPr userDrawn="1"/>
        </p:nvSpPr>
        <p:spPr>
          <a:xfrm>
            <a:off x="1744590" y="194358"/>
            <a:ext cx="11843" cy="11614"/>
          </a:xfrm>
          <a:custGeom>
            <a:avLst/>
            <a:gdLst/>
            <a:ahLst/>
            <a:cxnLst/>
            <a:rect l="l" t="t" r="r" b="b"/>
            <a:pathLst>
              <a:path w="155" h="152" extrusionOk="0">
                <a:moveTo>
                  <a:pt x="85" y="1"/>
                </a:moveTo>
                <a:cubicBezTo>
                  <a:pt x="58" y="1"/>
                  <a:pt x="27" y="9"/>
                  <a:pt x="0" y="9"/>
                </a:cubicBezTo>
                <a:cubicBezTo>
                  <a:pt x="0" y="44"/>
                  <a:pt x="0" y="92"/>
                  <a:pt x="12" y="128"/>
                </a:cubicBezTo>
                <a:cubicBezTo>
                  <a:pt x="36" y="151"/>
                  <a:pt x="95" y="140"/>
                  <a:pt x="155" y="151"/>
                </a:cubicBezTo>
                <a:cubicBezTo>
                  <a:pt x="131" y="92"/>
                  <a:pt x="155" y="32"/>
                  <a:pt x="131" y="20"/>
                </a:cubicBezTo>
                <a:cubicBezTo>
                  <a:pt x="121" y="5"/>
                  <a:pt x="104" y="1"/>
                  <a:pt x="8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84" name="Google Shape;6019;p10">
            <a:extLst>
              <a:ext uri="{FF2B5EF4-FFF2-40B4-BE49-F238E27FC236}">
                <a16:creationId xmlns:a16="http://schemas.microsoft.com/office/drawing/2014/main" id="{4C8D0D90-BB01-99AE-3F95-64AB36334202}"/>
              </a:ext>
            </a:extLst>
          </p:cNvPr>
          <p:cNvSpPr/>
          <p:nvPr userDrawn="1"/>
        </p:nvSpPr>
        <p:spPr>
          <a:xfrm>
            <a:off x="1270570" y="1155234"/>
            <a:ext cx="12836" cy="13218"/>
          </a:xfrm>
          <a:custGeom>
            <a:avLst/>
            <a:gdLst/>
            <a:ahLst/>
            <a:cxnLst/>
            <a:rect l="l" t="t" r="r" b="b"/>
            <a:pathLst>
              <a:path w="168" h="173" extrusionOk="0">
                <a:moveTo>
                  <a:pt x="98" y="0"/>
                </a:moveTo>
                <a:cubicBezTo>
                  <a:pt x="70" y="0"/>
                  <a:pt x="33" y="6"/>
                  <a:pt x="1" y="6"/>
                </a:cubicBezTo>
                <a:cubicBezTo>
                  <a:pt x="1" y="53"/>
                  <a:pt x="1" y="113"/>
                  <a:pt x="13" y="125"/>
                </a:cubicBezTo>
                <a:cubicBezTo>
                  <a:pt x="49" y="148"/>
                  <a:pt x="84" y="148"/>
                  <a:pt x="168" y="172"/>
                </a:cubicBezTo>
                <a:cubicBezTo>
                  <a:pt x="168" y="89"/>
                  <a:pt x="168" y="17"/>
                  <a:pt x="132" y="6"/>
                </a:cubicBezTo>
                <a:cubicBezTo>
                  <a:pt x="124" y="2"/>
                  <a:pt x="112" y="0"/>
                  <a:pt x="9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85" name="Google Shape;6020;p10">
            <a:extLst>
              <a:ext uri="{FF2B5EF4-FFF2-40B4-BE49-F238E27FC236}">
                <a16:creationId xmlns:a16="http://schemas.microsoft.com/office/drawing/2014/main" id="{4DE5E066-5CF8-AE56-4E0E-3D963387EB5C}"/>
              </a:ext>
            </a:extLst>
          </p:cNvPr>
          <p:cNvSpPr/>
          <p:nvPr userDrawn="1"/>
        </p:nvSpPr>
        <p:spPr>
          <a:xfrm>
            <a:off x="1098657" y="751049"/>
            <a:ext cx="12836" cy="13447"/>
          </a:xfrm>
          <a:custGeom>
            <a:avLst/>
            <a:gdLst/>
            <a:ahLst/>
            <a:cxnLst/>
            <a:rect l="l" t="t" r="r" b="b"/>
            <a:pathLst>
              <a:path w="168" h="176" extrusionOk="0">
                <a:moveTo>
                  <a:pt x="112" y="0"/>
                </a:moveTo>
                <a:cubicBezTo>
                  <a:pt x="90" y="0"/>
                  <a:pt x="66" y="3"/>
                  <a:pt x="60" y="9"/>
                </a:cubicBezTo>
                <a:cubicBezTo>
                  <a:pt x="36" y="57"/>
                  <a:pt x="36" y="104"/>
                  <a:pt x="1" y="176"/>
                </a:cubicBezTo>
                <a:cubicBezTo>
                  <a:pt x="72" y="164"/>
                  <a:pt x="132" y="176"/>
                  <a:pt x="155" y="128"/>
                </a:cubicBezTo>
                <a:cubicBezTo>
                  <a:pt x="167" y="104"/>
                  <a:pt x="167" y="57"/>
                  <a:pt x="155" y="9"/>
                </a:cubicBezTo>
                <a:cubicBezTo>
                  <a:pt x="155" y="3"/>
                  <a:pt x="135" y="0"/>
                  <a:pt x="11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86" name="Google Shape;6021;p10">
            <a:extLst>
              <a:ext uri="{FF2B5EF4-FFF2-40B4-BE49-F238E27FC236}">
                <a16:creationId xmlns:a16="http://schemas.microsoft.com/office/drawing/2014/main" id="{4DFFB578-101F-5682-F3CC-4D5F380B8537}"/>
              </a:ext>
            </a:extLst>
          </p:cNvPr>
          <p:cNvSpPr/>
          <p:nvPr userDrawn="1"/>
        </p:nvSpPr>
        <p:spPr>
          <a:xfrm>
            <a:off x="1979231" y="329596"/>
            <a:ext cx="11002" cy="16427"/>
          </a:xfrm>
          <a:custGeom>
            <a:avLst/>
            <a:gdLst/>
            <a:ahLst/>
            <a:cxnLst/>
            <a:rect l="l" t="t" r="r" b="b"/>
            <a:pathLst>
              <a:path w="144" h="215" extrusionOk="0">
                <a:moveTo>
                  <a:pt x="25" y="1"/>
                </a:moveTo>
                <a:cubicBezTo>
                  <a:pt x="25" y="36"/>
                  <a:pt x="13" y="60"/>
                  <a:pt x="1" y="84"/>
                </a:cubicBezTo>
                <a:cubicBezTo>
                  <a:pt x="13" y="120"/>
                  <a:pt x="1" y="179"/>
                  <a:pt x="25" y="203"/>
                </a:cubicBezTo>
                <a:cubicBezTo>
                  <a:pt x="60" y="215"/>
                  <a:pt x="96" y="215"/>
                  <a:pt x="144" y="215"/>
                </a:cubicBezTo>
                <a:cubicBezTo>
                  <a:pt x="144" y="167"/>
                  <a:pt x="144" y="108"/>
                  <a:pt x="132" y="60"/>
                </a:cubicBezTo>
                <a:cubicBezTo>
                  <a:pt x="108" y="36"/>
                  <a:pt x="72" y="24"/>
                  <a:pt x="2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87" name="Google Shape;6022;p10">
            <a:extLst>
              <a:ext uri="{FF2B5EF4-FFF2-40B4-BE49-F238E27FC236}">
                <a16:creationId xmlns:a16="http://schemas.microsoft.com/office/drawing/2014/main" id="{9C673DD5-AD1C-291E-401E-FDEB713881A3}"/>
              </a:ext>
            </a:extLst>
          </p:cNvPr>
          <p:cNvSpPr/>
          <p:nvPr userDrawn="1"/>
        </p:nvSpPr>
        <p:spPr>
          <a:xfrm>
            <a:off x="2029277" y="650728"/>
            <a:ext cx="11919" cy="12378"/>
          </a:xfrm>
          <a:custGeom>
            <a:avLst/>
            <a:gdLst/>
            <a:ahLst/>
            <a:cxnLst/>
            <a:rect l="l" t="t" r="r" b="b"/>
            <a:pathLst>
              <a:path w="156" h="162" extrusionOk="0">
                <a:moveTo>
                  <a:pt x="1" y="1"/>
                </a:moveTo>
                <a:cubicBezTo>
                  <a:pt x="13" y="72"/>
                  <a:pt x="13" y="120"/>
                  <a:pt x="25" y="143"/>
                </a:cubicBezTo>
                <a:cubicBezTo>
                  <a:pt x="42" y="155"/>
                  <a:pt x="69" y="161"/>
                  <a:pt x="93" y="161"/>
                </a:cubicBezTo>
                <a:cubicBezTo>
                  <a:pt x="117" y="161"/>
                  <a:pt x="138" y="155"/>
                  <a:pt x="144" y="143"/>
                </a:cubicBezTo>
                <a:cubicBezTo>
                  <a:pt x="156" y="120"/>
                  <a:pt x="156" y="60"/>
                  <a:pt x="144" y="24"/>
                </a:cubicBezTo>
                <a:cubicBezTo>
                  <a:pt x="120" y="1"/>
                  <a:pt x="72" y="12"/>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88" name="Google Shape;6023;p10">
            <a:extLst>
              <a:ext uri="{FF2B5EF4-FFF2-40B4-BE49-F238E27FC236}">
                <a16:creationId xmlns:a16="http://schemas.microsoft.com/office/drawing/2014/main" id="{42398EF4-89B8-9D0D-2EB3-30E5E690DFEF}"/>
              </a:ext>
            </a:extLst>
          </p:cNvPr>
          <p:cNvSpPr/>
          <p:nvPr userDrawn="1"/>
        </p:nvSpPr>
        <p:spPr>
          <a:xfrm>
            <a:off x="1078639" y="615735"/>
            <a:ext cx="13753" cy="12301"/>
          </a:xfrm>
          <a:custGeom>
            <a:avLst/>
            <a:gdLst/>
            <a:ahLst/>
            <a:cxnLst/>
            <a:rect l="l" t="t" r="r" b="b"/>
            <a:pathLst>
              <a:path w="180" h="161" extrusionOk="0">
                <a:moveTo>
                  <a:pt x="75" y="1"/>
                </a:moveTo>
                <a:cubicBezTo>
                  <a:pt x="62" y="1"/>
                  <a:pt x="48" y="2"/>
                  <a:pt x="36" y="6"/>
                </a:cubicBezTo>
                <a:cubicBezTo>
                  <a:pt x="13" y="42"/>
                  <a:pt x="13" y="89"/>
                  <a:pt x="1" y="161"/>
                </a:cubicBezTo>
                <a:cubicBezTo>
                  <a:pt x="72" y="149"/>
                  <a:pt x="132" y="149"/>
                  <a:pt x="156" y="125"/>
                </a:cubicBezTo>
                <a:cubicBezTo>
                  <a:pt x="179" y="113"/>
                  <a:pt x="156" y="54"/>
                  <a:pt x="156" y="6"/>
                </a:cubicBezTo>
                <a:cubicBezTo>
                  <a:pt x="132" y="6"/>
                  <a:pt x="103" y="1"/>
                  <a:pt x="7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89" name="Google Shape;6024;p10">
            <a:extLst>
              <a:ext uri="{FF2B5EF4-FFF2-40B4-BE49-F238E27FC236}">
                <a16:creationId xmlns:a16="http://schemas.microsoft.com/office/drawing/2014/main" id="{A9E3293D-B118-B931-28B8-89AA00BF367D}"/>
              </a:ext>
            </a:extLst>
          </p:cNvPr>
          <p:cNvSpPr/>
          <p:nvPr userDrawn="1"/>
        </p:nvSpPr>
        <p:spPr>
          <a:xfrm>
            <a:off x="2157562" y="188627"/>
            <a:ext cx="13753" cy="12225"/>
          </a:xfrm>
          <a:custGeom>
            <a:avLst/>
            <a:gdLst/>
            <a:ahLst/>
            <a:cxnLst/>
            <a:rect l="l" t="t" r="r" b="b"/>
            <a:pathLst>
              <a:path w="180" h="160" extrusionOk="0">
                <a:moveTo>
                  <a:pt x="12" y="0"/>
                </a:moveTo>
                <a:cubicBezTo>
                  <a:pt x="12" y="60"/>
                  <a:pt x="1" y="119"/>
                  <a:pt x="24" y="143"/>
                </a:cubicBezTo>
                <a:cubicBezTo>
                  <a:pt x="50" y="151"/>
                  <a:pt x="87" y="160"/>
                  <a:pt x="115" y="160"/>
                </a:cubicBezTo>
                <a:cubicBezTo>
                  <a:pt x="126" y="160"/>
                  <a:pt x="136" y="158"/>
                  <a:pt x="143" y="155"/>
                </a:cubicBezTo>
                <a:cubicBezTo>
                  <a:pt x="179" y="143"/>
                  <a:pt x="179" y="60"/>
                  <a:pt x="167" y="36"/>
                </a:cubicBezTo>
                <a:cubicBezTo>
                  <a:pt x="132" y="24"/>
                  <a:pt x="72" y="24"/>
                  <a:pt x="1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0" name="Google Shape;6025;p10">
            <a:extLst>
              <a:ext uri="{FF2B5EF4-FFF2-40B4-BE49-F238E27FC236}">
                <a16:creationId xmlns:a16="http://schemas.microsoft.com/office/drawing/2014/main" id="{586B2E5A-B955-E5E9-AE36-93F9699363AC}"/>
              </a:ext>
            </a:extLst>
          </p:cNvPr>
          <p:cNvSpPr/>
          <p:nvPr userDrawn="1"/>
        </p:nvSpPr>
        <p:spPr>
          <a:xfrm>
            <a:off x="1980148" y="92204"/>
            <a:ext cx="11002" cy="12301"/>
          </a:xfrm>
          <a:custGeom>
            <a:avLst/>
            <a:gdLst/>
            <a:ahLst/>
            <a:cxnLst/>
            <a:rect l="l" t="t" r="r" b="b"/>
            <a:pathLst>
              <a:path w="144" h="161" extrusionOk="0">
                <a:moveTo>
                  <a:pt x="1" y="0"/>
                </a:moveTo>
                <a:cubicBezTo>
                  <a:pt x="1" y="72"/>
                  <a:pt x="1" y="155"/>
                  <a:pt x="13" y="155"/>
                </a:cubicBezTo>
                <a:cubicBezTo>
                  <a:pt x="25" y="159"/>
                  <a:pt x="39" y="160"/>
                  <a:pt x="55" y="160"/>
                </a:cubicBezTo>
                <a:cubicBezTo>
                  <a:pt x="85" y="160"/>
                  <a:pt x="120" y="155"/>
                  <a:pt x="144" y="155"/>
                </a:cubicBezTo>
                <a:cubicBezTo>
                  <a:pt x="144" y="119"/>
                  <a:pt x="144" y="60"/>
                  <a:pt x="132" y="48"/>
                </a:cubicBezTo>
                <a:cubicBezTo>
                  <a:pt x="120" y="12"/>
                  <a:pt x="60" y="12"/>
                  <a:pt x="1"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1" name="Google Shape;6026;p10">
            <a:extLst>
              <a:ext uri="{FF2B5EF4-FFF2-40B4-BE49-F238E27FC236}">
                <a16:creationId xmlns:a16="http://schemas.microsoft.com/office/drawing/2014/main" id="{0257B025-D2C3-04A1-7B62-5BBF8CB8A197}"/>
              </a:ext>
            </a:extLst>
          </p:cNvPr>
          <p:cNvSpPr/>
          <p:nvPr userDrawn="1"/>
        </p:nvSpPr>
        <p:spPr>
          <a:xfrm>
            <a:off x="1003150" y="987983"/>
            <a:ext cx="11919" cy="12148"/>
          </a:xfrm>
          <a:custGeom>
            <a:avLst/>
            <a:gdLst/>
            <a:ahLst/>
            <a:cxnLst/>
            <a:rect l="l" t="t" r="r" b="b"/>
            <a:pathLst>
              <a:path w="156" h="159" extrusionOk="0">
                <a:moveTo>
                  <a:pt x="98" y="0"/>
                </a:moveTo>
                <a:cubicBezTo>
                  <a:pt x="69" y="0"/>
                  <a:pt x="39" y="16"/>
                  <a:pt x="1" y="16"/>
                </a:cubicBezTo>
                <a:cubicBezTo>
                  <a:pt x="1" y="63"/>
                  <a:pt x="1" y="111"/>
                  <a:pt x="12" y="135"/>
                </a:cubicBezTo>
                <a:cubicBezTo>
                  <a:pt x="36" y="159"/>
                  <a:pt x="84" y="159"/>
                  <a:pt x="155" y="159"/>
                </a:cubicBezTo>
                <a:cubicBezTo>
                  <a:pt x="155" y="75"/>
                  <a:pt x="155" y="16"/>
                  <a:pt x="120" y="4"/>
                </a:cubicBezTo>
                <a:cubicBezTo>
                  <a:pt x="112" y="1"/>
                  <a:pt x="105" y="0"/>
                  <a:pt x="9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2" name="Google Shape;6027;p10">
            <a:extLst>
              <a:ext uri="{FF2B5EF4-FFF2-40B4-BE49-F238E27FC236}">
                <a16:creationId xmlns:a16="http://schemas.microsoft.com/office/drawing/2014/main" id="{8E51956C-BEF5-EEBE-3567-B1738BFCF072}"/>
              </a:ext>
            </a:extLst>
          </p:cNvPr>
          <p:cNvSpPr/>
          <p:nvPr userDrawn="1"/>
        </p:nvSpPr>
        <p:spPr>
          <a:xfrm>
            <a:off x="1576268" y="289101"/>
            <a:ext cx="12836" cy="12378"/>
          </a:xfrm>
          <a:custGeom>
            <a:avLst/>
            <a:gdLst/>
            <a:ahLst/>
            <a:cxnLst/>
            <a:rect l="l" t="t" r="r" b="b"/>
            <a:pathLst>
              <a:path w="168" h="162" extrusionOk="0">
                <a:moveTo>
                  <a:pt x="94" y="1"/>
                </a:moveTo>
                <a:cubicBezTo>
                  <a:pt x="75" y="1"/>
                  <a:pt x="54" y="7"/>
                  <a:pt x="48" y="19"/>
                </a:cubicBezTo>
                <a:cubicBezTo>
                  <a:pt x="12" y="43"/>
                  <a:pt x="12" y="90"/>
                  <a:pt x="0" y="162"/>
                </a:cubicBezTo>
                <a:cubicBezTo>
                  <a:pt x="60" y="150"/>
                  <a:pt x="120" y="150"/>
                  <a:pt x="143" y="114"/>
                </a:cubicBezTo>
                <a:cubicBezTo>
                  <a:pt x="167" y="102"/>
                  <a:pt x="143" y="43"/>
                  <a:pt x="131" y="19"/>
                </a:cubicBezTo>
                <a:cubicBezTo>
                  <a:pt x="131" y="7"/>
                  <a:pt x="114" y="1"/>
                  <a:pt x="94"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3" name="Google Shape;6028;p10">
            <a:extLst>
              <a:ext uri="{FF2B5EF4-FFF2-40B4-BE49-F238E27FC236}">
                <a16:creationId xmlns:a16="http://schemas.microsoft.com/office/drawing/2014/main" id="{5B796ACC-01D7-CB1D-58D1-DA3C2552328D}"/>
              </a:ext>
            </a:extLst>
          </p:cNvPr>
          <p:cNvSpPr/>
          <p:nvPr userDrawn="1"/>
        </p:nvSpPr>
        <p:spPr>
          <a:xfrm>
            <a:off x="1330624" y="463611"/>
            <a:ext cx="12836" cy="10697"/>
          </a:xfrm>
          <a:custGeom>
            <a:avLst/>
            <a:gdLst/>
            <a:ahLst/>
            <a:cxnLst/>
            <a:rect l="l" t="t" r="r" b="b"/>
            <a:pathLst>
              <a:path w="168" h="140" extrusionOk="0">
                <a:moveTo>
                  <a:pt x="82" y="1"/>
                </a:moveTo>
                <a:cubicBezTo>
                  <a:pt x="57" y="1"/>
                  <a:pt x="27" y="7"/>
                  <a:pt x="13" y="21"/>
                </a:cubicBezTo>
                <a:cubicBezTo>
                  <a:pt x="1" y="56"/>
                  <a:pt x="1" y="116"/>
                  <a:pt x="13" y="128"/>
                </a:cubicBezTo>
                <a:cubicBezTo>
                  <a:pt x="31" y="134"/>
                  <a:pt x="51" y="134"/>
                  <a:pt x="77" y="134"/>
                </a:cubicBezTo>
                <a:cubicBezTo>
                  <a:pt x="102" y="134"/>
                  <a:pt x="132" y="134"/>
                  <a:pt x="167" y="140"/>
                </a:cubicBezTo>
                <a:cubicBezTo>
                  <a:pt x="156" y="68"/>
                  <a:pt x="156" y="21"/>
                  <a:pt x="120" y="9"/>
                </a:cubicBezTo>
                <a:cubicBezTo>
                  <a:pt x="115" y="4"/>
                  <a:pt x="100" y="1"/>
                  <a:pt x="8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4" name="Google Shape;6029;p10">
            <a:extLst>
              <a:ext uri="{FF2B5EF4-FFF2-40B4-BE49-F238E27FC236}">
                <a16:creationId xmlns:a16="http://schemas.microsoft.com/office/drawing/2014/main" id="{E747FC6F-C16D-C469-4C41-69ABB94A0E19}"/>
              </a:ext>
            </a:extLst>
          </p:cNvPr>
          <p:cNvSpPr/>
          <p:nvPr userDrawn="1"/>
        </p:nvSpPr>
        <p:spPr>
          <a:xfrm>
            <a:off x="1867374" y="480726"/>
            <a:ext cx="11919" cy="10850"/>
          </a:xfrm>
          <a:custGeom>
            <a:avLst/>
            <a:gdLst/>
            <a:ahLst/>
            <a:cxnLst/>
            <a:rect l="l" t="t" r="r" b="b"/>
            <a:pathLst>
              <a:path w="156" h="142" extrusionOk="0">
                <a:moveTo>
                  <a:pt x="87" y="0"/>
                </a:moveTo>
                <a:cubicBezTo>
                  <a:pt x="59" y="0"/>
                  <a:pt x="32" y="11"/>
                  <a:pt x="0" y="11"/>
                </a:cubicBezTo>
                <a:cubicBezTo>
                  <a:pt x="0" y="35"/>
                  <a:pt x="0" y="94"/>
                  <a:pt x="12" y="106"/>
                </a:cubicBezTo>
                <a:cubicBezTo>
                  <a:pt x="36" y="142"/>
                  <a:pt x="84" y="130"/>
                  <a:pt x="155" y="142"/>
                </a:cubicBezTo>
                <a:cubicBezTo>
                  <a:pt x="131" y="82"/>
                  <a:pt x="131" y="23"/>
                  <a:pt x="131" y="11"/>
                </a:cubicBezTo>
                <a:cubicBezTo>
                  <a:pt x="116" y="3"/>
                  <a:pt x="101" y="0"/>
                  <a:pt x="87"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6" name="Google Shape;6031;p10">
            <a:extLst>
              <a:ext uri="{FF2B5EF4-FFF2-40B4-BE49-F238E27FC236}">
                <a16:creationId xmlns:a16="http://schemas.microsoft.com/office/drawing/2014/main" id="{72A54ECC-49E6-CD60-5953-4E2D9072AC4D}"/>
              </a:ext>
            </a:extLst>
          </p:cNvPr>
          <p:cNvSpPr/>
          <p:nvPr userDrawn="1"/>
        </p:nvSpPr>
        <p:spPr>
          <a:xfrm>
            <a:off x="2198515" y="1069737"/>
            <a:ext cx="11002" cy="10468"/>
          </a:xfrm>
          <a:custGeom>
            <a:avLst/>
            <a:gdLst/>
            <a:ahLst/>
            <a:cxnLst/>
            <a:rect l="l" t="t" r="r" b="b"/>
            <a:pathLst>
              <a:path w="144" h="137" extrusionOk="0">
                <a:moveTo>
                  <a:pt x="55" y="0"/>
                </a:moveTo>
                <a:cubicBezTo>
                  <a:pt x="42" y="0"/>
                  <a:pt x="31" y="2"/>
                  <a:pt x="24" y="5"/>
                </a:cubicBezTo>
                <a:cubicBezTo>
                  <a:pt x="12" y="17"/>
                  <a:pt x="12" y="77"/>
                  <a:pt x="0" y="136"/>
                </a:cubicBezTo>
                <a:cubicBezTo>
                  <a:pt x="24" y="132"/>
                  <a:pt x="45" y="131"/>
                  <a:pt x="63" y="131"/>
                </a:cubicBezTo>
                <a:cubicBezTo>
                  <a:pt x="100" y="131"/>
                  <a:pt x="123" y="136"/>
                  <a:pt x="131" y="136"/>
                </a:cubicBezTo>
                <a:cubicBezTo>
                  <a:pt x="143" y="112"/>
                  <a:pt x="143" y="53"/>
                  <a:pt x="131" y="17"/>
                </a:cubicBezTo>
                <a:cubicBezTo>
                  <a:pt x="123" y="9"/>
                  <a:pt x="85" y="0"/>
                  <a:pt x="5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7" name="Google Shape;6032;p10">
            <a:extLst>
              <a:ext uri="{FF2B5EF4-FFF2-40B4-BE49-F238E27FC236}">
                <a16:creationId xmlns:a16="http://schemas.microsoft.com/office/drawing/2014/main" id="{A1A1AF13-4042-78BA-54BC-295F95BA4C7C}"/>
              </a:ext>
            </a:extLst>
          </p:cNvPr>
          <p:cNvSpPr/>
          <p:nvPr userDrawn="1"/>
        </p:nvSpPr>
        <p:spPr>
          <a:xfrm>
            <a:off x="2267663" y="255559"/>
            <a:ext cx="12760" cy="12301"/>
          </a:xfrm>
          <a:custGeom>
            <a:avLst/>
            <a:gdLst/>
            <a:ahLst/>
            <a:cxnLst/>
            <a:rect l="l" t="t" r="r" b="b"/>
            <a:pathLst>
              <a:path w="167" h="161" extrusionOk="0">
                <a:moveTo>
                  <a:pt x="59" y="0"/>
                </a:moveTo>
                <a:cubicBezTo>
                  <a:pt x="48" y="0"/>
                  <a:pt x="39" y="2"/>
                  <a:pt x="36" y="5"/>
                </a:cubicBezTo>
                <a:cubicBezTo>
                  <a:pt x="0" y="41"/>
                  <a:pt x="12" y="77"/>
                  <a:pt x="0" y="160"/>
                </a:cubicBezTo>
                <a:cubicBezTo>
                  <a:pt x="60" y="136"/>
                  <a:pt x="119" y="136"/>
                  <a:pt x="155" y="124"/>
                </a:cubicBezTo>
                <a:cubicBezTo>
                  <a:pt x="167" y="112"/>
                  <a:pt x="167" y="41"/>
                  <a:pt x="155" y="17"/>
                </a:cubicBezTo>
                <a:cubicBezTo>
                  <a:pt x="130" y="9"/>
                  <a:pt x="87" y="0"/>
                  <a:pt x="5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8" name="Google Shape;6033;p10">
            <a:extLst>
              <a:ext uri="{FF2B5EF4-FFF2-40B4-BE49-F238E27FC236}">
                <a16:creationId xmlns:a16="http://schemas.microsoft.com/office/drawing/2014/main" id="{0CD971D2-CE13-D419-AB06-32412087BA39}"/>
              </a:ext>
            </a:extLst>
          </p:cNvPr>
          <p:cNvSpPr/>
          <p:nvPr userDrawn="1"/>
        </p:nvSpPr>
        <p:spPr>
          <a:xfrm>
            <a:off x="2171239" y="342355"/>
            <a:ext cx="12760" cy="11919"/>
          </a:xfrm>
          <a:custGeom>
            <a:avLst/>
            <a:gdLst/>
            <a:ahLst/>
            <a:cxnLst/>
            <a:rect l="l" t="t" r="r" b="b"/>
            <a:pathLst>
              <a:path w="167" h="156" extrusionOk="0">
                <a:moveTo>
                  <a:pt x="143" y="0"/>
                </a:moveTo>
                <a:cubicBezTo>
                  <a:pt x="107" y="0"/>
                  <a:pt x="60" y="0"/>
                  <a:pt x="24" y="12"/>
                </a:cubicBezTo>
                <a:cubicBezTo>
                  <a:pt x="0" y="36"/>
                  <a:pt x="12" y="96"/>
                  <a:pt x="0" y="155"/>
                </a:cubicBezTo>
                <a:cubicBezTo>
                  <a:pt x="72" y="131"/>
                  <a:pt x="119" y="155"/>
                  <a:pt x="131" y="119"/>
                </a:cubicBezTo>
                <a:cubicBezTo>
                  <a:pt x="167" y="96"/>
                  <a:pt x="143" y="48"/>
                  <a:pt x="143"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199" name="Google Shape;6034;p10">
            <a:extLst>
              <a:ext uri="{FF2B5EF4-FFF2-40B4-BE49-F238E27FC236}">
                <a16:creationId xmlns:a16="http://schemas.microsoft.com/office/drawing/2014/main" id="{29809564-90D5-2B48-4707-A2DDDDC4158A}"/>
              </a:ext>
            </a:extLst>
          </p:cNvPr>
          <p:cNvSpPr/>
          <p:nvPr userDrawn="1"/>
        </p:nvSpPr>
        <p:spPr>
          <a:xfrm>
            <a:off x="1443476" y="895455"/>
            <a:ext cx="10086" cy="14059"/>
          </a:xfrm>
          <a:custGeom>
            <a:avLst/>
            <a:gdLst/>
            <a:ahLst/>
            <a:cxnLst/>
            <a:rect l="l" t="t" r="r" b="b"/>
            <a:pathLst>
              <a:path w="132" h="184" extrusionOk="0">
                <a:moveTo>
                  <a:pt x="48" y="0"/>
                </a:moveTo>
                <a:cubicBezTo>
                  <a:pt x="24" y="0"/>
                  <a:pt x="12" y="0"/>
                  <a:pt x="12" y="12"/>
                </a:cubicBezTo>
                <a:cubicBezTo>
                  <a:pt x="0" y="72"/>
                  <a:pt x="0" y="119"/>
                  <a:pt x="0" y="155"/>
                </a:cubicBezTo>
                <a:cubicBezTo>
                  <a:pt x="0" y="173"/>
                  <a:pt x="32" y="184"/>
                  <a:pt x="54" y="184"/>
                </a:cubicBezTo>
                <a:cubicBezTo>
                  <a:pt x="62" y="184"/>
                  <a:pt x="68" y="182"/>
                  <a:pt x="72" y="179"/>
                </a:cubicBezTo>
                <a:cubicBezTo>
                  <a:pt x="95" y="155"/>
                  <a:pt x="131" y="119"/>
                  <a:pt x="131" y="96"/>
                </a:cubicBezTo>
                <a:cubicBezTo>
                  <a:pt x="119" y="60"/>
                  <a:pt x="72" y="24"/>
                  <a:pt x="4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0" name="Google Shape;6035;p10">
            <a:extLst>
              <a:ext uri="{FF2B5EF4-FFF2-40B4-BE49-F238E27FC236}">
                <a16:creationId xmlns:a16="http://schemas.microsoft.com/office/drawing/2014/main" id="{609BC927-E4C5-E0FA-32A1-0D67319DC00E}"/>
              </a:ext>
            </a:extLst>
          </p:cNvPr>
          <p:cNvSpPr/>
          <p:nvPr userDrawn="1"/>
        </p:nvSpPr>
        <p:spPr>
          <a:xfrm>
            <a:off x="1005901" y="378725"/>
            <a:ext cx="11843" cy="11919"/>
          </a:xfrm>
          <a:custGeom>
            <a:avLst/>
            <a:gdLst/>
            <a:ahLst/>
            <a:cxnLst/>
            <a:rect l="l" t="t" r="r" b="b"/>
            <a:pathLst>
              <a:path w="155" h="156" extrusionOk="0">
                <a:moveTo>
                  <a:pt x="143" y="1"/>
                </a:moveTo>
                <a:cubicBezTo>
                  <a:pt x="95" y="1"/>
                  <a:pt x="60" y="1"/>
                  <a:pt x="24" y="12"/>
                </a:cubicBezTo>
                <a:cubicBezTo>
                  <a:pt x="0" y="36"/>
                  <a:pt x="12" y="96"/>
                  <a:pt x="0" y="155"/>
                </a:cubicBezTo>
                <a:cubicBezTo>
                  <a:pt x="72" y="132"/>
                  <a:pt x="131" y="155"/>
                  <a:pt x="143" y="120"/>
                </a:cubicBezTo>
                <a:cubicBezTo>
                  <a:pt x="155" y="108"/>
                  <a:pt x="143" y="48"/>
                  <a:pt x="14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1" name="Google Shape;6036;p10">
            <a:extLst>
              <a:ext uri="{FF2B5EF4-FFF2-40B4-BE49-F238E27FC236}">
                <a16:creationId xmlns:a16="http://schemas.microsoft.com/office/drawing/2014/main" id="{0446B7CE-5BA6-E44D-ED6C-61735DAE3D31}"/>
              </a:ext>
            </a:extLst>
          </p:cNvPr>
          <p:cNvSpPr/>
          <p:nvPr userDrawn="1"/>
        </p:nvSpPr>
        <p:spPr>
          <a:xfrm>
            <a:off x="2039286" y="1332113"/>
            <a:ext cx="11002" cy="10468"/>
          </a:xfrm>
          <a:custGeom>
            <a:avLst/>
            <a:gdLst/>
            <a:ahLst/>
            <a:cxnLst/>
            <a:rect l="l" t="t" r="r" b="b"/>
            <a:pathLst>
              <a:path w="144" h="137" extrusionOk="0">
                <a:moveTo>
                  <a:pt x="1" y="0"/>
                </a:moveTo>
                <a:cubicBezTo>
                  <a:pt x="1" y="60"/>
                  <a:pt x="1" y="119"/>
                  <a:pt x="25" y="131"/>
                </a:cubicBezTo>
                <a:cubicBezTo>
                  <a:pt x="32" y="135"/>
                  <a:pt x="43" y="136"/>
                  <a:pt x="55" y="136"/>
                </a:cubicBezTo>
                <a:cubicBezTo>
                  <a:pt x="85" y="136"/>
                  <a:pt x="123" y="128"/>
                  <a:pt x="132" y="119"/>
                </a:cubicBezTo>
                <a:cubicBezTo>
                  <a:pt x="144" y="84"/>
                  <a:pt x="144" y="36"/>
                  <a:pt x="14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2" name="Google Shape;6037;p10">
            <a:extLst>
              <a:ext uri="{FF2B5EF4-FFF2-40B4-BE49-F238E27FC236}">
                <a16:creationId xmlns:a16="http://schemas.microsoft.com/office/drawing/2014/main" id="{8D134BE9-58B1-5AA4-1856-B670623FBEFB}"/>
              </a:ext>
            </a:extLst>
          </p:cNvPr>
          <p:cNvSpPr/>
          <p:nvPr userDrawn="1"/>
        </p:nvSpPr>
        <p:spPr>
          <a:xfrm>
            <a:off x="1262394" y="1027561"/>
            <a:ext cx="12836" cy="11690"/>
          </a:xfrm>
          <a:custGeom>
            <a:avLst/>
            <a:gdLst/>
            <a:ahLst/>
            <a:cxnLst/>
            <a:rect l="l" t="t" r="r" b="b"/>
            <a:pathLst>
              <a:path w="168" h="153" extrusionOk="0">
                <a:moveTo>
                  <a:pt x="98" y="1"/>
                </a:moveTo>
                <a:cubicBezTo>
                  <a:pt x="75" y="1"/>
                  <a:pt x="54" y="4"/>
                  <a:pt x="48" y="10"/>
                </a:cubicBezTo>
                <a:cubicBezTo>
                  <a:pt x="13" y="33"/>
                  <a:pt x="13" y="81"/>
                  <a:pt x="1" y="153"/>
                </a:cubicBezTo>
                <a:cubicBezTo>
                  <a:pt x="60" y="141"/>
                  <a:pt x="120" y="153"/>
                  <a:pt x="156" y="129"/>
                </a:cubicBezTo>
                <a:cubicBezTo>
                  <a:pt x="167" y="93"/>
                  <a:pt x="167" y="33"/>
                  <a:pt x="156" y="10"/>
                </a:cubicBezTo>
                <a:cubicBezTo>
                  <a:pt x="144" y="4"/>
                  <a:pt x="120" y="1"/>
                  <a:pt x="9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3" name="Google Shape;6038;p10">
            <a:extLst>
              <a:ext uri="{FF2B5EF4-FFF2-40B4-BE49-F238E27FC236}">
                <a16:creationId xmlns:a16="http://schemas.microsoft.com/office/drawing/2014/main" id="{BB32D495-201D-1110-FE79-D0328D9E9CD8}"/>
              </a:ext>
            </a:extLst>
          </p:cNvPr>
          <p:cNvSpPr/>
          <p:nvPr userDrawn="1"/>
        </p:nvSpPr>
        <p:spPr>
          <a:xfrm>
            <a:off x="1110500" y="651416"/>
            <a:ext cx="11002" cy="10315"/>
          </a:xfrm>
          <a:custGeom>
            <a:avLst/>
            <a:gdLst/>
            <a:ahLst/>
            <a:cxnLst/>
            <a:rect l="l" t="t" r="r" b="b"/>
            <a:pathLst>
              <a:path w="144" h="135" extrusionOk="0">
                <a:moveTo>
                  <a:pt x="75" y="0"/>
                </a:moveTo>
                <a:cubicBezTo>
                  <a:pt x="57" y="0"/>
                  <a:pt x="36" y="3"/>
                  <a:pt x="12" y="3"/>
                </a:cubicBezTo>
                <a:cubicBezTo>
                  <a:pt x="12" y="51"/>
                  <a:pt x="0" y="99"/>
                  <a:pt x="12" y="123"/>
                </a:cubicBezTo>
                <a:cubicBezTo>
                  <a:pt x="18" y="128"/>
                  <a:pt x="36" y="128"/>
                  <a:pt x="60" y="128"/>
                </a:cubicBezTo>
                <a:cubicBezTo>
                  <a:pt x="84" y="128"/>
                  <a:pt x="114" y="128"/>
                  <a:pt x="143" y="134"/>
                </a:cubicBezTo>
                <a:cubicBezTo>
                  <a:pt x="131" y="75"/>
                  <a:pt x="131" y="15"/>
                  <a:pt x="120" y="15"/>
                </a:cubicBezTo>
                <a:cubicBezTo>
                  <a:pt x="108" y="3"/>
                  <a:pt x="93" y="0"/>
                  <a:pt x="75"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4" name="Google Shape;6039;p10">
            <a:extLst>
              <a:ext uri="{FF2B5EF4-FFF2-40B4-BE49-F238E27FC236}">
                <a16:creationId xmlns:a16="http://schemas.microsoft.com/office/drawing/2014/main" id="{E6CC9A31-89FC-3D85-1495-A365D8FA4AE0}"/>
              </a:ext>
            </a:extLst>
          </p:cNvPr>
          <p:cNvSpPr/>
          <p:nvPr userDrawn="1"/>
        </p:nvSpPr>
        <p:spPr>
          <a:xfrm>
            <a:off x="742072" y="516102"/>
            <a:ext cx="11919" cy="11002"/>
          </a:xfrm>
          <a:custGeom>
            <a:avLst/>
            <a:gdLst/>
            <a:ahLst/>
            <a:cxnLst/>
            <a:rect l="l" t="t" r="r" b="b"/>
            <a:pathLst>
              <a:path w="156" h="144" extrusionOk="0">
                <a:moveTo>
                  <a:pt x="0" y="0"/>
                </a:moveTo>
                <a:cubicBezTo>
                  <a:pt x="12" y="36"/>
                  <a:pt x="0" y="96"/>
                  <a:pt x="12" y="108"/>
                </a:cubicBezTo>
                <a:cubicBezTo>
                  <a:pt x="36" y="119"/>
                  <a:pt x="84" y="119"/>
                  <a:pt x="155" y="143"/>
                </a:cubicBezTo>
                <a:cubicBezTo>
                  <a:pt x="143" y="60"/>
                  <a:pt x="155" y="24"/>
                  <a:pt x="119" y="12"/>
                </a:cubicBezTo>
                <a:cubicBezTo>
                  <a:pt x="84" y="0"/>
                  <a:pt x="36" y="0"/>
                  <a:pt x="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5" name="Google Shape;6040;p10">
            <a:extLst>
              <a:ext uri="{FF2B5EF4-FFF2-40B4-BE49-F238E27FC236}">
                <a16:creationId xmlns:a16="http://schemas.microsoft.com/office/drawing/2014/main" id="{E41059CC-A84B-1B48-9153-0B2B815780B9}"/>
              </a:ext>
            </a:extLst>
          </p:cNvPr>
          <p:cNvSpPr/>
          <p:nvPr userDrawn="1"/>
        </p:nvSpPr>
        <p:spPr>
          <a:xfrm>
            <a:off x="1165054" y="350378"/>
            <a:ext cx="11002" cy="11155"/>
          </a:xfrm>
          <a:custGeom>
            <a:avLst/>
            <a:gdLst/>
            <a:ahLst/>
            <a:cxnLst/>
            <a:rect l="l" t="t" r="r" b="b"/>
            <a:pathLst>
              <a:path w="144" h="146" extrusionOk="0">
                <a:moveTo>
                  <a:pt x="69" y="1"/>
                </a:moveTo>
                <a:cubicBezTo>
                  <a:pt x="41" y="1"/>
                  <a:pt x="13" y="8"/>
                  <a:pt x="13" y="14"/>
                </a:cubicBezTo>
                <a:cubicBezTo>
                  <a:pt x="1" y="38"/>
                  <a:pt x="1" y="98"/>
                  <a:pt x="13" y="133"/>
                </a:cubicBezTo>
                <a:cubicBezTo>
                  <a:pt x="25" y="145"/>
                  <a:pt x="84" y="145"/>
                  <a:pt x="144" y="145"/>
                </a:cubicBezTo>
                <a:cubicBezTo>
                  <a:pt x="132" y="74"/>
                  <a:pt x="132" y="26"/>
                  <a:pt x="120" y="14"/>
                </a:cubicBezTo>
                <a:cubicBezTo>
                  <a:pt x="110" y="4"/>
                  <a:pt x="89" y="1"/>
                  <a:pt x="6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6" name="Google Shape;6041;p10">
            <a:extLst>
              <a:ext uri="{FF2B5EF4-FFF2-40B4-BE49-F238E27FC236}">
                <a16:creationId xmlns:a16="http://schemas.microsoft.com/office/drawing/2014/main" id="{AB5B0160-8875-CC93-0B64-40823CBFC357}"/>
              </a:ext>
            </a:extLst>
          </p:cNvPr>
          <p:cNvSpPr/>
          <p:nvPr userDrawn="1"/>
        </p:nvSpPr>
        <p:spPr>
          <a:xfrm>
            <a:off x="1347052" y="482713"/>
            <a:ext cx="10926" cy="12531"/>
          </a:xfrm>
          <a:custGeom>
            <a:avLst/>
            <a:gdLst/>
            <a:ahLst/>
            <a:cxnLst/>
            <a:rect l="l" t="t" r="r" b="b"/>
            <a:pathLst>
              <a:path w="143" h="164" extrusionOk="0">
                <a:moveTo>
                  <a:pt x="65" y="1"/>
                </a:moveTo>
                <a:cubicBezTo>
                  <a:pt x="46" y="1"/>
                  <a:pt x="29" y="4"/>
                  <a:pt x="24" y="9"/>
                </a:cubicBezTo>
                <a:cubicBezTo>
                  <a:pt x="0" y="45"/>
                  <a:pt x="0" y="92"/>
                  <a:pt x="12" y="128"/>
                </a:cubicBezTo>
                <a:cubicBezTo>
                  <a:pt x="12" y="140"/>
                  <a:pt x="72" y="140"/>
                  <a:pt x="131" y="164"/>
                </a:cubicBezTo>
                <a:cubicBezTo>
                  <a:pt x="131" y="80"/>
                  <a:pt x="143" y="21"/>
                  <a:pt x="131" y="21"/>
                </a:cubicBezTo>
                <a:cubicBezTo>
                  <a:pt x="124" y="7"/>
                  <a:pt x="93" y="1"/>
                  <a:pt x="6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7" name="Google Shape;6042;p10">
            <a:extLst>
              <a:ext uri="{FF2B5EF4-FFF2-40B4-BE49-F238E27FC236}">
                <a16:creationId xmlns:a16="http://schemas.microsoft.com/office/drawing/2014/main" id="{A3A740DF-D902-53BD-2E3C-974E1B11BC3E}"/>
              </a:ext>
            </a:extLst>
          </p:cNvPr>
          <p:cNvSpPr/>
          <p:nvPr userDrawn="1"/>
        </p:nvSpPr>
        <p:spPr>
          <a:xfrm>
            <a:off x="944929" y="455359"/>
            <a:ext cx="12836" cy="10773"/>
          </a:xfrm>
          <a:custGeom>
            <a:avLst/>
            <a:gdLst/>
            <a:ahLst/>
            <a:cxnLst/>
            <a:rect l="l" t="t" r="r" b="b"/>
            <a:pathLst>
              <a:path w="168" h="141" extrusionOk="0">
                <a:moveTo>
                  <a:pt x="85" y="1"/>
                </a:moveTo>
                <a:cubicBezTo>
                  <a:pt x="63" y="1"/>
                  <a:pt x="42" y="4"/>
                  <a:pt x="36" y="10"/>
                </a:cubicBezTo>
                <a:cubicBezTo>
                  <a:pt x="24" y="22"/>
                  <a:pt x="1" y="105"/>
                  <a:pt x="24" y="117"/>
                </a:cubicBezTo>
                <a:cubicBezTo>
                  <a:pt x="48" y="129"/>
                  <a:pt x="96" y="129"/>
                  <a:pt x="167" y="141"/>
                </a:cubicBezTo>
                <a:cubicBezTo>
                  <a:pt x="155" y="69"/>
                  <a:pt x="155" y="22"/>
                  <a:pt x="143" y="10"/>
                </a:cubicBezTo>
                <a:cubicBezTo>
                  <a:pt x="131" y="4"/>
                  <a:pt x="108" y="1"/>
                  <a:pt x="8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09" name="Google Shape;6044;p10">
            <a:extLst>
              <a:ext uri="{FF2B5EF4-FFF2-40B4-BE49-F238E27FC236}">
                <a16:creationId xmlns:a16="http://schemas.microsoft.com/office/drawing/2014/main" id="{AED9DBA2-878A-039E-DFD1-23A4F70DF58E}"/>
              </a:ext>
            </a:extLst>
          </p:cNvPr>
          <p:cNvSpPr/>
          <p:nvPr userDrawn="1"/>
        </p:nvSpPr>
        <p:spPr>
          <a:xfrm>
            <a:off x="787534" y="554839"/>
            <a:ext cx="10086" cy="11384"/>
          </a:xfrm>
          <a:custGeom>
            <a:avLst/>
            <a:gdLst/>
            <a:ahLst/>
            <a:cxnLst/>
            <a:rect l="l" t="t" r="r" b="b"/>
            <a:pathLst>
              <a:path w="132" h="149" extrusionOk="0">
                <a:moveTo>
                  <a:pt x="50" y="0"/>
                </a:moveTo>
                <a:cubicBezTo>
                  <a:pt x="38" y="0"/>
                  <a:pt x="29" y="1"/>
                  <a:pt x="25" y="5"/>
                </a:cubicBezTo>
                <a:cubicBezTo>
                  <a:pt x="13" y="29"/>
                  <a:pt x="13" y="89"/>
                  <a:pt x="1" y="148"/>
                </a:cubicBezTo>
                <a:cubicBezTo>
                  <a:pt x="36" y="142"/>
                  <a:pt x="69" y="142"/>
                  <a:pt x="92" y="142"/>
                </a:cubicBezTo>
                <a:cubicBezTo>
                  <a:pt x="114" y="142"/>
                  <a:pt x="126" y="142"/>
                  <a:pt x="120" y="136"/>
                </a:cubicBezTo>
                <a:cubicBezTo>
                  <a:pt x="132" y="89"/>
                  <a:pt x="132" y="41"/>
                  <a:pt x="132" y="5"/>
                </a:cubicBezTo>
                <a:cubicBezTo>
                  <a:pt x="108" y="5"/>
                  <a:pt x="73" y="0"/>
                  <a:pt x="5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0" name="Google Shape;6045;p10">
            <a:extLst>
              <a:ext uri="{FF2B5EF4-FFF2-40B4-BE49-F238E27FC236}">
                <a16:creationId xmlns:a16="http://schemas.microsoft.com/office/drawing/2014/main" id="{71731390-CA29-0545-BA45-2004CDE70581}"/>
              </a:ext>
            </a:extLst>
          </p:cNvPr>
          <p:cNvSpPr/>
          <p:nvPr userDrawn="1"/>
        </p:nvSpPr>
        <p:spPr>
          <a:xfrm>
            <a:off x="705703" y="54841"/>
            <a:ext cx="11002" cy="11002"/>
          </a:xfrm>
          <a:custGeom>
            <a:avLst/>
            <a:gdLst/>
            <a:ahLst/>
            <a:cxnLst/>
            <a:rect l="l" t="t" r="r" b="b"/>
            <a:pathLst>
              <a:path w="144" h="144" extrusionOk="0">
                <a:moveTo>
                  <a:pt x="143" y="1"/>
                </a:moveTo>
                <a:lnTo>
                  <a:pt x="143" y="1"/>
                </a:lnTo>
                <a:cubicBezTo>
                  <a:pt x="72" y="13"/>
                  <a:pt x="24" y="13"/>
                  <a:pt x="12" y="37"/>
                </a:cubicBezTo>
                <a:cubicBezTo>
                  <a:pt x="0" y="61"/>
                  <a:pt x="0" y="108"/>
                  <a:pt x="0" y="144"/>
                </a:cubicBezTo>
                <a:cubicBezTo>
                  <a:pt x="36" y="144"/>
                  <a:pt x="84" y="144"/>
                  <a:pt x="131" y="132"/>
                </a:cubicBezTo>
                <a:cubicBezTo>
                  <a:pt x="143" y="120"/>
                  <a:pt x="143" y="72"/>
                  <a:pt x="14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2" name="Google Shape;6047;p10">
            <a:extLst>
              <a:ext uri="{FF2B5EF4-FFF2-40B4-BE49-F238E27FC236}">
                <a16:creationId xmlns:a16="http://schemas.microsoft.com/office/drawing/2014/main" id="{442871FF-9CD8-9521-5A3C-073B25D5940F}"/>
              </a:ext>
            </a:extLst>
          </p:cNvPr>
          <p:cNvSpPr/>
          <p:nvPr userDrawn="1"/>
        </p:nvSpPr>
        <p:spPr>
          <a:xfrm>
            <a:off x="1357901" y="499751"/>
            <a:ext cx="11919" cy="10926"/>
          </a:xfrm>
          <a:custGeom>
            <a:avLst/>
            <a:gdLst/>
            <a:ahLst/>
            <a:cxnLst/>
            <a:rect l="l" t="t" r="r" b="b"/>
            <a:pathLst>
              <a:path w="156" h="143" extrusionOk="0">
                <a:moveTo>
                  <a:pt x="156" y="0"/>
                </a:moveTo>
                <a:lnTo>
                  <a:pt x="156" y="0"/>
                </a:lnTo>
                <a:cubicBezTo>
                  <a:pt x="96" y="12"/>
                  <a:pt x="37" y="12"/>
                  <a:pt x="13" y="24"/>
                </a:cubicBezTo>
                <a:cubicBezTo>
                  <a:pt x="1" y="60"/>
                  <a:pt x="13" y="95"/>
                  <a:pt x="13" y="143"/>
                </a:cubicBezTo>
                <a:cubicBezTo>
                  <a:pt x="49" y="143"/>
                  <a:pt x="108" y="143"/>
                  <a:pt x="120" y="131"/>
                </a:cubicBezTo>
                <a:cubicBezTo>
                  <a:pt x="156" y="95"/>
                  <a:pt x="132" y="60"/>
                  <a:pt x="15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3" name="Google Shape;6048;p10">
            <a:extLst>
              <a:ext uri="{FF2B5EF4-FFF2-40B4-BE49-F238E27FC236}">
                <a16:creationId xmlns:a16="http://schemas.microsoft.com/office/drawing/2014/main" id="{C475A42C-0A8F-9D3E-8C56-8EF3E89AAAE2}"/>
              </a:ext>
            </a:extLst>
          </p:cNvPr>
          <p:cNvSpPr/>
          <p:nvPr userDrawn="1"/>
        </p:nvSpPr>
        <p:spPr>
          <a:xfrm>
            <a:off x="1711812" y="773512"/>
            <a:ext cx="11002" cy="10773"/>
          </a:xfrm>
          <a:custGeom>
            <a:avLst/>
            <a:gdLst/>
            <a:ahLst/>
            <a:cxnLst/>
            <a:rect l="l" t="t" r="r" b="b"/>
            <a:pathLst>
              <a:path w="144" h="141" extrusionOk="0">
                <a:moveTo>
                  <a:pt x="0" y="1"/>
                </a:moveTo>
                <a:cubicBezTo>
                  <a:pt x="12" y="60"/>
                  <a:pt x="12" y="108"/>
                  <a:pt x="48" y="132"/>
                </a:cubicBezTo>
                <a:cubicBezTo>
                  <a:pt x="54" y="138"/>
                  <a:pt x="75" y="141"/>
                  <a:pt x="94" y="141"/>
                </a:cubicBezTo>
                <a:cubicBezTo>
                  <a:pt x="114" y="141"/>
                  <a:pt x="131" y="138"/>
                  <a:pt x="131" y="132"/>
                </a:cubicBezTo>
                <a:cubicBezTo>
                  <a:pt x="143" y="108"/>
                  <a:pt x="143" y="49"/>
                  <a:pt x="131" y="13"/>
                </a:cubicBezTo>
                <a:cubicBezTo>
                  <a:pt x="126" y="7"/>
                  <a:pt x="111" y="7"/>
                  <a:pt x="88" y="7"/>
                </a:cubicBezTo>
                <a:cubicBezTo>
                  <a:pt x="66" y="7"/>
                  <a:pt x="36" y="7"/>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4" name="Google Shape;6049;p10">
            <a:extLst>
              <a:ext uri="{FF2B5EF4-FFF2-40B4-BE49-F238E27FC236}">
                <a16:creationId xmlns:a16="http://schemas.microsoft.com/office/drawing/2014/main" id="{BFA36117-9D50-5161-979F-9CA793633DF2}"/>
              </a:ext>
            </a:extLst>
          </p:cNvPr>
          <p:cNvSpPr/>
          <p:nvPr userDrawn="1"/>
        </p:nvSpPr>
        <p:spPr>
          <a:xfrm>
            <a:off x="1213265" y="309195"/>
            <a:ext cx="11919" cy="10468"/>
          </a:xfrm>
          <a:custGeom>
            <a:avLst/>
            <a:gdLst/>
            <a:ahLst/>
            <a:cxnLst/>
            <a:rect l="l" t="t" r="r" b="b"/>
            <a:pathLst>
              <a:path w="156" h="137" extrusionOk="0">
                <a:moveTo>
                  <a:pt x="74" y="0"/>
                </a:moveTo>
                <a:cubicBezTo>
                  <a:pt x="62" y="0"/>
                  <a:pt x="52" y="2"/>
                  <a:pt x="48" y="6"/>
                </a:cubicBezTo>
                <a:cubicBezTo>
                  <a:pt x="13" y="18"/>
                  <a:pt x="13" y="77"/>
                  <a:pt x="1" y="137"/>
                </a:cubicBezTo>
                <a:cubicBezTo>
                  <a:pt x="43" y="131"/>
                  <a:pt x="72" y="131"/>
                  <a:pt x="95" y="131"/>
                </a:cubicBezTo>
                <a:cubicBezTo>
                  <a:pt x="117" y="131"/>
                  <a:pt x="132" y="131"/>
                  <a:pt x="144" y="125"/>
                </a:cubicBezTo>
                <a:cubicBezTo>
                  <a:pt x="156" y="89"/>
                  <a:pt x="156" y="53"/>
                  <a:pt x="156" y="6"/>
                </a:cubicBezTo>
                <a:cubicBezTo>
                  <a:pt x="132" y="6"/>
                  <a:pt x="97" y="0"/>
                  <a:pt x="7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5" name="Google Shape;6050;p10">
            <a:extLst>
              <a:ext uri="{FF2B5EF4-FFF2-40B4-BE49-F238E27FC236}">
                <a16:creationId xmlns:a16="http://schemas.microsoft.com/office/drawing/2014/main" id="{2385DF38-922A-3FCB-9DCB-D69CF05A652D}"/>
              </a:ext>
            </a:extLst>
          </p:cNvPr>
          <p:cNvSpPr/>
          <p:nvPr userDrawn="1"/>
        </p:nvSpPr>
        <p:spPr>
          <a:xfrm>
            <a:off x="1774617" y="1003799"/>
            <a:ext cx="11843" cy="11766"/>
          </a:xfrm>
          <a:custGeom>
            <a:avLst/>
            <a:gdLst/>
            <a:ahLst/>
            <a:cxnLst/>
            <a:rect l="l" t="t" r="r" b="b"/>
            <a:pathLst>
              <a:path w="155" h="154" extrusionOk="0">
                <a:moveTo>
                  <a:pt x="68" y="1"/>
                </a:moveTo>
                <a:cubicBezTo>
                  <a:pt x="55" y="1"/>
                  <a:pt x="43" y="4"/>
                  <a:pt x="36" y="11"/>
                </a:cubicBezTo>
                <a:cubicBezTo>
                  <a:pt x="12" y="35"/>
                  <a:pt x="12" y="83"/>
                  <a:pt x="0" y="154"/>
                </a:cubicBezTo>
                <a:cubicBezTo>
                  <a:pt x="71" y="142"/>
                  <a:pt x="119" y="154"/>
                  <a:pt x="131" y="130"/>
                </a:cubicBezTo>
                <a:cubicBezTo>
                  <a:pt x="143" y="94"/>
                  <a:pt x="155" y="35"/>
                  <a:pt x="143" y="23"/>
                </a:cubicBezTo>
                <a:cubicBezTo>
                  <a:pt x="135" y="15"/>
                  <a:pt x="98" y="1"/>
                  <a:pt x="6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6" name="Google Shape;6051;p10">
            <a:extLst>
              <a:ext uri="{FF2B5EF4-FFF2-40B4-BE49-F238E27FC236}">
                <a16:creationId xmlns:a16="http://schemas.microsoft.com/office/drawing/2014/main" id="{91DF7E10-2289-B850-C75E-FA711F6AD6D5}"/>
              </a:ext>
            </a:extLst>
          </p:cNvPr>
          <p:cNvSpPr/>
          <p:nvPr userDrawn="1"/>
        </p:nvSpPr>
        <p:spPr>
          <a:xfrm>
            <a:off x="1085897" y="244251"/>
            <a:ext cx="12836" cy="10850"/>
          </a:xfrm>
          <a:custGeom>
            <a:avLst/>
            <a:gdLst/>
            <a:ahLst/>
            <a:cxnLst/>
            <a:rect l="l" t="t" r="r" b="b"/>
            <a:pathLst>
              <a:path w="168" h="142" extrusionOk="0">
                <a:moveTo>
                  <a:pt x="82" y="0"/>
                </a:moveTo>
                <a:cubicBezTo>
                  <a:pt x="71" y="0"/>
                  <a:pt x="60" y="3"/>
                  <a:pt x="49" y="10"/>
                </a:cubicBezTo>
                <a:cubicBezTo>
                  <a:pt x="25" y="22"/>
                  <a:pt x="25" y="82"/>
                  <a:pt x="1" y="141"/>
                </a:cubicBezTo>
                <a:cubicBezTo>
                  <a:pt x="43" y="135"/>
                  <a:pt x="72" y="135"/>
                  <a:pt x="96" y="135"/>
                </a:cubicBezTo>
                <a:cubicBezTo>
                  <a:pt x="120" y="135"/>
                  <a:pt x="138" y="135"/>
                  <a:pt x="156" y="129"/>
                </a:cubicBezTo>
                <a:cubicBezTo>
                  <a:pt x="168" y="106"/>
                  <a:pt x="168" y="46"/>
                  <a:pt x="168" y="22"/>
                </a:cubicBezTo>
                <a:cubicBezTo>
                  <a:pt x="135" y="14"/>
                  <a:pt x="108" y="0"/>
                  <a:pt x="8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7" name="Google Shape;6052;p10">
            <a:extLst>
              <a:ext uri="{FF2B5EF4-FFF2-40B4-BE49-F238E27FC236}">
                <a16:creationId xmlns:a16="http://schemas.microsoft.com/office/drawing/2014/main" id="{0A9ECA70-230D-CF8D-F59C-1968AF08062E}"/>
              </a:ext>
            </a:extLst>
          </p:cNvPr>
          <p:cNvSpPr/>
          <p:nvPr userDrawn="1"/>
        </p:nvSpPr>
        <p:spPr>
          <a:xfrm>
            <a:off x="989474" y="331964"/>
            <a:ext cx="13753" cy="10468"/>
          </a:xfrm>
          <a:custGeom>
            <a:avLst/>
            <a:gdLst/>
            <a:ahLst/>
            <a:cxnLst/>
            <a:rect l="l" t="t" r="r" b="b"/>
            <a:pathLst>
              <a:path w="180" h="137" extrusionOk="0">
                <a:moveTo>
                  <a:pt x="79" y="0"/>
                </a:moveTo>
                <a:cubicBezTo>
                  <a:pt x="67" y="0"/>
                  <a:pt x="56" y="1"/>
                  <a:pt x="49" y="5"/>
                </a:cubicBezTo>
                <a:cubicBezTo>
                  <a:pt x="13" y="17"/>
                  <a:pt x="13" y="65"/>
                  <a:pt x="1" y="136"/>
                </a:cubicBezTo>
                <a:cubicBezTo>
                  <a:pt x="72" y="124"/>
                  <a:pt x="120" y="136"/>
                  <a:pt x="168" y="113"/>
                </a:cubicBezTo>
                <a:cubicBezTo>
                  <a:pt x="180" y="89"/>
                  <a:pt x="168" y="53"/>
                  <a:pt x="168" y="5"/>
                </a:cubicBezTo>
                <a:cubicBezTo>
                  <a:pt x="136" y="5"/>
                  <a:pt x="104" y="0"/>
                  <a:pt x="7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8" name="Google Shape;6053;p10">
            <a:extLst>
              <a:ext uri="{FF2B5EF4-FFF2-40B4-BE49-F238E27FC236}">
                <a16:creationId xmlns:a16="http://schemas.microsoft.com/office/drawing/2014/main" id="{51493446-05C0-EF75-7F5C-46E5B0D52332}"/>
              </a:ext>
            </a:extLst>
          </p:cNvPr>
          <p:cNvSpPr/>
          <p:nvPr userDrawn="1"/>
        </p:nvSpPr>
        <p:spPr>
          <a:xfrm>
            <a:off x="1307932" y="18701"/>
            <a:ext cx="12760" cy="12607"/>
          </a:xfrm>
          <a:custGeom>
            <a:avLst/>
            <a:gdLst/>
            <a:ahLst/>
            <a:cxnLst/>
            <a:rect l="l" t="t" r="r" b="b"/>
            <a:pathLst>
              <a:path w="167" h="165" extrusionOk="0">
                <a:moveTo>
                  <a:pt x="83" y="1"/>
                </a:moveTo>
                <a:cubicBezTo>
                  <a:pt x="63" y="1"/>
                  <a:pt x="42" y="4"/>
                  <a:pt x="36" y="10"/>
                </a:cubicBezTo>
                <a:cubicBezTo>
                  <a:pt x="12" y="45"/>
                  <a:pt x="12" y="81"/>
                  <a:pt x="0" y="164"/>
                </a:cubicBezTo>
                <a:cubicBezTo>
                  <a:pt x="72" y="141"/>
                  <a:pt x="131" y="141"/>
                  <a:pt x="155" y="117"/>
                </a:cubicBezTo>
                <a:cubicBezTo>
                  <a:pt x="167" y="105"/>
                  <a:pt x="155" y="22"/>
                  <a:pt x="131" y="10"/>
                </a:cubicBezTo>
                <a:cubicBezTo>
                  <a:pt x="125" y="4"/>
                  <a:pt x="104" y="1"/>
                  <a:pt x="8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19" name="Google Shape;6054;p10">
            <a:extLst>
              <a:ext uri="{FF2B5EF4-FFF2-40B4-BE49-F238E27FC236}">
                <a16:creationId xmlns:a16="http://schemas.microsoft.com/office/drawing/2014/main" id="{74F486BB-C7DB-0CDD-F835-22D91A8FD9CA}"/>
              </a:ext>
            </a:extLst>
          </p:cNvPr>
          <p:cNvSpPr/>
          <p:nvPr userDrawn="1"/>
        </p:nvSpPr>
        <p:spPr>
          <a:xfrm>
            <a:off x="1005901" y="26113"/>
            <a:ext cx="11002" cy="10620"/>
          </a:xfrm>
          <a:custGeom>
            <a:avLst/>
            <a:gdLst/>
            <a:ahLst/>
            <a:cxnLst/>
            <a:rect l="l" t="t" r="r" b="b"/>
            <a:pathLst>
              <a:path w="144" h="139" extrusionOk="0">
                <a:moveTo>
                  <a:pt x="78" y="0"/>
                </a:moveTo>
                <a:cubicBezTo>
                  <a:pt x="57" y="0"/>
                  <a:pt x="33" y="8"/>
                  <a:pt x="12" y="8"/>
                </a:cubicBezTo>
                <a:cubicBezTo>
                  <a:pt x="12" y="44"/>
                  <a:pt x="0" y="91"/>
                  <a:pt x="12" y="127"/>
                </a:cubicBezTo>
                <a:cubicBezTo>
                  <a:pt x="24" y="139"/>
                  <a:pt x="84" y="139"/>
                  <a:pt x="143" y="139"/>
                </a:cubicBezTo>
                <a:cubicBezTo>
                  <a:pt x="131" y="79"/>
                  <a:pt x="131" y="32"/>
                  <a:pt x="119" y="20"/>
                </a:cubicBezTo>
                <a:cubicBezTo>
                  <a:pt x="109" y="4"/>
                  <a:pt x="95" y="0"/>
                  <a:pt x="78"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0" name="Google Shape;6055;p10">
            <a:extLst>
              <a:ext uri="{FF2B5EF4-FFF2-40B4-BE49-F238E27FC236}">
                <a16:creationId xmlns:a16="http://schemas.microsoft.com/office/drawing/2014/main" id="{7B8F5406-F680-5630-6E3D-8AF19CA3C851}"/>
              </a:ext>
            </a:extLst>
          </p:cNvPr>
          <p:cNvSpPr/>
          <p:nvPr userDrawn="1"/>
        </p:nvSpPr>
        <p:spPr>
          <a:xfrm>
            <a:off x="1262394" y="136748"/>
            <a:ext cx="11919" cy="13371"/>
          </a:xfrm>
          <a:custGeom>
            <a:avLst/>
            <a:gdLst/>
            <a:ahLst/>
            <a:cxnLst/>
            <a:rect l="l" t="t" r="r" b="b"/>
            <a:pathLst>
              <a:path w="156" h="175" extrusionOk="0">
                <a:moveTo>
                  <a:pt x="1" y="1"/>
                </a:moveTo>
                <a:cubicBezTo>
                  <a:pt x="1" y="72"/>
                  <a:pt x="1" y="120"/>
                  <a:pt x="13" y="143"/>
                </a:cubicBezTo>
                <a:cubicBezTo>
                  <a:pt x="28" y="166"/>
                  <a:pt x="57" y="174"/>
                  <a:pt x="83" y="174"/>
                </a:cubicBezTo>
                <a:cubicBezTo>
                  <a:pt x="98" y="174"/>
                  <a:pt x="111" y="172"/>
                  <a:pt x="120" y="167"/>
                </a:cubicBezTo>
                <a:cubicBezTo>
                  <a:pt x="132" y="143"/>
                  <a:pt x="156" y="72"/>
                  <a:pt x="132" y="60"/>
                </a:cubicBezTo>
                <a:cubicBezTo>
                  <a:pt x="120" y="24"/>
                  <a:pt x="60" y="24"/>
                  <a:pt x="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1" name="Google Shape;6056;p10">
            <a:extLst>
              <a:ext uri="{FF2B5EF4-FFF2-40B4-BE49-F238E27FC236}">
                <a16:creationId xmlns:a16="http://schemas.microsoft.com/office/drawing/2014/main" id="{4027B7E6-87DD-744C-AC5B-BE82DF205B24}"/>
              </a:ext>
            </a:extLst>
          </p:cNvPr>
          <p:cNvSpPr/>
          <p:nvPr userDrawn="1"/>
        </p:nvSpPr>
        <p:spPr>
          <a:xfrm>
            <a:off x="1656341" y="154933"/>
            <a:ext cx="11002" cy="11002"/>
          </a:xfrm>
          <a:custGeom>
            <a:avLst/>
            <a:gdLst/>
            <a:ahLst/>
            <a:cxnLst/>
            <a:rect l="l" t="t" r="r" b="b"/>
            <a:pathLst>
              <a:path w="144" h="144" extrusionOk="0">
                <a:moveTo>
                  <a:pt x="131" y="1"/>
                </a:moveTo>
                <a:lnTo>
                  <a:pt x="131" y="1"/>
                </a:lnTo>
                <a:cubicBezTo>
                  <a:pt x="107" y="7"/>
                  <a:pt x="84" y="7"/>
                  <a:pt x="63" y="7"/>
                </a:cubicBezTo>
                <a:cubicBezTo>
                  <a:pt x="42" y="7"/>
                  <a:pt x="24" y="7"/>
                  <a:pt x="12" y="13"/>
                </a:cubicBezTo>
                <a:cubicBezTo>
                  <a:pt x="0" y="24"/>
                  <a:pt x="0" y="84"/>
                  <a:pt x="0" y="144"/>
                </a:cubicBezTo>
                <a:cubicBezTo>
                  <a:pt x="60" y="132"/>
                  <a:pt x="119" y="132"/>
                  <a:pt x="119" y="120"/>
                </a:cubicBezTo>
                <a:cubicBezTo>
                  <a:pt x="143" y="84"/>
                  <a:pt x="131" y="48"/>
                  <a:pt x="131"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2" name="Google Shape;6057;p10">
            <a:extLst>
              <a:ext uri="{FF2B5EF4-FFF2-40B4-BE49-F238E27FC236}">
                <a16:creationId xmlns:a16="http://schemas.microsoft.com/office/drawing/2014/main" id="{648FDA85-667F-E8EC-13FB-580AD9113232}"/>
              </a:ext>
            </a:extLst>
          </p:cNvPr>
          <p:cNvSpPr/>
          <p:nvPr userDrawn="1"/>
        </p:nvSpPr>
        <p:spPr>
          <a:xfrm>
            <a:off x="1026836" y="610921"/>
            <a:ext cx="11843" cy="12607"/>
          </a:xfrm>
          <a:custGeom>
            <a:avLst/>
            <a:gdLst/>
            <a:ahLst/>
            <a:cxnLst/>
            <a:rect l="l" t="t" r="r" b="b"/>
            <a:pathLst>
              <a:path w="155" h="165" extrusionOk="0">
                <a:moveTo>
                  <a:pt x="72" y="1"/>
                </a:moveTo>
                <a:cubicBezTo>
                  <a:pt x="51" y="1"/>
                  <a:pt x="30" y="4"/>
                  <a:pt x="24" y="10"/>
                </a:cubicBezTo>
                <a:cubicBezTo>
                  <a:pt x="0" y="45"/>
                  <a:pt x="24" y="93"/>
                  <a:pt x="0" y="164"/>
                </a:cubicBezTo>
                <a:cubicBezTo>
                  <a:pt x="60" y="152"/>
                  <a:pt x="119" y="152"/>
                  <a:pt x="119" y="129"/>
                </a:cubicBezTo>
                <a:cubicBezTo>
                  <a:pt x="155" y="105"/>
                  <a:pt x="143" y="45"/>
                  <a:pt x="119" y="10"/>
                </a:cubicBezTo>
                <a:cubicBezTo>
                  <a:pt x="113" y="4"/>
                  <a:pt x="92" y="1"/>
                  <a:pt x="72"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3" name="Google Shape;6058;p10">
            <a:extLst>
              <a:ext uri="{FF2B5EF4-FFF2-40B4-BE49-F238E27FC236}">
                <a16:creationId xmlns:a16="http://schemas.microsoft.com/office/drawing/2014/main" id="{22305717-4B89-3666-A14E-17E042289281}"/>
              </a:ext>
            </a:extLst>
          </p:cNvPr>
          <p:cNvSpPr/>
          <p:nvPr userDrawn="1"/>
        </p:nvSpPr>
        <p:spPr>
          <a:xfrm>
            <a:off x="1635406" y="280008"/>
            <a:ext cx="10086" cy="11461"/>
          </a:xfrm>
          <a:custGeom>
            <a:avLst/>
            <a:gdLst/>
            <a:ahLst/>
            <a:cxnLst/>
            <a:rect l="l" t="t" r="r" b="b"/>
            <a:pathLst>
              <a:path w="132" h="150" extrusionOk="0">
                <a:moveTo>
                  <a:pt x="70" y="1"/>
                </a:moveTo>
                <a:cubicBezTo>
                  <a:pt x="48" y="1"/>
                  <a:pt x="24" y="7"/>
                  <a:pt x="12" y="19"/>
                </a:cubicBezTo>
                <a:cubicBezTo>
                  <a:pt x="0" y="31"/>
                  <a:pt x="0" y="90"/>
                  <a:pt x="12" y="114"/>
                </a:cubicBezTo>
                <a:cubicBezTo>
                  <a:pt x="12" y="138"/>
                  <a:pt x="72" y="138"/>
                  <a:pt x="131" y="150"/>
                </a:cubicBezTo>
                <a:cubicBezTo>
                  <a:pt x="119" y="78"/>
                  <a:pt x="131" y="31"/>
                  <a:pt x="119" y="19"/>
                </a:cubicBezTo>
                <a:cubicBezTo>
                  <a:pt x="113" y="7"/>
                  <a:pt x="93" y="1"/>
                  <a:pt x="7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4" name="Google Shape;6059;p10">
            <a:extLst>
              <a:ext uri="{FF2B5EF4-FFF2-40B4-BE49-F238E27FC236}">
                <a16:creationId xmlns:a16="http://schemas.microsoft.com/office/drawing/2014/main" id="{66438C87-6F71-68F9-E8D0-E890A49218D8}"/>
              </a:ext>
            </a:extLst>
          </p:cNvPr>
          <p:cNvSpPr/>
          <p:nvPr userDrawn="1"/>
        </p:nvSpPr>
        <p:spPr>
          <a:xfrm>
            <a:off x="797543" y="600454"/>
            <a:ext cx="11002" cy="10315"/>
          </a:xfrm>
          <a:custGeom>
            <a:avLst/>
            <a:gdLst/>
            <a:ahLst/>
            <a:cxnLst/>
            <a:rect l="l" t="t" r="r" b="b"/>
            <a:pathLst>
              <a:path w="144" h="135" extrusionOk="0">
                <a:moveTo>
                  <a:pt x="63" y="1"/>
                </a:moveTo>
                <a:cubicBezTo>
                  <a:pt x="45" y="1"/>
                  <a:pt x="25" y="4"/>
                  <a:pt x="1" y="4"/>
                </a:cubicBezTo>
                <a:cubicBezTo>
                  <a:pt x="13" y="51"/>
                  <a:pt x="1" y="87"/>
                  <a:pt x="13" y="123"/>
                </a:cubicBezTo>
                <a:cubicBezTo>
                  <a:pt x="25" y="135"/>
                  <a:pt x="84" y="135"/>
                  <a:pt x="144" y="135"/>
                </a:cubicBezTo>
                <a:cubicBezTo>
                  <a:pt x="132" y="75"/>
                  <a:pt x="132" y="28"/>
                  <a:pt x="108" y="16"/>
                </a:cubicBezTo>
                <a:cubicBezTo>
                  <a:pt x="96" y="4"/>
                  <a:pt x="81" y="1"/>
                  <a:pt x="63"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5" name="Google Shape;6060;p10">
            <a:extLst>
              <a:ext uri="{FF2B5EF4-FFF2-40B4-BE49-F238E27FC236}">
                <a16:creationId xmlns:a16="http://schemas.microsoft.com/office/drawing/2014/main" id="{B057763C-1AA5-D2F1-9032-26C5D63FEC89}"/>
              </a:ext>
            </a:extLst>
          </p:cNvPr>
          <p:cNvSpPr/>
          <p:nvPr userDrawn="1"/>
        </p:nvSpPr>
        <p:spPr>
          <a:xfrm>
            <a:off x="1669942" y="135831"/>
            <a:ext cx="10086" cy="11002"/>
          </a:xfrm>
          <a:custGeom>
            <a:avLst/>
            <a:gdLst/>
            <a:ahLst/>
            <a:cxnLst/>
            <a:rect l="l" t="t" r="r" b="b"/>
            <a:pathLst>
              <a:path w="132" h="144" extrusionOk="0">
                <a:moveTo>
                  <a:pt x="120" y="1"/>
                </a:moveTo>
                <a:cubicBezTo>
                  <a:pt x="84" y="1"/>
                  <a:pt x="25" y="1"/>
                  <a:pt x="13" y="13"/>
                </a:cubicBezTo>
                <a:cubicBezTo>
                  <a:pt x="1" y="24"/>
                  <a:pt x="1" y="84"/>
                  <a:pt x="1" y="144"/>
                </a:cubicBezTo>
                <a:cubicBezTo>
                  <a:pt x="60" y="132"/>
                  <a:pt x="120" y="132"/>
                  <a:pt x="120" y="120"/>
                </a:cubicBezTo>
                <a:cubicBezTo>
                  <a:pt x="132" y="84"/>
                  <a:pt x="120" y="36"/>
                  <a:pt x="12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6" name="Google Shape;6061;p10">
            <a:extLst>
              <a:ext uri="{FF2B5EF4-FFF2-40B4-BE49-F238E27FC236}">
                <a16:creationId xmlns:a16="http://schemas.microsoft.com/office/drawing/2014/main" id="{96E6F2AB-020A-2FC3-043B-F58A2B350128}"/>
              </a:ext>
            </a:extLst>
          </p:cNvPr>
          <p:cNvSpPr/>
          <p:nvPr userDrawn="1"/>
        </p:nvSpPr>
        <p:spPr>
          <a:xfrm>
            <a:off x="1294255" y="394311"/>
            <a:ext cx="11919" cy="11766"/>
          </a:xfrm>
          <a:custGeom>
            <a:avLst/>
            <a:gdLst/>
            <a:ahLst/>
            <a:cxnLst/>
            <a:rect l="l" t="t" r="r" b="b"/>
            <a:pathLst>
              <a:path w="156" h="154" extrusionOk="0">
                <a:moveTo>
                  <a:pt x="59" y="1"/>
                </a:moveTo>
                <a:cubicBezTo>
                  <a:pt x="48" y="1"/>
                  <a:pt x="40" y="4"/>
                  <a:pt x="36" y="11"/>
                </a:cubicBezTo>
                <a:cubicBezTo>
                  <a:pt x="1" y="23"/>
                  <a:pt x="12" y="82"/>
                  <a:pt x="1" y="154"/>
                </a:cubicBezTo>
                <a:cubicBezTo>
                  <a:pt x="72" y="142"/>
                  <a:pt x="120" y="142"/>
                  <a:pt x="131" y="130"/>
                </a:cubicBezTo>
                <a:cubicBezTo>
                  <a:pt x="155" y="94"/>
                  <a:pt x="155" y="35"/>
                  <a:pt x="131" y="23"/>
                </a:cubicBezTo>
                <a:cubicBezTo>
                  <a:pt x="115" y="15"/>
                  <a:pt x="82" y="1"/>
                  <a:pt x="59"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7" name="Google Shape;6062;p10">
            <a:extLst>
              <a:ext uri="{FF2B5EF4-FFF2-40B4-BE49-F238E27FC236}">
                <a16:creationId xmlns:a16="http://schemas.microsoft.com/office/drawing/2014/main" id="{9A2C563A-D573-372E-7DD5-F1723450D846}"/>
              </a:ext>
            </a:extLst>
          </p:cNvPr>
          <p:cNvSpPr/>
          <p:nvPr userDrawn="1"/>
        </p:nvSpPr>
        <p:spPr>
          <a:xfrm>
            <a:off x="1142361" y="83952"/>
            <a:ext cx="11002" cy="11690"/>
          </a:xfrm>
          <a:custGeom>
            <a:avLst/>
            <a:gdLst/>
            <a:ahLst/>
            <a:cxnLst/>
            <a:rect l="l" t="t" r="r" b="b"/>
            <a:pathLst>
              <a:path w="144" h="153" extrusionOk="0">
                <a:moveTo>
                  <a:pt x="0" y="1"/>
                </a:moveTo>
                <a:lnTo>
                  <a:pt x="0" y="1"/>
                </a:lnTo>
                <a:cubicBezTo>
                  <a:pt x="12" y="61"/>
                  <a:pt x="12" y="120"/>
                  <a:pt x="36" y="144"/>
                </a:cubicBezTo>
                <a:cubicBezTo>
                  <a:pt x="48" y="150"/>
                  <a:pt x="69" y="153"/>
                  <a:pt x="88" y="153"/>
                </a:cubicBezTo>
                <a:cubicBezTo>
                  <a:pt x="107" y="153"/>
                  <a:pt x="125" y="150"/>
                  <a:pt x="131" y="144"/>
                </a:cubicBezTo>
                <a:cubicBezTo>
                  <a:pt x="143" y="108"/>
                  <a:pt x="143" y="49"/>
                  <a:pt x="131" y="37"/>
                </a:cubicBezTo>
                <a:cubicBezTo>
                  <a:pt x="119" y="1"/>
                  <a:pt x="72" y="25"/>
                  <a:pt x="0"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8" name="Google Shape;6063;p10">
            <a:extLst>
              <a:ext uri="{FF2B5EF4-FFF2-40B4-BE49-F238E27FC236}">
                <a16:creationId xmlns:a16="http://schemas.microsoft.com/office/drawing/2014/main" id="{32AE55DF-9F9E-C8FC-3AEC-412881B85D24}"/>
              </a:ext>
            </a:extLst>
          </p:cNvPr>
          <p:cNvSpPr/>
          <p:nvPr userDrawn="1"/>
        </p:nvSpPr>
        <p:spPr>
          <a:xfrm>
            <a:off x="1977474" y="791315"/>
            <a:ext cx="10926" cy="10468"/>
          </a:xfrm>
          <a:custGeom>
            <a:avLst/>
            <a:gdLst/>
            <a:ahLst/>
            <a:cxnLst/>
            <a:rect l="l" t="t" r="r" b="b"/>
            <a:pathLst>
              <a:path w="143" h="137" extrusionOk="0">
                <a:moveTo>
                  <a:pt x="85" y="1"/>
                </a:moveTo>
                <a:cubicBezTo>
                  <a:pt x="64" y="1"/>
                  <a:pt x="32" y="6"/>
                  <a:pt x="0" y="6"/>
                </a:cubicBezTo>
                <a:cubicBezTo>
                  <a:pt x="0" y="54"/>
                  <a:pt x="0" y="89"/>
                  <a:pt x="24" y="125"/>
                </a:cubicBezTo>
                <a:cubicBezTo>
                  <a:pt x="36" y="137"/>
                  <a:pt x="83" y="137"/>
                  <a:pt x="143" y="137"/>
                </a:cubicBezTo>
                <a:cubicBezTo>
                  <a:pt x="143" y="77"/>
                  <a:pt x="143" y="30"/>
                  <a:pt x="107" y="6"/>
                </a:cubicBezTo>
                <a:cubicBezTo>
                  <a:pt x="103" y="2"/>
                  <a:pt x="95" y="1"/>
                  <a:pt x="8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29" name="Google Shape;6064;p10">
            <a:extLst>
              <a:ext uri="{FF2B5EF4-FFF2-40B4-BE49-F238E27FC236}">
                <a16:creationId xmlns:a16="http://schemas.microsoft.com/office/drawing/2014/main" id="{8C5BD5D6-94BB-4CD3-7DAF-8D6C05A2139B}"/>
              </a:ext>
            </a:extLst>
          </p:cNvPr>
          <p:cNvSpPr/>
          <p:nvPr userDrawn="1"/>
        </p:nvSpPr>
        <p:spPr>
          <a:xfrm>
            <a:off x="1930103" y="273743"/>
            <a:ext cx="10086" cy="10468"/>
          </a:xfrm>
          <a:custGeom>
            <a:avLst/>
            <a:gdLst/>
            <a:ahLst/>
            <a:cxnLst/>
            <a:rect l="l" t="t" r="r" b="b"/>
            <a:pathLst>
              <a:path w="132" h="137" extrusionOk="0">
                <a:moveTo>
                  <a:pt x="49" y="0"/>
                </a:moveTo>
                <a:cubicBezTo>
                  <a:pt x="37" y="0"/>
                  <a:pt x="25" y="1"/>
                  <a:pt x="13" y="5"/>
                </a:cubicBezTo>
                <a:cubicBezTo>
                  <a:pt x="1" y="17"/>
                  <a:pt x="1" y="77"/>
                  <a:pt x="1" y="136"/>
                </a:cubicBezTo>
                <a:cubicBezTo>
                  <a:pt x="61" y="124"/>
                  <a:pt x="108" y="136"/>
                  <a:pt x="120" y="113"/>
                </a:cubicBezTo>
                <a:cubicBezTo>
                  <a:pt x="132" y="101"/>
                  <a:pt x="132" y="41"/>
                  <a:pt x="132" y="5"/>
                </a:cubicBezTo>
                <a:cubicBezTo>
                  <a:pt x="100" y="5"/>
                  <a:pt x="74" y="0"/>
                  <a:pt x="4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0" name="Google Shape;6065;p10">
            <a:extLst>
              <a:ext uri="{FF2B5EF4-FFF2-40B4-BE49-F238E27FC236}">
                <a16:creationId xmlns:a16="http://schemas.microsoft.com/office/drawing/2014/main" id="{0DA52EC7-2E19-2623-0740-EAE22D71A45E}"/>
              </a:ext>
            </a:extLst>
          </p:cNvPr>
          <p:cNvSpPr/>
          <p:nvPr userDrawn="1"/>
        </p:nvSpPr>
        <p:spPr>
          <a:xfrm>
            <a:off x="1811903" y="565231"/>
            <a:ext cx="9169" cy="14135"/>
          </a:xfrm>
          <a:custGeom>
            <a:avLst/>
            <a:gdLst/>
            <a:ahLst/>
            <a:cxnLst/>
            <a:rect l="l" t="t" r="r" b="b"/>
            <a:pathLst>
              <a:path w="120" h="185" extrusionOk="0">
                <a:moveTo>
                  <a:pt x="119" y="0"/>
                </a:moveTo>
                <a:cubicBezTo>
                  <a:pt x="60" y="12"/>
                  <a:pt x="0" y="12"/>
                  <a:pt x="12" y="48"/>
                </a:cubicBezTo>
                <a:cubicBezTo>
                  <a:pt x="0" y="96"/>
                  <a:pt x="0" y="131"/>
                  <a:pt x="12" y="179"/>
                </a:cubicBezTo>
                <a:cubicBezTo>
                  <a:pt x="12" y="179"/>
                  <a:pt x="44" y="184"/>
                  <a:pt x="65" y="184"/>
                </a:cubicBezTo>
                <a:cubicBezTo>
                  <a:pt x="76" y="184"/>
                  <a:pt x="84" y="183"/>
                  <a:pt x="84" y="179"/>
                </a:cubicBezTo>
                <a:cubicBezTo>
                  <a:pt x="107" y="131"/>
                  <a:pt x="107" y="72"/>
                  <a:pt x="11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1" name="Google Shape;6066;p10">
            <a:extLst>
              <a:ext uri="{FF2B5EF4-FFF2-40B4-BE49-F238E27FC236}">
                <a16:creationId xmlns:a16="http://schemas.microsoft.com/office/drawing/2014/main" id="{3E190A79-9F01-208A-5569-E87B726E8FC5}"/>
              </a:ext>
            </a:extLst>
          </p:cNvPr>
          <p:cNvSpPr/>
          <p:nvPr userDrawn="1"/>
        </p:nvSpPr>
        <p:spPr>
          <a:xfrm>
            <a:off x="1130518" y="235922"/>
            <a:ext cx="11919" cy="11155"/>
          </a:xfrm>
          <a:custGeom>
            <a:avLst/>
            <a:gdLst/>
            <a:ahLst/>
            <a:cxnLst/>
            <a:rect l="l" t="t" r="r" b="b"/>
            <a:pathLst>
              <a:path w="156" h="146" extrusionOk="0">
                <a:moveTo>
                  <a:pt x="0" y="0"/>
                </a:moveTo>
                <a:lnTo>
                  <a:pt x="0" y="0"/>
                </a:lnTo>
                <a:cubicBezTo>
                  <a:pt x="12" y="60"/>
                  <a:pt x="0" y="96"/>
                  <a:pt x="36" y="131"/>
                </a:cubicBezTo>
                <a:cubicBezTo>
                  <a:pt x="41" y="141"/>
                  <a:pt x="57" y="145"/>
                  <a:pt x="74" y="145"/>
                </a:cubicBezTo>
                <a:cubicBezTo>
                  <a:pt x="98" y="145"/>
                  <a:pt x="124" y="138"/>
                  <a:pt x="131" y="131"/>
                </a:cubicBezTo>
                <a:cubicBezTo>
                  <a:pt x="155" y="119"/>
                  <a:pt x="155" y="36"/>
                  <a:pt x="131" y="24"/>
                </a:cubicBezTo>
                <a:cubicBezTo>
                  <a:pt x="119" y="0"/>
                  <a:pt x="60" y="12"/>
                  <a:pt x="0"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2" name="Google Shape;6067;p10">
            <a:extLst>
              <a:ext uri="{FF2B5EF4-FFF2-40B4-BE49-F238E27FC236}">
                <a16:creationId xmlns:a16="http://schemas.microsoft.com/office/drawing/2014/main" id="{38579D1E-D6DB-DF3F-A297-538A0D65BCF7}"/>
              </a:ext>
            </a:extLst>
          </p:cNvPr>
          <p:cNvSpPr/>
          <p:nvPr userDrawn="1"/>
        </p:nvSpPr>
        <p:spPr>
          <a:xfrm>
            <a:off x="1803728" y="509760"/>
            <a:ext cx="12760" cy="12760"/>
          </a:xfrm>
          <a:custGeom>
            <a:avLst/>
            <a:gdLst/>
            <a:ahLst/>
            <a:cxnLst/>
            <a:rect l="l" t="t" r="r" b="b"/>
            <a:pathLst>
              <a:path w="167" h="167" extrusionOk="0">
                <a:moveTo>
                  <a:pt x="119" y="0"/>
                </a:moveTo>
                <a:cubicBezTo>
                  <a:pt x="71" y="24"/>
                  <a:pt x="48" y="60"/>
                  <a:pt x="0" y="83"/>
                </a:cubicBezTo>
                <a:lnTo>
                  <a:pt x="71" y="167"/>
                </a:lnTo>
                <a:cubicBezTo>
                  <a:pt x="107" y="119"/>
                  <a:pt x="131" y="83"/>
                  <a:pt x="167" y="48"/>
                </a:cubicBezTo>
                <a:cubicBezTo>
                  <a:pt x="131" y="24"/>
                  <a:pt x="119" y="0"/>
                  <a:pt x="119"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3" name="Google Shape;6068;p10">
            <a:extLst>
              <a:ext uri="{FF2B5EF4-FFF2-40B4-BE49-F238E27FC236}">
                <a16:creationId xmlns:a16="http://schemas.microsoft.com/office/drawing/2014/main" id="{784195EA-8C11-BFEA-99EA-A7D82A8BB621}"/>
              </a:ext>
            </a:extLst>
          </p:cNvPr>
          <p:cNvSpPr/>
          <p:nvPr userDrawn="1"/>
        </p:nvSpPr>
        <p:spPr>
          <a:xfrm>
            <a:off x="1565342" y="503648"/>
            <a:ext cx="11002" cy="10697"/>
          </a:xfrm>
          <a:custGeom>
            <a:avLst/>
            <a:gdLst/>
            <a:ahLst/>
            <a:cxnLst/>
            <a:rect l="l" t="t" r="r" b="b"/>
            <a:pathLst>
              <a:path w="144" h="140" extrusionOk="0">
                <a:moveTo>
                  <a:pt x="75" y="1"/>
                </a:moveTo>
                <a:cubicBezTo>
                  <a:pt x="51" y="1"/>
                  <a:pt x="26" y="9"/>
                  <a:pt x="12" y="9"/>
                </a:cubicBezTo>
                <a:cubicBezTo>
                  <a:pt x="12" y="32"/>
                  <a:pt x="1" y="80"/>
                  <a:pt x="12" y="104"/>
                </a:cubicBezTo>
                <a:cubicBezTo>
                  <a:pt x="24" y="128"/>
                  <a:pt x="84" y="128"/>
                  <a:pt x="143" y="140"/>
                </a:cubicBezTo>
                <a:cubicBezTo>
                  <a:pt x="143" y="80"/>
                  <a:pt x="143" y="32"/>
                  <a:pt x="120" y="21"/>
                </a:cubicBezTo>
                <a:cubicBezTo>
                  <a:pt x="109" y="5"/>
                  <a:pt x="93" y="1"/>
                  <a:pt x="75"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sp>
        <p:nvSpPr>
          <p:cNvPr id="234" name="Google Shape;6069;p10">
            <a:extLst>
              <a:ext uri="{FF2B5EF4-FFF2-40B4-BE49-F238E27FC236}">
                <a16:creationId xmlns:a16="http://schemas.microsoft.com/office/drawing/2014/main" id="{C3B8A4AE-8AD1-9211-DBC7-E792D1CEA96C}"/>
              </a:ext>
            </a:extLst>
          </p:cNvPr>
          <p:cNvSpPr/>
          <p:nvPr userDrawn="1"/>
        </p:nvSpPr>
        <p:spPr>
          <a:xfrm>
            <a:off x="1078639" y="189086"/>
            <a:ext cx="11919" cy="11384"/>
          </a:xfrm>
          <a:custGeom>
            <a:avLst/>
            <a:gdLst/>
            <a:ahLst/>
            <a:cxnLst/>
            <a:rect l="l" t="t" r="r" b="b"/>
            <a:pathLst>
              <a:path w="156" h="149" extrusionOk="0">
                <a:moveTo>
                  <a:pt x="66" y="0"/>
                </a:moveTo>
                <a:cubicBezTo>
                  <a:pt x="45" y="0"/>
                  <a:pt x="25" y="6"/>
                  <a:pt x="13" y="18"/>
                </a:cubicBezTo>
                <a:cubicBezTo>
                  <a:pt x="1" y="30"/>
                  <a:pt x="1" y="101"/>
                  <a:pt x="13" y="113"/>
                </a:cubicBezTo>
                <a:cubicBezTo>
                  <a:pt x="36" y="137"/>
                  <a:pt x="84" y="137"/>
                  <a:pt x="156" y="149"/>
                </a:cubicBezTo>
                <a:cubicBezTo>
                  <a:pt x="144" y="78"/>
                  <a:pt x="144" y="30"/>
                  <a:pt x="120" y="18"/>
                </a:cubicBezTo>
                <a:cubicBezTo>
                  <a:pt x="108" y="6"/>
                  <a:pt x="87" y="0"/>
                  <a:pt x="66"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a:p>
        </p:txBody>
      </p:sp>
      <p:grpSp>
        <p:nvGrpSpPr>
          <p:cNvPr id="43" name="Group 42">
            <a:extLst>
              <a:ext uri="{FF2B5EF4-FFF2-40B4-BE49-F238E27FC236}">
                <a16:creationId xmlns:a16="http://schemas.microsoft.com/office/drawing/2014/main" id="{AEB579F4-E222-332E-4724-687C6A522D1B}"/>
              </a:ext>
            </a:extLst>
          </p:cNvPr>
          <p:cNvGrpSpPr/>
          <p:nvPr userDrawn="1"/>
        </p:nvGrpSpPr>
        <p:grpSpPr>
          <a:xfrm>
            <a:off x="10903065" y="5486861"/>
            <a:ext cx="1287223" cy="1371139"/>
            <a:chOff x="7850920" y="3776030"/>
            <a:chExt cx="1287223" cy="1371139"/>
          </a:xfrm>
        </p:grpSpPr>
        <p:sp>
          <p:nvSpPr>
            <p:cNvPr id="6" name="Google Shape;3575;p7">
              <a:extLst>
                <a:ext uri="{FF2B5EF4-FFF2-40B4-BE49-F238E27FC236}">
                  <a16:creationId xmlns:a16="http://schemas.microsoft.com/office/drawing/2014/main" id="{123A84AD-2D46-DEE3-C20C-D827A1462B7F}"/>
                </a:ext>
              </a:extLst>
            </p:cNvPr>
            <p:cNvSpPr/>
            <p:nvPr userDrawn="1"/>
          </p:nvSpPr>
          <p:spPr>
            <a:xfrm rot="10800000" flipH="1">
              <a:off x="7850920" y="3776030"/>
              <a:ext cx="1284873" cy="1367614"/>
            </a:xfrm>
            <a:custGeom>
              <a:avLst/>
              <a:gdLst/>
              <a:ahLst/>
              <a:cxnLst/>
              <a:rect l="l" t="t" r="r" b="b"/>
              <a:pathLst>
                <a:path w="13122" h="13967" extrusionOk="0">
                  <a:moveTo>
                    <a:pt x="1" y="0"/>
                  </a:moveTo>
                  <a:cubicBezTo>
                    <a:pt x="417" y="846"/>
                    <a:pt x="810" y="1727"/>
                    <a:pt x="1406" y="2417"/>
                  </a:cubicBezTo>
                  <a:cubicBezTo>
                    <a:pt x="2572" y="3786"/>
                    <a:pt x="4370" y="4477"/>
                    <a:pt x="5620" y="5751"/>
                  </a:cubicBezTo>
                  <a:cubicBezTo>
                    <a:pt x="6430" y="6584"/>
                    <a:pt x="6978" y="7620"/>
                    <a:pt x="7692" y="8525"/>
                  </a:cubicBezTo>
                  <a:cubicBezTo>
                    <a:pt x="9300" y="10537"/>
                    <a:pt x="11740" y="11823"/>
                    <a:pt x="13121" y="13966"/>
                  </a:cubicBezTo>
                  <a:lnTo>
                    <a:pt x="13121" y="12240"/>
                  </a:lnTo>
                  <a:cubicBezTo>
                    <a:pt x="9669" y="8096"/>
                    <a:pt x="4537" y="4941"/>
                    <a:pt x="2394"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76;p7">
              <a:extLst>
                <a:ext uri="{FF2B5EF4-FFF2-40B4-BE49-F238E27FC236}">
                  <a16:creationId xmlns:a16="http://schemas.microsoft.com/office/drawing/2014/main" id="{CCD26A8E-96BC-DB18-54F0-D13BC9D476B5}"/>
                </a:ext>
              </a:extLst>
            </p:cNvPr>
            <p:cNvSpPr/>
            <p:nvPr userDrawn="1"/>
          </p:nvSpPr>
          <p:spPr>
            <a:xfrm rot="10800000" flipH="1">
              <a:off x="8353432" y="4261016"/>
              <a:ext cx="784711" cy="886153"/>
            </a:xfrm>
            <a:custGeom>
              <a:avLst/>
              <a:gdLst/>
              <a:ahLst/>
              <a:cxnLst/>
              <a:rect l="l" t="t" r="r" b="b"/>
              <a:pathLst>
                <a:path w="8014" h="9050" extrusionOk="0">
                  <a:moveTo>
                    <a:pt x="0" y="1"/>
                  </a:moveTo>
                  <a:cubicBezTo>
                    <a:pt x="381" y="882"/>
                    <a:pt x="822" y="1739"/>
                    <a:pt x="1393" y="2513"/>
                  </a:cubicBezTo>
                  <a:cubicBezTo>
                    <a:pt x="2370" y="3822"/>
                    <a:pt x="3703" y="4799"/>
                    <a:pt x="4930" y="5846"/>
                  </a:cubicBezTo>
                  <a:cubicBezTo>
                    <a:pt x="6049" y="6835"/>
                    <a:pt x="7085" y="7906"/>
                    <a:pt x="8013" y="9049"/>
                  </a:cubicBezTo>
                  <a:lnTo>
                    <a:pt x="8013" y="6085"/>
                  </a:lnTo>
                  <a:cubicBezTo>
                    <a:pt x="7680" y="5763"/>
                    <a:pt x="7370" y="5430"/>
                    <a:pt x="7073" y="5096"/>
                  </a:cubicBezTo>
                  <a:cubicBezTo>
                    <a:pt x="5942" y="3811"/>
                    <a:pt x="5013" y="2322"/>
                    <a:pt x="4382" y="727"/>
                  </a:cubicBezTo>
                  <a:cubicBezTo>
                    <a:pt x="4287" y="489"/>
                    <a:pt x="4203" y="251"/>
                    <a:pt x="4108" y="1"/>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77;p7">
              <a:extLst>
                <a:ext uri="{FF2B5EF4-FFF2-40B4-BE49-F238E27FC236}">
                  <a16:creationId xmlns:a16="http://schemas.microsoft.com/office/drawing/2014/main" id="{85A209D7-B67C-47F9-9D16-E472326CA5AD}"/>
                </a:ext>
              </a:extLst>
            </p:cNvPr>
            <p:cNvSpPr/>
            <p:nvPr userDrawn="1"/>
          </p:nvSpPr>
          <p:spPr>
            <a:xfrm rot="10800000" flipH="1">
              <a:off x="8946812" y="4763528"/>
              <a:ext cx="191331" cy="382466"/>
            </a:xfrm>
            <a:custGeom>
              <a:avLst/>
              <a:gdLst/>
              <a:ahLst/>
              <a:cxnLst/>
              <a:rect l="l" t="t" r="r" b="b"/>
              <a:pathLst>
                <a:path w="1954" h="3906" extrusionOk="0">
                  <a:moveTo>
                    <a:pt x="1" y="0"/>
                  </a:moveTo>
                  <a:cubicBezTo>
                    <a:pt x="346" y="679"/>
                    <a:pt x="775" y="1286"/>
                    <a:pt x="1120" y="1941"/>
                  </a:cubicBezTo>
                  <a:cubicBezTo>
                    <a:pt x="1429" y="2584"/>
                    <a:pt x="1667" y="3251"/>
                    <a:pt x="1953" y="3906"/>
                  </a:cubicBezTo>
                  <a:lnTo>
                    <a:pt x="1953" y="1036"/>
                  </a:lnTo>
                  <a:lnTo>
                    <a:pt x="1858" y="858"/>
                  </a:lnTo>
                  <a:cubicBezTo>
                    <a:pt x="1727" y="584"/>
                    <a:pt x="1632" y="286"/>
                    <a:pt x="1572" y="0"/>
                  </a:cubicBezTo>
                  <a:close/>
                </a:path>
              </a:pathLst>
            </a:custGeom>
            <a:gradFill>
              <a:gsLst>
                <a:gs pos="0">
                  <a:schemeClr val="lt2"/>
                </a:gs>
                <a:gs pos="37000">
                  <a:schemeClr val="accent1"/>
                </a:gs>
                <a:gs pos="62000">
                  <a:schemeClr val="accent2"/>
                </a:gs>
                <a:gs pos="100000">
                  <a:schemeClr val="accent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5848;p10">
            <a:extLst>
              <a:ext uri="{FF2B5EF4-FFF2-40B4-BE49-F238E27FC236}">
                <a16:creationId xmlns:a16="http://schemas.microsoft.com/office/drawing/2014/main" id="{B2BEEBFA-F1CB-A46E-D710-AC0C65C58457}"/>
              </a:ext>
            </a:extLst>
          </p:cNvPr>
          <p:cNvSpPr/>
          <p:nvPr userDrawn="1"/>
        </p:nvSpPr>
        <p:spPr>
          <a:xfrm rot="10800000" flipV="1">
            <a:off x="10777183" y="5099432"/>
            <a:ext cx="1440463" cy="1755044"/>
          </a:xfrm>
          <a:custGeom>
            <a:avLst/>
            <a:gdLst/>
            <a:ahLst/>
            <a:cxnLst/>
            <a:rect l="l" t="t" r="r" b="b"/>
            <a:pathLst>
              <a:path w="42731" h="52063" extrusionOk="0">
                <a:moveTo>
                  <a:pt x="0" y="1"/>
                </a:moveTo>
                <a:lnTo>
                  <a:pt x="0" y="1"/>
                </a:lnTo>
                <a:cubicBezTo>
                  <a:pt x="1284" y="3494"/>
                  <a:pt x="3597" y="6535"/>
                  <a:pt x="5925" y="9428"/>
                </a:cubicBezTo>
                <a:cubicBezTo>
                  <a:pt x="8747" y="12936"/>
                  <a:pt x="11875" y="16188"/>
                  <a:pt x="15126" y="19300"/>
                </a:cubicBezTo>
                <a:cubicBezTo>
                  <a:pt x="18402" y="22435"/>
                  <a:pt x="21805" y="25434"/>
                  <a:pt x="25194" y="28449"/>
                </a:cubicBezTo>
                <a:cubicBezTo>
                  <a:pt x="28594" y="31474"/>
                  <a:pt x="32101" y="34464"/>
                  <a:pt x="35219" y="37787"/>
                </a:cubicBezTo>
                <a:cubicBezTo>
                  <a:pt x="39001" y="41820"/>
                  <a:pt x="40879" y="46917"/>
                  <a:pt x="42684" y="52047"/>
                </a:cubicBezTo>
                <a:cubicBezTo>
                  <a:pt x="42688" y="52058"/>
                  <a:pt x="42697" y="52063"/>
                  <a:pt x="42705" y="52063"/>
                </a:cubicBezTo>
                <a:cubicBezTo>
                  <a:pt x="42718" y="52063"/>
                  <a:pt x="42731" y="52052"/>
                  <a:pt x="42726" y="52036"/>
                </a:cubicBezTo>
                <a:cubicBezTo>
                  <a:pt x="41411" y="47816"/>
                  <a:pt x="40032" y="43563"/>
                  <a:pt x="37378" y="39961"/>
                </a:cubicBezTo>
                <a:cubicBezTo>
                  <a:pt x="34746" y="36388"/>
                  <a:pt x="31162" y="33456"/>
                  <a:pt x="27876" y="30504"/>
                </a:cubicBezTo>
                <a:cubicBezTo>
                  <a:pt x="21153" y="24463"/>
                  <a:pt x="14202" y="18613"/>
                  <a:pt x="8239" y="11791"/>
                </a:cubicBezTo>
                <a:cubicBezTo>
                  <a:pt x="6530" y="9838"/>
                  <a:pt x="4907" y="7807"/>
                  <a:pt x="3406" y="5690"/>
                </a:cubicBezTo>
                <a:cubicBezTo>
                  <a:pt x="2174" y="3952"/>
                  <a:pt x="767" y="2056"/>
                  <a:pt x="0" y="1"/>
                </a:cubicBezTo>
                <a:close/>
              </a:path>
            </a:pathLst>
          </a:custGeom>
          <a:gradFill>
            <a:gsLst>
              <a:gs pos="0">
                <a:schemeClr val="lt2"/>
              </a:gs>
              <a:gs pos="37000">
                <a:schemeClr val="accent1"/>
              </a:gs>
              <a:gs pos="62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1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8065F-5DA3-B34D-FDD5-75DCDA5B8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24C326-D47C-F580-B28B-5F9C1DB4E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4D85B3-F5A9-8922-0281-694F39E3A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A97F8-777E-4AC4-969D-BF2C9C1A7525}" type="datetimeFigureOut">
              <a:rPr lang="en-IN" smtClean="0"/>
              <a:t>17-03-2024</a:t>
            </a:fld>
            <a:endParaRPr lang="en-IN"/>
          </a:p>
        </p:txBody>
      </p:sp>
      <p:sp>
        <p:nvSpPr>
          <p:cNvPr id="5" name="Footer Placeholder 4">
            <a:extLst>
              <a:ext uri="{FF2B5EF4-FFF2-40B4-BE49-F238E27FC236}">
                <a16:creationId xmlns:a16="http://schemas.microsoft.com/office/drawing/2014/main" id="{A94BB000-D09E-57A4-AB88-92C8147D8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DB75FE-4CE6-5873-9182-432372CC13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0B1DA-5695-471F-947E-227EDE7360F0}" type="slidenum">
              <a:rPr lang="en-IN" smtClean="0"/>
              <a:t>‹#›</a:t>
            </a:fld>
            <a:endParaRPr lang="en-IN"/>
          </a:p>
        </p:txBody>
      </p:sp>
    </p:spTree>
    <p:extLst>
      <p:ext uri="{BB962C8B-B14F-4D97-AF65-F5344CB8AC3E}">
        <p14:creationId xmlns:p14="http://schemas.microsoft.com/office/powerpoint/2010/main" val="4230774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dharpurepranav/SQL-Challenges/tree/main/Digits%20N%20Data/Oscars%20Awards" TargetMode="Externa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hyperlink" Target="https://www.linkedin.com/in/pranav-dharp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8FFBA9-D5BA-66A9-EFB1-40AA0A740F29}"/>
              </a:ext>
            </a:extLst>
          </p:cNvPr>
          <p:cNvGrpSpPr/>
          <p:nvPr/>
        </p:nvGrpSpPr>
        <p:grpSpPr>
          <a:xfrm>
            <a:off x="1059543" y="1812079"/>
            <a:ext cx="5780169" cy="3233843"/>
            <a:chOff x="1059543" y="1895623"/>
            <a:chExt cx="5780169" cy="3233843"/>
          </a:xfrm>
        </p:grpSpPr>
        <p:sp>
          <p:nvSpPr>
            <p:cNvPr id="11" name="TextBox 10">
              <a:extLst>
                <a:ext uri="{FF2B5EF4-FFF2-40B4-BE49-F238E27FC236}">
                  <a16:creationId xmlns:a16="http://schemas.microsoft.com/office/drawing/2014/main" id="{6213CEC8-2838-D535-24BD-99E38CF64208}"/>
                </a:ext>
              </a:extLst>
            </p:cNvPr>
            <p:cNvSpPr txBox="1"/>
            <p:nvPr/>
          </p:nvSpPr>
          <p:spPr>
            <a:xfrm>
              <a:off x="1059543" y="1895623"/>
              <a:ext cx="5780169" cy="2246769"/>
            </a:xfrm>
            <a:prstGeom prst="rect">
              <a:avLst/>
            </a:prstGeom>
            <a:noFill/>
          </p:spPr>
          <p:txBody>
            <a:bodyPr wrap="square" rtlCol="0">
              <a:spAutoFit/>
            </a:bodyPr>
            <a:lstStyle/>
            <a:p>
              <a:r>
                <a:rPr lang="en-US" sz="14000" b="1" dirty="0">
                  <a:gradFill>
                    <a:gsLst>
                      <a:gs pos="0">
                        <a:schemeClr val="lt2"/>
                      </a:gs>
                      <a:gs pos="37000">
                        <a:schemeClr val="accent1"/>
                      </a:gs>
                      <a:gs pos="62000">
                        <a:schemeClr val="accent2"/>
                      </a:gs>
                      <a:gs pos="100000">
                        <a:schemeClr val="accent3"/>
                      </a:gs>
                    </a:gsLst>
                    <a:lin ang="10801400" scaled="0"/>
                  </a:gradFill>
                  <a:latin typeface="Montserrat" panose="00000500000000000000" pitchFamily="2" charset="0"/>
                </a:rPr>
                <a:t>Oscar</a:t>
              </a:r>
              <a:endParaRPr lang="en-IN" sz="14000" b="1" dirty="0">
                <a:gradFill>
                  <a:gsLst>
                    <a:gs pos="0">
                      <a:schemeClr val="lt2"/>
                    </a:gs>
                    <a:gs pos="37000">
                      <a:schemeClr val="accent1"/>
                    </a:gs>
                    <a:gs pos="62000">
                      <a:schemeClr val="accent2"/>
                    </a:gs>
                    <a:gs pos="100000">
                      <a:schemeClr val="accent3"/>
                    </a:gs>
                  </a:gsLst>
                  <a:lin ang="10801400" scaled="0"/>
                </a:gradFill>
                <a:latin typeface="Montserrat" panose="00000500000000000000" pitchFamily="2" charset="0"/>
              </a:endParaRPr>
            </a:p>
          </p:txBody>
        </p:sp>
        <p:sp>
          <p:nvSpPr>
            <p:cNvPr id="12" name="TextBox 11">
              <a:extLst>
                <a:ext uri="{FF2B5EF4-FFF2-40B4-BE49-F238E27FC236}">
                  <a16:creationId xmlns:a16="http://schemas.microsoft.com/office/drawing/2014/main" id="{3ECC400C-E49B-2F98-63C9-48C729BC3544}"/>
                </a:ext>
              </a:extLst>
            </p:cNvPr>
            <p:cNvSpPr txBox="1"/>
            <p:nvPr/>
          </p:nvSpPr>
          <p:spPr>
            <a:xfrm>
              <a:off x="1059543" y="4421580"/>
              <a:ext cx="3238499" cy="707886"/>
            </a:xfrm>
            <a:prstGeom prst="rect">
              <a:avLst/>
            </a:prstGeom>
            <a:noFill/>
          </p:spPr>
          <p:txBody>
            <a:bodyPr wrap="square" rtlCol="0">
              <a:spAutoFit/>
            </a:bodyPr>
            <a:lstStyle/>
            <a:p>
              <a:r>
                <a:rPr lang="en-US" sz="4000" b="1" dirty="0">
                  <a:gradFill>
                    <a:gsLst>
                      <a:gs pos="0">
                        <a:schemeClr val="lt2"/>
                      </a:gs>
                      <a:gs pos="37000">
                        <a:schemeClr val="accent1"/>
                      </a:gs>
                      <a:gs pos="62000">
                        <a:schemeClr val="accent2"/>
                      </a:gs>
                      <a:gs pos="100000">
                        <a:schemeClr val="accent3"/>
                      </a:gs>
                    </a:gsLst>
                    <a:lin ang="10801400" scaled="0"/>
                  </a:gradFill>
                  <a:latin typeface="Montserrat" panose="00000500000000000000" pitchFamily="2" charset="0"/>
                </a:rPr>
                <a:t>202</a:t>
              </a:r>
              <a:r>
                <a:rPr lang="en-IN" sz="4000" b="1" dirty="0">
                  <a:gradFill>
                    <a:gsLst>
                      <a:gs pos="0">
                        <a:schemeClr val="lt2"/>
                      </a:gs>
                      <a:gs pos="37000">
                        <a:schemeClr val="accent1"/>
                      </a:gs>
                      <a:gs pos="62000">
                        <a:schemeClr val="accent2"/>
                      </a:gs>
                      <a:gs pos="100000">
                        <a:schemeClr val="accent3"/>
                      </a:gs>
                    </a:gsLst>
                    <a:lin ang="10801400" scaled="0"/>
                  </a:gradFill>
                  <a:latin typeface="Montserrat" panose="00000500000000000000" pitchFamily="2" charset="0"/>
                </a:rPr>
                <a:t>4</a:t>
              </a:r>
              <a:endParaRPr lang="en-US" sz="4000" b="1" dirty="0">
                <a:gradFill>
                  <a:gsLst>
                    <a:gs pos="0">
                      <a:schemeClr val="lt2"/>
                    </a:gs>
                    <a:gs pos="37000">
                      <a:schemeClr val="accent1"/>
                    </a:gs>
                    <a:gs pos="62000">
                      <a:schemeClr val="accent2"/>
                    </a:gs>
                    <a:gs pos="100000">
                      <a:schemeClr val="accent3"/>
                    </a:gs>
                  </a:gsLst>
                  <a:lin ang="10801400" scaled="0"/>
                </a:gradFill>
                <a:latin typeface="Montserrat" panose="00000500000000000000" pitchFamily="2" charset="0"/>
              </a:endParaRPr>
            </a:p>
          </p:txBody>
        </p:sp>
        <p:sp>
          <p:nvSpPr>
            <p:cNvPr id="3" name="TextBox 2">
              <a:extLst>
                <a:ext uri="{FF2B5EF4-FFF2-40B4-BE49-F238E27FC236}">
                  <a16:creationId xmlns:a16="http://schemas.microsoft.com/office/drawing/2014/main" id="{42A7A91A-DBFE-AE1D-E94A-1DBFC69DCA46}"/>
                </a:ext>
              </a:extLst>
            </p:cNvPr>
            <p:cNvSpPr txBox="1"/>
            <p:nvPr/>
          </p:nvSpPr>
          <p:spPr>
            <a:xfrm>
              <a:off x="1059543" y="3699886"/>
              <a:ext cx="3238499" cy="861774"/>
            </a:xfrm>
            <a:prstGeom prst="rect">
              <a:avLst/>
            </a:prstGeom>
            <a:noFill/>
          </p:spPr>
          <p:txBody>
            <a:bodyPr wrap="square" rtlCol="0">
              <a:spAutoFit/>
            </a:bodyPr>
            <a:lstStyle/>
            <a:p>
              <a:r>
                <a:rPr lang="en-US" sz="5000" b="1" dirty="0">
                  <a:gradFill>
                    <a:gsLst>
                      <a:gs pos="0">
                        <a:schemeClr val="lt2"/>
                      </a:gs>
                      <a:gs pos="37000">
                        <a:schemeClr val="accent1"/>
                      </a:gs>
                      <a:gs pos="62000">
                        <a:schemeClr val="accent2"/>
                      </a:gs>
                      <a:gs pos="100000">
                        <a:schemeClr val="accent3"/>
                      </a:gs>
                    </a:gsLst>
                    <a:lin ang="10801400" scaled="0"/>
                  </a:gradFill>
                  <a:latin typeface="Montserrat" panose="00000500000000000000" pitchFamily="2" charset="0"/>
                </a:rPr>
                <a:t>Award</a:t>
              </a:r>
            </a:p>
          </p:txBody>
        </p:sp>
      </p:grpSp>
    </p:spTree>
    <p:extLst>
      <p:ext uri="{BB962C8B-B14F-4D97-AF65-F5344CB8AC3E}">
        <p14:creationId xmlns:p14="http://schemas.microsoft.com/office/powerpoint/2010/main" val="358252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461640" y="243836"/>
            <a:ext cx="10937288" cy="7163035"/>
            <a:chOff x="469065" y="2434903"/>
            <a:chExt cx="9865068" cy="2513389"/>
          </a:xfrm>
        </p:grpSpPr>
        <p:sp>
          <p:nvSpPr>
            <p:cNvPr id="3" name="TextBox 2">
              <a:extLst>
                <a:ext uri="{FF2B5EF4-FFF2-40B4-BE49-F238E27FC236}">
                  <a16:creationId xmlns:a16="http://schemas.microsoft.com/office/drawing/2014/main" id="{37684AA0-9BEB-233A-5428-62021225AD6A}"/>
                </a:ext>
              </a:extLst>
            </p:cNvPr>
            <p:cNvSpPr txBox="1"/>
            <p:nvPr/>
          </p:nvSpPr>
          <p:spPr>
            <a:xfrm>
              <a:off x="2583008" y="2434903"/>
              <a:ext cx="4692134" cy="194289"/>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SQL SCHEMA</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469065" y="2655497"/>
              <a:ext cx="9865068" cy="2292795"/>
            </a:xfrm>
            <a:prstGeom prst="rect">
              <a:avLst/>
            </a:prstGeom>
            <a:noFill/>
          </p:spPr>
          <p:txBody>
            <a:bodyPr wrap="square" rtlCol="0">
              <a:spAutoFit/>
            </a:bodyPr>
            <a:lstStyle/>
            <a:p>
              <a:pPr algn="l"/>
              <a:r>
                <a:rPr lang="en-US" sz="1400" b="0" i="0" dirty="0">
                  <a:solidFill>
                    <a:schemeClr val="bg1"/>
                  </a:solidFill>
                  <a:effectLst/>
                  <a:latin typeface="Arial" panose="020B0604020202020204" pitchFamily="34" charset="0"/>
                </a:rPr>
                <a:t> </a:t>
              </a:r>
            </a:p>
            <a:p>
              <a:pPr algn="l"/>
              <a:r>
                <a:rPr lang="en-US" sz="1400" b="0" i="0" dirty="0">
                  <a:solidFill>
                    <a:schemeClr val="bg1"/>
                  </a:solidFill>
                  <a:effectLst/>
                  <a:latin typeface="Arial" panose="020B0604020202020204" pitchFamily="34" charset="0"/>
                </a:rPr>
                <a:t>('Makeup and Hairstyling', 'OPPENHEIMER', 'OPPENHEIMER', 2024),</a:t>
              </a:r>
            </a:p>
            <a:p>
              <a:pPr algn="l"/>
              <a:r>
                <a:rPr lang="en-US" sz="1400" b="0" i="0" dirty="0">
                  <a:solidFill>
                    <a:schemeClr val="bg1"/>
                  </a:solidFill>
                  <a:effectLst/>
                  <a:latin typeface="Arial" panose="020B0604020202020204" pitchFamily="34" charset="0"/>
                </a:rPr>
                <a:t>    ('Makeup and Hairstyling', 'POOR THINGS', 'POOR THINGS', 2024),</a:t>
              </a:r>
            </a:p>
            <a:p>
              <a:pPr algn="l"/>
              <a:r>
                <a:rPr lang="en-US" sz="1400" b="0" i="0" dirty="0">
                  <a:solidFill>
                    <a:schemeClr val="bg1"/>
                  </a:solidFill>
                  <a:effectLst/>
                  <a:latin typeface="Arial" panose="020B0604020202020204" pitchFamily="34" charset="0"/>
                </a:rPr>
                <a:t>    ('Makeup and Hairstyling', 'SOCIETY OF THE SNOW', 'SOCIETY OF THE SNOW', 2024),</a:t>
              </a:r>
            </a:p>
            <a:p>
              <a:pPr algn="l"/>
              <a:r>
                <a:rPr lang="en-US" sz="1400" b="0" i="0" dirty="0">
                  <a:solidFill>
                    <a:schemeClr val="bg1"/>
                  </a:solidFill>
                  <a:effectLst/>
                  <a:latin typeface="Arial" panose="020B0604020202020204" pitchFamily="34" charset="0"/>
                </a:rPr>
                <a:t>    ('Music (Original Score)', 'AMERICAN FICTION', 'AMERICAN FICTION', 2024),</a:t>
              </a:r>
            </a:p>
            <a:p>
              <a:pPr algn="l"/>
              <a:r>
                <a:rPr lang="en-US" sz="1400" b="0" i="0" dirty="0">
                  <a:solidFill>
                    <a:schemeClr val="bg1"/>
                  </a:solidFill>
                  <a:effectLst/>
                  <a:latin typeface="Arial" panose="020B0604020202020204" pitchFamily="34" charset="0"/>
                </a:rPr>
                <a:t>    ('Music (Original Score)', 'INDIANA JONES AND THE DIAL OF DESTINY', 'INDIANA JONES AND THE DIAL OF DESTINY', 2024),</a:t>
              </a:r>
            </a:p>
            <a:p>
              <a:pPr algn="l"/>
              <a:r>
                <a:rPr lang="en-US" sz="1400" b="0" i="0" dirty="0">
                  <a:solidFill>
                    <a:schemeClr val="bg1"/>
                  </a:solidFill>
                  <a:effectLst/>
                  <a:latin typeface="Arial" panose="020B0604020202020204" pitchFamily="34" charset="0"/>
                </a:rPr>
                <a:t>    ('Music (Original Score)', 'KILLERS OF THE FLOWER MOON', 'KILLERS OF THE FLOWER MOON', 2024),</a:t>
              </a:r>
            </a:p>
            <a:p>
              <a:pPr algn="l"/>
              <a:r>
                <a:rPr lang="en-US" sz="1400" b="0" i="0" dirty="0">
                  <a:solidFill>
                    <a:schemeClr val="bg1"/>
                  </a:solidFill>
                  <a:effectLst/>
                  <a:latin typeface="Arial" panose="020B0604020202020204" pitchFamily="34" charset="0"/>
                </a:rPr>
                <a:t>    ('Music (Original Score)', 'OPPENHEIMER', 'OPPENHEIMER', 2024),</a:t>
              </a:r>
            </a:p>
            <a:p>
              <a:pPr algn="l"/>
              <a:r>
                <a:rPr lang="en-US" sz="1400" b="0" i="0" dirty="0">
                  <a:solidFill>
                    <a:schemeClr val="bg1"/>
                  </a:solidFill>
                  <a:effectLst/>
                  <a:latin typeface="Arial" panose="020B0604020202020204" pitchFamily="34" charset="0"/>
                </a:rPr>
                <a:t>    ('Music (Original Score)', 'POOR THINGS', 'POOR THINGS', 2024),</a:t>
              </a:r>
            </a:p>
            <a:p>
              <a:pPr algn="l"/>
              <a:r>
                <a:rPr lang="en-US" sz="1400" b="0" i="0" dirty="0">
                  <a:solidFill>
                    <a:schemeClr val="bg1"/>
                  </a:solidFill>
                  <a:effectLst/>
                  <a:latin typeface="Arial" panose="020B0604020202020204" pitchFamily="34" charset="0"/>
                </a:rPr>
                <a:t>    ('Music (Original Song)', '"The Fire Inside"', 'FLAMIN\' HOT', 2024),</a:t>
              </a:r>
            </a:p>
            <a:p>
              <a:pPr algn="l"/>
              <a:r>
                <a:rPr lang="en-US" sz="1400" b="0" i="0" dirty="0">
                  <a:solidFill>
                    <a:schemeClr val="bg1"/>
                  </a:solidFill>
                  <a:effectLst/>
                  <a:latin typeface="Arial" panose="020B0604020202020204" pitchFamily="34" charset="0"/>
                </a:rPr>
                <a:t>    ('Music (Original Song)', '"I\'m Just Ken"', 'BARBIE', 2024),</a:t>
              </a:r>
            </a:p>
            <a:p>
              <a:pPr algn="l"/>
              <a:r>
                <a:rPr lang="en-US" sz="1400" b="0" i="0" dirty="0">
                  <a:solidFill>
                    <a:schemeClr val="bg1"/>
                  </a:solidFill>
                  <a:effectLst/>
                  <a:latin typeface="Arial" panose="020B0604020202020204" pitchFamily="34" charset="0"/>
                </a:rPr>
                <a:t>    ('Music (Original Song)', '"It Never Went Away"', 'AMERICAN SYMPHONY', 2024),</a:t>
              </a:r>
            </a:p>
            <a:p>
              <a:pPr algn="l"/>
              <a:r>
                <a:rPr lang="en-US" sz="1400" b="0" i="0" dirty="0">
                  <a:solidFill>
                    <a:schemeClr val="bg1"/>
                  </a:solidFill>
                  <a:effectLst/>
                  <a:latin typeface="Arial" panose="020B0604020202020204" pitchFamily="34" charset="0"/>
                </a:rPr>
                <a:t>    ('Music (Original Song)', '"</a:t>
              </a:r>
              <a:r>
                <a:rPr lang="en-US" sz="1400" b="0" i="0" dirty="0" err="1">
                  <a:solidFill>
                    <a:schemeClr val="bg1"/>
                  </a:solidFill>
                  <a:effectLst/>
                  <a:latin typeface="Arial" panose="020B0604020202020204" pitchFamily="34" charset="0"/>
                </a:rPr>
                <a:t>Wahzhazhe</a:t>
              </a:r>
              <a:r>
                <a:rPr lang="en-US" sz="1400" b="0" i="0" dirty="0">
                  <a:solidFill>
                    <a:schemeClr val="bg1"/>
                  </a:solidFill>
                  <a:effectLst/>
                  <a:latin typeface="Arial" panose="020B0604020202020204" pitchFamily="34" charset="0"/>
                </a:rPr>
                <a:t> (A Song For My People)"', 'KILLERS OF THE FLOWER MOON', 2024),</a:t>
              </a:r>
            </a:p>
            <a:p>
              <a:pPr algn="l"/>
              <a:r>
                <a:rPr lang="en-US" sz="1400" b="0" i="0" dirty="0">
                  <a:solidFill>
                    <a:schemeClr val="bg1"/>
                  </a:solidFill>
                  <a:effectLst/>
                  <a:latin typeface="Arial" panose="020B0604020202020204" pitchFamily="34" charset="0"/>
                </a:rPr>
                <a:t>    ('Music (Original Song)', '"What Was I Made For?"', 'BARBIE', 2024),</a:t>
              </a:r>
            </a:p>
            <a:p>
              <a:pPr algn="l"/>
              <a:r>
                <a:rPr lang="en-US" sz="1400" b="0" i="0" dirty="0">
                  <a:solidFill>
                    <a:schemeClr val="bg1"/>
                  </a:solidFill>
                  <a:effectLst/>
                  <a:latin typeface="Arial" panose="020B0604020202020204" pitchFamily="34" charset="0"/>
                </a:rPr>
                <a:t>    ('Production Design', 'BARBIE', 'BARBIE', 2024),</a:t>
              </a:r>
            </a:p>
            <a:p>
              <a:pPr algn="l"/>
              <a:r>
                <a:rPr lang="en-US" sz="1400" b="0" i="0" dirty="0">
                  <a:solidFill>
                    <a:schemeClr val="bg1"/>
                  </a:solidFill>
                  <a:effectLst/>
                  <a:latin typeface="Arial" panose="020B0604020202020204" pitchFamily="34" charset="0"/>
                </a:rPr>
                <a:t>    ('Production Design', 'KILLERS OF THE FLOWER MOON', 'KILLERS OF THE FLOWER MOON', 2024),</a:t>
              </a:r>
            </a:p>
            <a:p>
              <a:pPr algn="l"/>
              <a:r>
                <a:rPr lang="en-US" sz="1400" b="0" i="0" dirty="0">
                  <a:solidFill>
                    <a:schemeClr val="bg1"/>
                  </a:solidFill>
                  <a:effectLst/>
                  <a:latin typeface="Arial" panose="020B0604020202020204" pitchFamily="34" charset="0"/>
                </a:rPr>
                <a:t>    ('Production Design', 'NAPOLEON', 'NAPOLEON', 2024),</a:t>
              </a:r>
            </a:p>
            <a:p>
              <a:pPr algn="l"/>
              <a:r>
                <a:rPr lang="en-US" sz="1400" b="0" i="0" dirty="0">
                  <a:solidFill>
                    <a:schemeClr val="bg1"/>
                  </a:solidFill>
                  <a:effectLst/>
                  <a:latin typeface="Arial" panose="020B0604020202020204" pitchFamily="34" charset="0"/>
                </a:rPr>
                <a:t>    ('Production Design', 'OPPENHEIMER', 'OPPENHEIMER', 2024),</a:t>
              </a:r>
            </a:p>
            <a:p>
              <a:pPr algn="l"/>
              <a:r>
                <a:rPr lang="en-US" sz="1400" b="0" i="0" dirty="0">
                  <a:solidFill>
                    <a:schemeClr val="bg1"/>
                  </a:solidFill>
                  <a:effectLst/>
                  <a:latin typeface="Arial" panose="020B0604020202020204" pitchFamily="34" charset="0"/>
                </a:rPr>
                <a:t>    ('Production Design', 'POOR THINGS', 'POOR THINGS', 2024),</a:t>
              </a:r>
            </a:p>
            <a:p>
              <a:pPr algn="l"/>
              <a:r>
                <a:rPr lang="en-US" sz="1400" b="0" i="0" dirty="0">
                  <a:solidFill>
                    <a:schemeClr val="bg1"/>
                  </a:solidFill>
                  <a:effectLst/>
                  <a:latin typeface="Arial" panose="020B0604020202020204" pitchFamily="34" charset="0"/>
                </a:rPr>
                <a:t>    ('Short Film (Animated)', 'LETTER TO A PIG', 'LETTER TO A PIG', 2024),</a:t>
              </a:r>
            </a:p>
            <a:p>
              <a:pPr algn="l"/>
              <a:r>
                <a:rPr lang="en-US" sz="1400" b="0" i="0" dirty="0">
                  <a:solidFill>
                    <a:schemeClr val="bg1"/>
                  </a:solidFill>
                  <a:effectLst/>
                  <a:latin typeface="Arial" panose="020B0604020202020204" pitchFamily="34" charset="0"/>
                </a:rPr>
                <a:t>    ('Short Film (Animated)', 'NINETY-FIVE SENSES', 'NINETY-FIVE SENSES', 2024),</a:t>
              </a:r>
            </a:p>
            <a:p>
              <a:pPr algn="l"/>
              <a:r>
                <a:rPr lang="en-US" sz="1400" b="0" i="0" dirty="0">
                  <a:solidFill>
                    <a:schemeClr val="bg1"/>
                  </a:solidFill>
                  <a:effectLst/>
                  <a:latin typeface="Arial" panose="020B0604020202020204" pitchFamily="34" charset="0"/>
                </a:rPr>
                <a:t>    ('Short Film (Animated)', 'OUR UNIFORM', 'OUR UNIFORM', 2024),</a:t>
              </a:r>
            </a:p>
            <a:p>
              <a:pPr algn="l"/>
              <a:r>
                <a:rPr lang="en-US" sz="1400" b="0" i="0" dirty="0">
                  <a:solidFill>
                    <a:schemeClr val="bg1"/>
                  </a:solidFill>
                  <a:effectLst/>
                  <a:latin typeface="Arial" panose="020B0604020202020204" pitchFamily="34" charset="0"/>
                </a:rPr>
                <a:t>    ('Short Film (Animated)', 'PACHYDERME', 'PACHYDERME', 2024),</a:t>
              </a:r>
            </a:p>
            <a:p>
              <a:pPr algn="l"/>
              <a:r>
                <a:rPr lang="en-US" sz="1400" b="0" i="0" dirty="0">
                  <a:solidFill>
                    <a:schemeClr val="bg1"/>
                  </a:solidFill>
                  <a:effectLst/>
                  <a:latin typeface="Arial" panose="020B0604020202020204" pitchFamily="34" charset="0"/>
                </a:rPr>
                <a:t>    ('Short Film (Animated)', 'WAR IS OVER! INSPIRED BY THE MUSIC OF JOHN &amp; YOKO', 'WAR IS OVER! INSPIRED BY THE MUSIC OF JOHN &amp; YOKO', 2024),</a:t>
              </a:r>
            </a:p>
            <a:p>
              <a:pPr algn="l"/>
              <a:r>
                <a:rPr lang="en-US" sz="1400" b="0" i="0" dirty="0">
                  <a:solidFill>
                    <a:schemeClr val="bg1"/>
                  </a:solidFill>
                  <a:effectLst/>
                  <a:latin typeface="Arial" panose="020B0604020202020204" pitchFamily="34" charset="0"/>
                </a:rPr>
                <a:t>    ('Short Film (Live Action)', 'THE AFTER', 'THE AFTER', 2024),</a:t>
              </a:r>
            </a:p>
            <a:p>
              <a:pPr algn="l"/>
              <a:r>
                <a:rPr lang="en-US" sz="1400" b="0" i="0" dirty="0">
                  <a:solidFill>
                    <a:schemeClr val="bg1"/>
                  </a:solidFill>
                  <a:effectLst/>
                  <a:latin typeface="Arial" panose="020B0604020202020204" pitchFamily="34" charset="0"/>
                </a:rPr>
                <a:t>    ('Short Film (Live Action)', 'INVINCIBLE', 'INVINCIBLE', 2024),</a:t>
              </a:r>
            </a:p>
            <a:p>
              <a:pPr algn="l"/>
              <a:r>
                <a:rPr lang="en-US" sz="1400" b="0" i="0" dirty="0">
                  <a:solidFill>
                    <a:schemeClr val="bg1"/>
                  </a:solidFill>
                  <a:effectLst/>
                  <a:latin typeface="Arial" panose="020B0604020202020204" pitchFamily="34" charset="0"/>
                </a:rPr>
                <a:t>     </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68206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461640" y="243835"/>
            <a:ext cx="10937288" cy="6919087"/>
            <a:chOff x="469065" y="2434903"/>
            <a:chExt cx="9865068" cy="2543089"/>
          </a:xfrm>
        </p:grpSpPr>
        <p:sp>
          <p:nvSpPr>
            <p:cNvPr id="3" name="TextBox 2">
              <a:extLst>
                <a:ext uri="{FF2B5EF4-FFF2-40B4-BE49-F238E27FC236}">
                  <a16:creationId xmlns:a16="http://schemas.microsoft.com/office/drawing/2014/main" id="{37684AA0-9BEB-233A-5428-62021225AD6A}"/>
                </a:ext>
              </a:extLst>
            </p:cNvPr>
            <p:cNvSpPr txBox="1"/>
            <p:nvPr/>
          </p:nvSpPr>
          <p:spPr>
            <a:xfrm>
              <a:off x="2583008" y="2434903"/>
              <a:ext cx="4692134" cy="194289"/>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SQL SCHEMA</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469065" y="2655497"/>
              <a:ext cx="9865068" cy="2322495"/>
            </a:xfrm>
            <a:prstGeom prst="rect">
              <a:avLst/>
            </a:prstGeom>
            <a:noFill/>
          </p:spPr>
          <p:txBody>
            <a:bodyPr wrap="square" rtlCol="0">
              <a:spAutoFit/>
            </a:bodyPr>
            <a:lstStyle/>
            <a:p>
              <a:pPr algn="l"/>
              <a:r>
                <a:rPr lang="en-US" sz="1400" b="0" i="0" dirty="0">
                  <a:solidFill>
                    <a:schemeClr val="bg1"/>
                  </a:solidFill>
                  <a:effectLst/>
                  <a:latin typeface="Arial" panose="020B0604020202020204" pitchFamily="34" charset="0"/>
                </a:rPr>
                <a:t> </a:t>
              </a:r>
            </a:p>
            <a:p>
              <a:pPr algn="l"/>
              <a:r>
                <a:rPr lang="en-US" sz="1400" b="0" i="0" dirty="0">
                  <a:solidFill>
                    <a:schemeClr val="bg1"/>
                  </a:solidFill>
                  <a:effectLst/>
                  <a:latin typeface="Arial" panose="020B0604020202020204" pitchFamily="34" charset="0"/>
                </a:rPr>
                <a:t>('Short Film (Live Action)', 'KNIGHT OF FORTUNE', 'KNIGHT OF FORTUNE', 2024),</a:t>
              </a:r>
            </a:p>
            <a:p>
              <a:pPr algn="l"/>
              <a:r>
                <a:rPr lang="en-US" sz="1400" b="0" i="0" dirty="0">
                  <a:solidFill>
                    <a:schemeClr val="bg1"/>
                  </a:solidFill>
                  <a:effectLst/>
                  <a:latin typeface="Arial" panose="020B0604020202020204" pitchFamily="34" charset="0"/>
                </a:rPr>
                <a:t>    ('Short Film (Live Action)', 'RED, WHITE AND BLUE', 'RED, WHITE AND BLUE', 2024),</a:t>
              </a:r>
            </a:p>
            <a:p>
              <a:pPr algn="l"/>
              <a:r>
                <a:rPr lang="en-US" sz="1400" b="0" i="0" dirty="0">
                  <a:solidFill>
                    <a:schemeClr val="bg1"/>
                  </a:solidFill>
                  <a:effectLst/>
                  <a:latin typeface="Arial" panose="020B0604020202020204" pitchFamily="34" charset="0"/>
                </a:rPr>
                <a:t>    ('Short Film (Live Action)', 'THE WONDERFUL STORY OF HENRY SUGAR', 'THE WONDERFUL STORY OF HENRY SUGAR', 2024),</a:t>
              </a:r>
            </a:p>
            <a:p>
              <a:pPr algn="l"/>
              <a:r>
                <a:rPr lang="en-US" sz="1400" b="0" i="0" dirty="0">
                  <a:solidFill>
                    <a:schemeClr val="bg1"/>
                  </a:solidFill>
                  <a:effectLst/>
                  <a:latin typeface="Arial" panose="020B0604020202020204" pitchFamily="34" charset="0"/>
                </a:rPr>
                <a:t>    ('Sound', 'THE CREATOR', 'THE CREATOR', 2024),</a:t>
              </a:r>
            </a:p>
            <a:p>
              <a:pPr algn="l"/>
              <a:r>
                <a:rPr lang="en-US" sz="1400" b="0" i="0" dirty="0">
                  <a:solidFill>
                    <a:schemeClr val="bg1"/>
                  </a:solidFill>
                  <a:effectLst/>
                  <a:latin typeface="Arial" panose="020B0604020202020204" pitchFamily="34" charset="0"/>
                </a:rPr>
                <a:t>    ('Sound', 'MAESTRO', 'MAESTRO', 2024),</a:t>
              </a:r>
            </a:p>
            <a:p>
              <a:pPr algn="l"/>
              <a:r>
                <a:rPr lang="en-US" sz="1400" b="0" i="0" dirty="0">
                  <a:solidFill>
                    <a:schemeClr val="bg1"/>
                  </a:solidFill>
                  <a:effectLst/>
                  <a:latin typeface="Arial" panose="020B0604020202020204" pitchFamily="34" charset="0"/>
                </a:rPr>
                <a:t>    ('Sound', 'MISSION: IMPOSSIBLE - DEAD RECKONING PART ONE', 'MISSION: IMPOSSIBLE - DEAD RECKONING PART ONE', 2024),</a:t>
              </a:r>
            </a:p>
            <a:p>
              <a:pPr algn="l"/>
              <a:r>
                <a:rPr lang="en-US" sz="1400" b="0" i="0" dirty="0">
                  <a:solidFill>
                    <a:schemeClr val="bg1"/>
                  </a:solidFill>
                  <a:effectLst/>
                  <a:latin typeface="Arial" panose="020B0604020202020204" pitchFamily="34" charset="0"/>
                </a:rPr>
                <a:t>    ('Sound', 'OPPENHEIMER', 'OPPENHEIMER', 2024),</a:t>
              </a:r>
            </a:p>
            <a:p>
              <a:pPr algn="l"/>
              <a:r>
                <a:rPr lang="en-US" sz="1400" b="0" i="0" dirty="0">
                  <a:solidFill>
                    <a:schemeClr val="bg1"/>
                  </a:solidFill>
                  <a:effectLst/>
                  <a:latin typeface="Arial" panose="020B0604020202020204" pitchFamily="34" charset="0"/>
                </a:rPr>
                <a:t>    ('Sound', 'THE ZONE OF INTEREST', 'THE ZONE OF INTEREST', 2024),</a:t>
              </a:r>
            </a:p>
            <a:p>
              <a:pPr algn="l"/>
              <a:r>
                <a:rPr lang="en-US" sz="1400" b="0" i="0" dirty="0">
                  <a:solidFill>
                    <a:schemeClr val="bg1"/>
                  </a:solidFill>
                  <a:effectLst/>
                  <a:latin typeface="Arial" panose="020B0604020202020204" pitchFamily="34" charset="0"/>
                </a:rPr>
                <a:t>    ('Visual Effects', 'THE CREATOR', 'THE CREATOR', 2024),</a:t>
              </a:r>
            </a:p>
            <a:p>
              <a:pPr algn="l"/>
              <a:r>
                <a:rPr lang="en-US" sz="1400" b="0" i="0" dirty="0">
                  <a:solidFill>
                    <a:schemeClr val="bg1"/>
                  </a:solidFill>
                  <a:effectLst/>
                  <a:latin typeface="Arial" panose="020B0604020202020204" pitchFamily="34" charset="0"/>
                </a:rPr>
                <a:t>    ('Visual Effects', 'GODZILLA MINUS ONE', 'GODZILLA MINUS ONE', 2024),</a:t>
              </a:r>
            </a:p>
            <a:p>
              <a:pPr algn="l"/>
              <a:r>
                <a:rPr lang="en-US" sz="1400" b="0" i="0" dirty="0">
                  <a:solidFill>
                    <a:schemeClr val="bg1"/>
                  </a:solidFill>
                  <a:effectLst/>
                  <a:latin typeface="Arial" panose="020B0604020202020204" pitchFamily="34" charset="0"/>
                </a:rPr>
                <a:t>    ('Visual Effects', 'GUARDIANS OF THE GALAXY VOL. 3', 'GUARDIANS OF THE GALAXY VOL. 3', 2024),</a:t>
              </a:r>
            </a:p>
            <a:p>
              <a:pPr algn="l"/>
              <a:r>
                <a:rPr lang="en-US" sz="1400" b="0" i="0" dirty="0">
                  <a:solidFill>
                    <a:schemeClr val="bg1"/>
                  </a:solidFill>
                  <a:effectLst/>
                  <a:latin typeface="Arial" panose="020B0604020202020204" pitchFamily="34" charset="0"/>
                </a:rPr>
                <a:t>    ('Visual Effects', 'MISSION: IMPOSSIBLE - DEAD RECKONING PART ONE', 'MISSION: IMPOSSIBLE - DEAD RECKONING PART ONE', 2024),</a:t>
              </a:r>
            </a:p>
            <a:p>
              <a:pPr algn="l"/>
              <a:r>
                <a:rPr lang="en-US" sz="1400" b="0" i="0" dirty="0">
                  <a:solidFill>
                    <a:schemeClr val="bg1"/>
                  </a:solidFill>
                  <a:effectLst/>
                  <a:latin typeface="Arial" panose="020B0604020202020204" pitchFamily="34" charset="0"/>
                </a:rPr>
                <a:t>    ('Visual Effects', 'NAPOLEON', 'NAPOLEON', 2024),</a:t>
              </a:r>
            </a:p>
            <a:p>
              <a:pPr algn="l"/>
              <a:r>
                <a:rPr lang="en-US" sz="1400" b="0" i="0" dirty="0">
                  <a:solidFill>
                    <a:schemeClr val="bg1"/>
                  </a:solidFill>
                  <a:effectLst/>
                  <a:latin typeface="Arial" panose="020B0604020202020204" pitchFamily="34" charset="0"/>
                </a:rPr>
                <a:t>    ('Writing (Adapted Screenplay)', 'AMERICAN FICTION', 'AMERICAN FICTION', 2024),</a:t>
              </a:r>
            </a:p>
            <a:p>
              <a:pPr algn="l"/>
              <a:r>
                <a:rPr lang="en-US" sz="1400" b="0" i="0" dirty="0">
                  <a:solidFill>
                    <a:schemeClr val="bg1"/>
                  </a:solidFill>
                  <a:effectLst/>
                  <a:latin typeface="Arial" panose="020B0604020202020204" pitchFamily="34" charset="0"/>
                </a:rPr>
                <a:t>    ('Writing (Adapted Screenplay)', 'BARBIE', 'BARBIE', 2024),</a:t>
              </a:r>
            </a:p>
            <a:p>
              <a:pPr algn="l"/>
              <a:r>
                <a:rPr lang="en-US" sz="1400" b="0" i="0" dirty="0">
                  <a:solidFill>
                    <a:schemeClr val="bg1"/>
                  </a:solidFill>
                  <a:effectLst/>
                  <a:latin typeface="Arial" panose="020B0604020202020204" pitchFamily="34" charset="0"/>
                </a:rPr>
                <a:t>    ('Writing (Adapted Screenplay)', 'OPPENHEIMER', 'OPPENHEIMER', 2024),</a:t>
              </a:r>
            </a:p>
            <a:p>
              <a:pPr algn="l"/>
              <a:r>
                <a:rPr lang="en-US" sz="1400" b="0" i="0" dirty="0">
                  <a:solidFill>
                    <a:schemeClr val="bg1"/>
                  </a:solidFill>
                  <a:effectLst/>
                  <a:latin typeface="Arial" panose="020B0604020202020204" pitchFamily="34" charset="0"/>
                </a:rPr>
                <a:t>    ('Writing (Adapted Screenplay)', 'POOR THINGS', 'POOR THINGS', 2024),</a:t>
              </a:r>
            </a:p>
            <a:p>
              <a:pPr algn="l"/>
              <a:r>
                <a:rPr lang="en-US" sz="1400" b="0" i="0" dirty="0">
                  <a:solidFill>
                    <a:schemeClr val="bg1"/>
                  </a:solidFill>
                  <a:effectLst/>
                  <a:latin typeface="Arial" panose="020B0604020202020204" pitchFamily="34" charset="0"/>
                </a:rPr>
                <a:t>    ('Writing (Adapted Screenplay)', 'THE ZONE OF INTEREST', 'THE ZONE OF INTEREST', 2024),</a:t>
              </a:r>
            </a:p>
            <a:p>
              <a:pPr algn="l"/>
              <a:r>
                <a:rPr lang="en-US" sz="1400" b="0" i="0" dirty="0">
                  <a:solidFill>
                    <a:schemeClr val="bg1"/>
                  </a:solidFill>
                  <a:effectLst/>
                  <a:latin typeface="Arial" panose="020B0604020202020204" pitchFamily="34" charset="0"/>
                </a:rPr>
                <a:t>    ('Writing (Original Screenplay)', 'ANATOMY OF A FALL', 'ANATOMY OF A FALL', 2024),</a:t>
              </a:r>
            </a:p>
            <a:p>
              <a:pPr algn="l"/>
              <a:r>
                <a:rPr lang="en-US" sz="1400" b="0" i="0" dirty="0">
                  <a:solidFill>
                    <a:schemeClr val="bg1"/>
                  </a:solidFill>
                  <a:effectLst/>
                  <a:latin typeface="Arial" panose="020B0604020202020204" pitchFamily="34" charset="0"/>
                </a:rPr>
                <a:t>    ('Writing (Original Screenplay)', 'THE HOLDOVERS', 'THE HOLDOVERS', 2024),</a:t>
              </a:r>
            </a:p>
            <a:p>
              <a:pPr algn="l"/>
              <a:r>
                <a:rPr lang="en-US" sz="1400" b="0" i="0" dirty="0">
                  <a:solidFill>
                    <a:schemeClr val="bg1"/>
                  </a:solidFill>
                  <a:effectLst/>
                  <a:latin typeface="Arial" panose="020B0604020202020204" pitchFamily="34" charset="0"/>
                </a:rPr>
                <a:t>    ('Writing (Original Screenplay)', 'MAESTRO', 'MAESTRO', 2024),</a:t>
              </a:r>
            </a:p>
            <a:p>
              <a:pPr algn="l"/>
              <a:r>
                <a:rPr lang="en-US" sz="1400" b="0" i="0" dirty="0">
                  <a:solidFill>
                    <a:schemeClr val="bg1"/>
                  </a:solidFill>
                  <a:effectLst/>
                  <a:latin typeface="Arial" panose="020B0604020202020204" pitchFamily="34" charset="0"/>
                </a:rPr>
                <a:t>    ('Writing (Original Screenplay)', 'MAY DECEMBER', 'MAY DECEMBER', 2024),</a:t>
              </a:r>
            </a:p>
            <a:p>
              <a:pPr algn="l"/>
              <a:r>
                <a:rPr lang="en-US" sz="1400" b="0" i="0" dirty="0">
                  <a:solidFill>
                    <a:schemeClr val="bg1"/>
                  </a:solidFill>
                  <a:effectLst/>
                  <a:latin typeface="Arial" panose="020B0604020202020204" pitchFamily="34" charset="0"/>
                </a:rPr>
                <a:t>    ('Writing (Original Screenplay)', 'PAST LIVES', 'PAST LIVES', 2024);</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118887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461640" y="583462"/>
            <a:ext cx="10868211" cy="5233861"/>
            <a:chOff x="469065" y="2455003"/>
            <a:chExt cx="9802763" cy="309750"/>
          </a:xfrm>
        </p:grpSpPr>
        <p:sp>
          <p:nvSpPr>
            <p:cNvPr id="3" name="TextBox 2">
              <a:extLst>
                <a:ext uri="{FF2B5EF4-FFF2-40B4-BE49-F238E27FC236}">
                  <a16:creationId xmlns:a16="http://schemas.microsoft.com/office/drawing/2014/main" id="{37684AA0-9BEB-233A-5428-62021225AD6A}"/>
                </a:ext>
              </a:extLst>
            </p:cNvPr>
            <p:cNvSpPr txBox="1"/>
            <p:nvPr/>
          </p:nvSpPr>
          <p:spPr>
            <a:xfrm>
              <a:off x="2441621" y="2455003"/>
              <a:ext cx="4900353" cy="41894"/>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QUESTIONS</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469065" y="2547927"/>
              <a:ext cx="9802763" cy="216826"/>
            </a:xfrm>
            <a:prstGeom prst="rect">
              <a:avLst/>
            </a:prstGeom>
            <a:noFill/>
          </p:spPr>
          <p:txBody>
            <a:bodyPr wrap="square" rtlCol="0">
              <a:spAutoFit/>
            </a:bodyPr>
            <a:lstStyle/>
            <a:p>
              <a:pPr algn="l" fontAlgn="base"/>
              <a:r>
                <a:rPr lang="en-US" sz="2000" b="0" i="0" dirty="0">
                  <a:solidFill>
                    <a:srgbClr val="FFFFFF"/>
                  </a:solidFill>
                  <a:effectLst/>
                  <a:latin typeface="Source Sans Pro" panose="020B0503030403020204" pitchFamily="34" charset="0"/>
                </a:rPr>
                <a:t>1)Find the producer names along with the count of movies they have produced that won an award?</a:t>
              </a:r>
            </a:p>
            <a:p>
              <a:pPr algn="l" fontAlgn="base"/>
              <a:r>
                <a:rPr lang="en-US" sz="2000" b="0" i="0" dirty="0">
                  <a:solidFill>
                    <a:srgbClr val="FFFFFF"/>
                  </a:solidFill>
                  <a:effectLst/>
                  <a:latin typeface="Source Sans Pro" panose="020B0503030403020204" pitchFamily="34" charset="0"/>
                </a:rPr>
                <a:t>2)Find the names of all movies along with the count of nominations they received and arrange in descending order?</a:t>
              </a:r>
            </a:p>
            <a:p>
              <a:pPr algn="l" fontAlgn="base"/>
              <a:r>
                <a:rPr lang="en-US" sz="2000" b="0" i="0" dirty="0">
                  <a:solidFill>
                    <a:srgbClr val="FFFFFF"/>
                  </a:solidFill>
                  <a:effectLst/>
                  <a:latin typeface="Source Sans Pro" panose="020B0503030403020204" pitchFamily="34" charset="0"/>
                </a:rPr>
                <a:t>3)Find the names of all producers who have produced movies that were both nominated and won an award?</a:t>
              </a:r>
            </a:p>
            <a:p>
              <a:pPr algn="l" fontAlgn="base"/>
              <a:r>
                <a:rPr lang="en-US" sz="2000" b="0" i="0" dirty="0">
                  <a:solidFill>
                    <a:srgbClr val="FFFFFF"/>
                  </a:solidFill>
                  <a:effectLst/>
                  <a:latin typeface="Source Sans Pro" panose="020B0503030403020204" pitchFamily="34" charset="0"/>
                </a:rPr>
                <a:t>4)Which category Cillian Murphy and Robert Downey Jr. won the award ?</a:t>
              </a:r>
            </a:p>
            <a:p>
              <a:pPr algn="l" fontAlgn="base"/>
              <a:r>
                <a:rPr lang="en-US" sz="2000" b="0" i="0" dirty="0">
                  <a:solidFill>
                    <a:srgbClr val="FFFFFF"/>
                  </a:solidFill>
                  <a:effectLst/>
                  <a:latin typeface="Source Sans Pro" panose="020B0503030403020204" pitchFamily="34" charset="0"/>
                </a:rPr>
                <a:t>5)Retrieve the count of winners for each category from the Winners table?</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153119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461640" y="583459"/>
            <a:ext cx="10868211" cy="3303187"/>
            <a:chOff x="469065" y="2455003"/>
            <a:chExt cx="9802763" cy="195489"/>
          </a:xfrm>
        </p:grpSpPr>
        <p:sp>
          <p:nvSpPr>
            <p:cNvPr id="3" name="TextBox 2">
              <a:extLst>
                <a:ext uri="{FF2B5EF4-FFF2-40B4-BE49-F238E27FC236}">
                  <a16:creationId xmlns:a16="http://schemas.microsoft.com/office/drawing/2014/main" id="{37684AA0-9BEB-233A-5428-62021225AD6A}"/>
                </a:ext>
              </a:extLst>
            </p:cNvPr>
            <p:cNvSpPr txBox="1"/>
            <p:nvPr/>
          </p:nvSpPr>
          <p:spPr>
            <a:xfrm>
              <a:off x="736053" y="2455003"/>
              <a:ext cx="8978082" cy="67395"/>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 </a:t>
              </a:r>
              <a:r>
                <a:rPr lang="en-US" sz="2800" b="0" i="0" dirty="0">
                  <a:solidFill>
                    <a:schemeClr val="accent2">
                      <a:lumMod val="60000"/>
                      <a:lumOff val="40000"/>
                    </a:schemeClr>
                  </a:solidFill>
                  <a:effectLst/>
                  <a:latin typeface="Source Sans Pro" panose="020B0503030403020204" pitchFamily="34" charset="0"/>
                </a:rPr>
                <a:t>Find the producer names along with the count of movies they have produced that won an award?</a:t>
              </a:r>
              <a:endParaRPr lang="en-IN" sz="2800" b="1" dirty="0">
                <a:solidFill>
                  <a:schemeClr val="accent2">
                    <a:lumMod val="60000"/>
                    <a:lumOff val="40000"/>
                  </a:schemeClr>
                </a:soli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469065" y="2547927"/>
              <a:ext cx="9802763" cy="102565"/>
            </a:xfrm>
            <a:prstGeom prst="rect">
              <a:avLst/>
            </a:prstGeom>
            <a:noFill/>
          </p:spPr>
          <p:txBody>
            <a:bodyPr wrap="square" rtlCol="0">
              <a:spAutoFit/>
            </a:bodyPr>
            <a:lstStyle/>
            <a:p>
              <a:pPr algn="l" fontAlgn="base"/>
              <a:r>
                <a:rPr lang="en-US" sz="2000" b="0" i="0" dirty="0">
                  <a:solidFill>
                    <a:srgbClr val="FFFFFF"/>
                  </a:solidFill>
                  <a:effectLst/>
                  <a:latin typeface="Source Sans Pro" panose="020B0503030403020204" pitchFamily="34" charset="0"/>
                </a:rPr>
                <a:t>SELECT </a:t>
              </a:r>
              <a:r>
                <a:rPr lang="en-US" sz="2000" b="0" i="0" dirty="0" err="1">
                  <a:solidFill>
                    <a:srgbClr val="FFFFFF"/>
                  </a:solidFill>
                  <a:effectLst/>
                  <a:latin typeface="Source Sans Pro" panose="020B0503030403020204" pitchFamily="34" charset="0"/>
                </a:rPr>
                <a:t>m.producer</a:t>
              </a:r>
              <a:r>
                <a:rPr lang="en-US" sz="2000" b="0" i="0" dirty="0">
                  <a:solidFill>
                    <a:srgbClr val="FFFFFF"/>
                  </a:solidFill>
                  <a:effectLst/>
                  <a:latin typeface="Source Sans Pro" panose="020B0503030403020204" pitchFamily="34" charset="0"/>
                </a:rPr>
                <a:t>, COUNT(DISTINCT </a:t>
              </a:r>
              <a:r>
                <a:rPr lang="en-US" sz="2000" b="0" i="0" dirty="0" err="1">
                  <a:solidFill>
                    <a:srgbClr val="FFFFFF"/>
                  </a:solidFill>
                  <a:effectLst/>
                  <a:latin typeface="Source Sans Pro" panose="020B0503030403020204" pitchFamily="34" charset="0"/>
                </a:rPr>
                <a:t>w.movie_title</a:t>
              </a:r>
              <a:r>
                <a:rPr lang="en-US" sz="2000" b="0" i="0" dirty="0">
                  <a:solidFill>
                    <a:srgbClr val="FFFFFF"/>
                  </a:solidFill>
                  <a:effectLst/>
                  <a:latin typeface="Source Sans Pro" panose="020B0503030403020204" pitchFamily="34" charset="0"/>
                </a:rPr>
                <a:t>) AS </a:t>
              </a:r>
              <a:r>
                <a:rPr lang="en-US" sz="2000" b="0" i="0" dirty="0" err="1">
                  <a:solidFill>
                    <a:srgbClr val="FFFFFF"/>
                  </a:solidFill>
                  <a:effectLst/>
                  <a:latin typeface="Source Sans Pro" panose="020B0503030403020204" pitchFamily="34" charset="0"/>
                </a:rPr>
                <a:t>award_winning_movies_count</a:t>
              </a:r>
              <a:endParaRPr lang="en-US" sz="2000" b="0" i="0" dirty="0">
                <a:solidFill>
                  <a:srgbClr val="FFFFFF"/>
                </a:solidFill>
                <a:effectLst/>
                <a:latin typeface="Source Sans Pro" panose="020B0503030403020204" pitchFamily="34" charset="0"/>
              </a:endParaRPr>
            </a:p>
            <a:p>
              <a:pPr algn="l" fontAlgn="base"/>
              <a:r>
                <a:rPr lang="en-US" sz="2000" b="0" i="0" dirty="0">
                  <a:solidFill>
                    <a:srgbClr val="FFFFFF"/>
                  </a:solidFill>
                  <a:effectLst/>
                  <a:latin typeface="Source Sans Pro" panose="020B0503030403020204" pitchFamily="34" charset="0"/>
                </a:rPr>
                <a:t>FROM Winners w</a:t>
              </a:r>
            </a:p>
            <a:p>
              <a:pPr algn="l" fontAlgn="base"/>
              <a:r>
                <a:rPr lang="en-US" sz="2000" b="0" i="0" dirty="0">
                  <a:solidFill>
                    <a:srgbClr val="FFFFFF"/>
                  </a:solidFill>
                  <a:effectLst/>
                  <a:latin typeface="Source Sans Pro" panose="020B0503030403020204" pitchFamily="34" charset="0"/>
                </a:rPr>
                <a:t>JOIN Movies m ON </a:t>
              </a:r>
              <a:r>
                <a:rPr lang="en-US" sz="2000" b="0" i="0" dirty="0" err="1">
                  <a:solidFill>
                    <a:srgbClr val="FFFFFF"/>
                  </a:solidFill>
                  <a:effectLst/>
                  <a:latin typeface="Source Sans Pro" panose="020B0503030403020204" pitchFamily="34" charset="0"/>
                </a:rPr>
                <a:t>w.movie_title</a:t>
              </a:r>
              <a:r>
                <a:rPr lang="en-US" sz="2000" b="0" i="0" dirty="0">
                  <a:solidFill>
                    <a:srgbClr val="FFFFFF"/>
                  </a:solidFill>
                  <a:effectLst/>
                  <a:latin typeface="Source Sans Pro" panose="020B0503030403020204" pitchFamily="34" charset="0"/>
                </a:rPr>
                <a:t> = </a:t>
              </a:r>
              <a:r>
                <a:rPr lang="en-US" sz="2000" b="0" i="0" dirty="0" err="1">
                  <a:solidFill>
                    <a:srgbClr val="FFFFFF"/>
                  </a:solidFill>
                  <a:effectLst/>
                  <a:latin typeface="Source Sans Pro" panose="020B0503030403020204" pitchFamily="34" charset="0"/>
                </a:rPr>
                <a:t>m.title</a:t>
              </a:r>
              <a:endParaRPr lang="en-US" sz="2000" b="0" i="0" dirty="0">
                <a:solidFill>
                  <a:srgbClr val="FFFFFF"/>
                </a:solidFill>
                <a:effectLst/>
                <a:latin typeface="Source Sans Pro" panose="020B0503030403020204" pitchFamily="34" charset="0"/>
              </a:endParaRPr>
            </a:p>
            <a:p>
              <a:pPr algn="l" fontAlgn="base"/>
              <a:r>
                <a:rPr lang="en-US" sz="2000" b="0" i="0" dirty="0">
                  <a:solidFill>
                    <a:srgbClr val="FFFFFF"/>
                  </a:solidFill>
                  <a:effectLst/>
                  <a:latin typeface="Source Sans Pro" panose="020B0503030403020204" pitchFamily="34" charset="0"/>
                </a:rPr>
                <a:t>GROUP BY </a:t>
              </a:r>
              <a:r>
                <a:rPr lang="en-US" sz="2000" b="0" i="0" dirty="0" err="1">
                  <a:solidFill>
                    <a:srgbClr val="FFFFFF"/>
                  </a:solidFill>
                  <a:effectLst/>
                  <a:latin typeface="Source Sans Pro" panose="020B0503030403020204" pitchFamily="34" charset="0"/>
                </a:rPr>
                <a:t>m.producer</a:t>
              </a:r>
              <a:r>
                <a:rPr lang="en-US" sz="2000" b="0" i="0" dirty="0">
                  <a:solidFill>
                    <a:srgbClr val="FFFFFF"/>
                  </a:solidFill>
                  <a:effectLst/>
                  <a:latin typeface="Source Sans Pro" panose="020B0503030403020204" pitchFamily="34" charset="0"/>
                </a:rPr>
                <a:t>;</a:t>
              </a:r>
            </a:p>
            <a:p>
              <a:pPr algn="ctr">
                <a:lnSpc>
                  <a:spcPct val="150000"/>
                </a:lnSpc>
              </a:pPr>
              <a:endParaRPr lang="en-IN" sz="2000" b="1" dirty="0">
                <a:solidFill>
                  <a:schemeClr val="bg1"/>
                </a:solidFill>
                <a:latin typeface="Montserrat" panose="00000500000000000000" pitchFamily="2" charset="0"/>
              </a:endParaRPr>
            </a:p>
          </p:txBody>
        </p:sp>
      </p:grpSp>
      <p:pic>
        <p:nvPicPr>
          <p:cNvPr id="6" name="Picture 5" descr="A screenshot of a computer">
            <a:extLst>
              <a:ext uri="{FF2B5EF4-FFF2-40B4-BE49-F238E27FC236}">
                <a16:creationId xmlns:a16="http://schemas.microsoft.com/office/drawing/2014/main" id="{682449AC-15DB-4222-91D8-C74498C7D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752" y="3808268"/>
            <a:ext cx="7015494" cy="1991640"/>
          </a:xfrm>
          <a:prstGeom prst="rect">
            <a:avLst/>
          </a:prstGeom>
        </p:spPr>
      </p:pic>
    </p:spTree>
    <p:extLst>
      <p:ext uri="{BB962C8B-B14F-4D97-AF65-F5344CB8AC3E}">
        <p14:creationId xmlns:p14="http://schemas.microsoft.com/office/powerpoint/2010/main" val="184615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461640" y="583461"/>
            <a:ext cx="10868211" cy="3610950"/>
            <a:chOff x="469065" y="2455003"/>
            <a:chExt cx="9802763" cy="213703"/>
          </a:xfrm>
        </p:grpSpPr>
        <p:sp>
          <p:nvSpPr>
            <p:cNvPr id="3" name="TextBox 2">
              <a:extLst>
                <a:ext uri="{FF2B5EF4-FFF2-40B4-BE49-F238E27FC236}">
                  <a16:creationId xmlns:a16="http://schemas.microsoft.com/office/drawing/2014/main" id="{37684AA0-9BEB-233A-5428-62021225AD6A}"/>
                </a:ext>
              </a:extLst>
            </p:cNvPr>
            <p:cNvSpPr txBox="1"/>
            <p:nvPr/>
          </p:nvSpPr>
          <p:spPr>
            <a:xfrm>
              <a:off x="736053" y="2455003"/>
              <a:ext cx="8978082" cy="67395"/>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 </a:t>
              </a:r>
              <a:r>
                <a:rPr lang="en-US" sz="2800" b="0" i="0" dirty="0">
                  <a:solidFill>
                    <a:schemeClr val="accent2">
                      <a:lumMod val="60000"/>
                      <a:lumOff val="40000"/>
                    </a:schemeClr>
                  </a:solidFill>
                  <a:effectLst/>
                  <a:latin typeface="Source Sans Pro" panose="020B0503030403020204" pitchFamily="34" charset="0"/>
                </a:rPr>
                <a:t> Find the names of all movies along with the count of nominations they received and arrange in descending order?</a:t>
              </a:r>
              <a:endParaRPr lang="en-IN" sz="2800" b="1" dirty="0">
                <a:solidFill>
                  <a:schemeClr val="accent2">
                    <a:lumMod val="60000"/>
                    <a:lumOff val="40000"/>
                  </a:schemeClr>
                </a:soli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469065" y="2547927"/>
              <a:ext cx="9802763" cy="120779"/>
            </a:xfrm>
            <a:prstGeom prst="rect">
              <a:avLst/>
            </a:prstGeom>
            <a:noFill/>
          </p:spPr>
          <p:txBody>
            <a:bodyPr wrap="square" rtlCol="0">
              <a:spAutoFit/>
            </a:bodyPr>
            <a:lstStyle/>
            <a:p>
              <a:pPr algn="l" fontAlgn="base"/>
              <a:r>
                <a:rPr lang="en-US" sz="2000" b="0" i="0" dirty="0">
                  <a:solidFill>
                    <a:srgbClr val="FFFFFF"/>
                  </a:solidFill>
                  <a:effectLst/>
                  <a:latin typeface="Source Sans Pro" panose="020B0503030403020204" pitchFamily="34" charset="0"/>
                </a:rPr>
                <a:t>SELECT </a:t>
              </a:r>
              <a:r>
                <a:rPr lang="en-US" sz="2000" b="0" i="0" dirty="0" err="1">
                  <a:solidFill>
                    <a:srgbClr val="FFFFFF"/>
                  </a:solidFill>
                  <a:effectLst/>
                  <a:latin typeface="Source Sans Pro" panose="020B0503030403020204" pitchFamily="34" charset="0"/>
                </a:rPr>
                <a:t>m.title</a:t>
              </a:r>
              <a:r>
                <a:rPr lang="en-US" sz="2000" b="0" i="0" dirty="0">
                  <a:solidFill>
                    <a:srgbClr val="FFFFFF"/>
                  </a:solidFill>
                  <a:effectLst/>
                  <a:latin typeface="Source Sans Pro" panose="020B0503030403020204" pitchFamily="34" charset="0"/>
                </a:rPr>
                <a:t>, COUNT(</a:t>
              </a:r>
              <a:r>
                <a:rPr lang="en-US" sz="2000" b="0" i="0" dirty="0" err="1">
                  <a:solidFill>
                    <a:srgbClr val="FFFFFF"/>
                  </a:solidFill>
                  <a:effectLst/>
                  <a:latin typeface="Source Sans Pro" panose="020B0503030403020204" pitchFamily="34" charset="0"/>
                </a:rPr>
                <a:t>n.movie_title</a:t>
              </a:r>
              <a:r>
                <a:rPr lang="en-US" sz="2000" b="0" i="0" dirty="0">
                  <a:solidFill>
                    <a:srgbClr val="FFFFFF"/>
                  </a:solidFill>
                  <a:effectLst/>
                  <a:latin typeface="Source Sans Pro" panose="020B0503030403020204" pitchFamily="34" charset="0"/>
                </a:rPr>
                <a:t>) AS </a:t>
              </a:r>
              <a:r>
                <a:rPr lang="en-US" sz="2000" b="0" i="0" dirty="0" err="1">
                  <a:solidFill>
                    <a:srgbClr val="FFFFFF"/>
                  </a:solidFill>
                  <a:effectLst/>
                  <a:latin typeface="Source Sans Pro" panose="020B0503030403020204" pitchFamily="34" charset="0"/>
                </a:rPr>
                <a:t>nominations_count</a:t>
              </a:r>
              <a:endParaRPr lang="en-US" sz="2000" b="0" i="0" dirty="0">
                <a:solidFill>
                  <a:srgbClr val="FFFFFF"/>
                </a:solidFill>
                <a:effectLst/>
                <a:latin typeface="Source Sans Pro" panose="020B0503030403020204" pitchFamily="34" charset="0"/>
              </a:endParaRPr>
            </a:p>
            <a:p>
              <a:pPr algn="l" fontAlgn="base"/>
              <a:r>
                <a:rPr lang="en-US" sz="2000" b="0" i="0" dirty="0">
                  <a:solidFill>
                    <a:srgbClr val="FFFFFF"/>
                  </a:solidFill>
                  <a:effectLst/>
                  <a:latin typeface="Source Sans Pro" panose="020B0503030403020204" pitchFamily="34" charset="0"/>
                </a:rPr>
                <a:t>FROM movies m</a:t>
              </a:r>
            </a:p>
            <a:p>
              <a:pPr algn="l" fontAlgn="base"/>
              <a:r>
                <a:rPr lang="en-US" sz="2000" b="0" i="0" dirty="0">
                  <a:solidFill>
                    <a:srgbClr val="FFFFFF"/>
                  </a:solidFill>
                  <a:effectLst/>
                  <a:latin typeface="Source Sans Pro" panose="020B0503030403020204" pitchFamily="34" charset="0"/>
                </a:rPr>
                <a:t>JOIN nominees n ON </a:t>
              </a:r>
              <a:r>
                <a:rPr lang="en-US" sz="2000" b="0" i="0" dirty="0" err="1">
                  <a:solidFill>
                    <a:srgbClr val="FFFFFF"/>
                  </a:solidFill>
                  <a:effectLst/>
                  <a:latin typeface="Source Sans Pro" panose="020B0503030403020204" pitchFamily="34" charset="0"/>
                </a:rPr>
                <a:t>m.title</a:t>
              </a:r>
              <a:r>
                <a:rPr lang="en-US" sz="2000" b="0" i="0" dirty="0">
                  <a:solidFill>
                    <a:srgbClr val="FFFFFF"/>
                  </a:solidFill>
                  <a:effectLst/>
                  <a:latin typeface="Source Sans Pro" panose="020B0503030403020204" pitchFamily="34" charset="0"/>
                </a:rPr>
                <a:t> = </a:t>
              </a:r>
              <a:r>
                <a:rPr lang="en-US" sz="2000" b="0" i="0" dirty="0" err="1">
                  <a:solidFill>
                    <a:srgbClr val="FFFFFF"/>
                  </a:solidFill>
                  <a:effectLst/>
                  <a:latin typeface="Source Sans Pro" panose="020B0503030403020204" pitchFamily="34" charset="0"/>
                </a:rPr>
                <a:t>n.movie_title</a:t>
              </a:r>
              <a:endParaRPr lang="en-US" sz="2000" b="0" i="0" dirty="0">
                <a:solidFill>
                  <a:srgbClr val="FFFFFF"/>
                </a:solidFill>
                <a:effectLst/>
                <a:latin typeface="Source Sans Pro" panose="020B0503030403020204" pitchFamily="34" charset="0"/>
              </a:endParaRPr>
            </a:p>
            <a:p>
              <a:pPr algn="l" fontAlgn="base"/>
              <a:r>
                <a:rPr lang="en-US" sz="2000" b="0" i="0" dirty="0">
                  <a:solidFill>
                    <a:srgbClr val="FFFFFF"/>
                  </a:solidFill>
                  <a:effectLst/>
                  <a:latin typeface="Source Sans Pro" panose="020B0503030403020204" pitchFamily="34" charset="0"/>
                </a:rPr>
                <a:t>GROUP BY </a:t>
              </a:r>
              <a:r>
                <a:rPr lang="en-US" sz="2000" b="0" i="0" dirty="0" err="1">
                  <a:solidFill>
                    <a:srgbClr val="FFFFFF"/>
                  </a:solidFill>
                  <a:effectLst/>
                  <a:latin typeface="Source Sans Pro" panose="020B0503030403020204" pitchFamily="34" charset="0"/>
                </a:rPr>
                <a:t>n.movie_title</a:t>
              </a:r>
              <a:endParaRPr lang="en-US" sz="2000" b="0" i="0" dirty="0">
                <a:solidFill>
                  <a:srgbClr val="FFFFFF"/>
                </a:solidFill>
                <a:effectLst/>
                <a:latin typeface="Source Sans Pro" panose="020B0503030403020204" pitchFamily="34" charset="0"/>
              </a:endParaRPr>
            </a:p>
            <a:p>
              <a:pPr algn="l" fontAlgn="base"/>
              <a:r>
                <a:rPr lang="en-US" sz="2000" b="0" i="0" dirty="0">
                  <a:solidFill>
                    <a:srgbClr val="FFFFFF"/>
                  </a:solidFill>
                  <a:effectLst/>
                  <a:latin typeface="Source Sans Pro" panose="020B0503030403020204" pitchFamily="34" charset="0"/>
                </a:rPr>
                <a:t>ORDER BY </a:t>
              </a:r>
              <a:r>
                <a:rPr lang="en-US" sz="2000" b="0" i="0" dirty="0" err="1">
                  <a:solidFill>
                    <a:srgbClr val="FFFFFF"/>
                  </a:solidFill>
                  <a:effectLst/>
                  <a:latin typeface="Source Sans Pro" panose="020B0503030403020204" pitchFamily="34" charset="0"/>
                </a:rPr>
                <a:t>nominations_count</a:t>
              </a:r>
              <a:r>
                <a:rPr lang="en-US" sz="2000" b="0" i="0" dirty="0">
                  <a:solidFill>
                    <a:srgbClr val="FFFFFF"/>
                  </a:solidFill>
                  <a:effectLst/>
                  <a:latin typeface="Source Sans Pro" panose="020B0503030403020204" pitchFamily="34" charset="0"/>
                </a:rPr>
                <a:t> DESC;</a:t>
              </a:r>
            </a:p>
            <a:p>
              <a:pPr algn="ctr">
                <a:lnSpc>
                  <a:spcPct val="150000"/>
                </a:lnSpc>
              </a:pPr>
              <a:endParaRPr lang="en-IN" sz="2000" b="1" dirty="0">
                <a:solidFill>
                  <a:schemeClr val="bg1"/>
                </a:solidFill>
                <a:latin typeface="Montserrat" panose="00000500000000000000" pitchFamily="2" charset="0"/>
              </a:endParaRPr>
            </a:p>
          </p:txBody>
        </p:sp>
      </p:grpSp>
      <p:pic>
        <p:nvPicPr>
          <p:cNvPr id="7" name="Picture 6" descr="A screenshot of a list of events&#10;&#10;Description automatically generated">
            <a:extLst>
              <a:ext uri="{FF2B5EF4-FFF2-40B4-BE49-F238E27FC236}">
                <a16:creationId xmlns:a16="http://schemas.microsoft.com/office/drawing/2014/main" id="{1F2459BD-B688-FA91-BA97-A5DB20CAD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423" y="4033046"/>
            <a:ext cx="5830644" cy="2324723"/>
          </a:xfrm>
          <a:prstGeom prst="rect">
            <a:avLst/>
          </a:prstGeom>
        </p:spPr>
      </p:pic>
    </p:spTree>
    <p:extLst>
      <p:ext uri="{BB962C8B-B14F-4D97-AF65-F5344CB8AC3E}">
        <p14:creationId xmlns:p14="http://schemas.microsoft.com/office/powerpoint/2010/main" val="278837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461640" y="583461"/>
            <a:ext cx="10868211" cy="3570528"/>
            <a:chOff x="469065" y="2455003"/>
            <a:chExt cx="9802763" cy="213703"/>
          </a:xfrm>
        </p:grpSpPr>
        <p:sp>
          <p:nvSpPr>
            <p:cNvPr id="3" name="TextBox 2">
              <a:extLst>
                <a:ext uri="{FF2B5EF4-FFF2-40B4-BE49-F238E27FC236}">
                  <a16:creationId xmlns:a16="http://schemas.microsoft.com/office/drawing/2014/main" id="{37684AA0-9BEB-233A-5428-62021225AD6A}"/>
                </a:ext>
              </a:extLst>
            </p:cNvPr>
            <p:cNvSpPr txBox="1"/>
            <p:nvPr/>
          </p:nvSpPr>
          <p:spPr>
            <a:xfrm>
              <a:off x="736053" y="2455003"/>
              <a:ext cx="8978082" cy="67395"/>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 </a:t>
              </a:r>
              <a:r>
                <a:rPr lang="en-US" sz="2800" b="0" i="0" dirty="0">
                  <a:solidFill>
                    <a:schemeClr val="accent2">
                      <a:lumMod val="60000"/>
                      <a:lumOff val="40000"/>
                    </a:schemeClr>
                  </a:solidFill>
                  <a:effectLst/>
                  <a:latin typeface="Source Sans Pro" panose="020B0503030403020204" pitchFamily="34" charset="0"/>
                </a:rPr>
                <a:t>  Find the names of all producers who have produced movies that were both nominated and won an award?</a:t>
              </a:r>
              <a:endParaRPr lang="en-IN" sz="2800" b="1" dirty="0">
                <a:solidFill>
                  <a:schemeClr val="accent2">
                    <a:lumMod val="60000"/>
                    <a:lumOff val="40000"/>
                  </a:schemeClr>
                </a:soli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469065" y="2547927"/>
              <a:ext cx="9802763" cy="120779"/>
            </a:xfrm>
            <a:prstGeom prst="rect">
              <a:avLst/>
            </a:prstGeom>
            <a:noFill/>
          </p:spPr>
          <p:txBody>
            <a:bodyPr wrap="square" rtlCol="0">
              <a:spAutoFit/>
            </a:bodyPr>
            <a:lstStyle/>
            <a:p>
              <a:pPr algn="l" fontAlgn="base"/>
              <a:r>
                <a:rPr lang="en-US" sz="2000" b="0" i="0" dirty="0">
                  <a:solidFill>
                    <a:srgbClr val="FFFFFF"/>
                  </a:solidFill>
                  <a:effectLst/>
                  <a:latin typeface="Source Sans Pro" panose="020B0503030403020204" pitchFamily="34" charset="0"/>
                </a:rPr>
                <a:t>SELECT DISTINCT </a:t>
              </a:r>
              <a:r>
                <a:rPr lang="en-US" sz="2000" b="0" i="0" dirty="0" err="1">
                  <a:solidFill>
                    <a:srgbClr val="FFFFFF"/>
                  </a:solidFill>
                  <a:effectLst/>
                  <a:latin typeface="Source Sans Pro" panose="020B0503030403020204" pitchFamily="34" charset="0"/>
                </a:rPr>
                <a:t>m.producer</a:t>
              </a:r>
              <a:endParaRPr lang="en-US" sz="2000" b="0" i="0" dirty="0">
                <a:solidFill>
                  <a:srgbClr val="FFFFFF"/>
                </a:solidFill>
                <a:effectLst/>
                <a:latin typeface="Source Sans Pro" panose="020B0503030403020204" pitchFamily="34" charset="0"/>
              </a:endParaRPr>
            </a:p>
            <a:p>
              <a:pPr algn="l" fontAlgn="base"/>
              <a:r>
                <a:rPr lang="en-US" sz="2000" b="0" i="0" dirty="0">
                  <a:solidFill>
                    <a:srgbClr val="FFFFFF"/>
                  </a:solidFill>
                  <a:effectLst/>
                  <a:latin typeface="Source Sans Pro" panose="020B0503030403020204" pitchFamily="34" charset="0"/>
                </a:rPr>
                <a:t>FROM Movies m</a:t>
              </a:r>
            </a:p>
            <a:p>
              <a:pPr algn="l" fontAlgn="base"/>
              <a:r>
                <a:rPr lang="en-US" sz="2000" b="0" i="0" dirty="0">
                  <a:solidFill>
                    <a:srgbClr val="FFFFFF"/>
                  </a:solidFill>
                  <a:effectLst/>
                  <a:latin typeface="Source Sans Pro" panose="020B0503030403020204" pitchFamily="34" charset="0"/>
                </a:rPr>
                <a:t>JOIN Winners w ON </a:t>
              </a:r>
              <a:r>
                <a:rPr lang="en-US" sz="2000" b="0" i="0" dirty="0" err="1">
                  <a:solidFill>
                    <a:srgbClr val="FFFFFF"/>
                  </a:solidFill>
                  <a:effectLst/>
                  <a:latin typeface="Source Sans Pro" panose="020B0503030403020204" pitchFamily="34" charset="0"/>
                </a:rPr>
                <a:t>m.title</a:t>
              </a:r>
              <a:r>
                <a:rPr lang="en-US" sz="2000" b="0" i="0" dirty="0">
                  <a:solidFill>
                    <a:srgbClr val="FFFFFF"/>
                  </a:solidFill>
                  <a:effectLst/>
                  <a:latin typeface="Source Sans Pro" panose="020B0503030403020204" pitchFamily="34" charset="0"/>
                </a:rPr>
                <a:t> = </a:t>
              </a:r>
              <a:r>
                <a:rPr lang="en-US" sz="2000" b="0" i="0" dirty="0" err="1">
                  <a:solidFill>
                    <a:srgbClr val="FFFFFF"/>
                  </a:solidFill>
                  <a:effectLst/>
                  <a:latin typeface="Source Sans Pro" panose="020B0503030403020204" pitchFamily="34" charset="0"/>
                </a:rPr>
                <a:t>w.movie_title</a:t>
              </a:r>
              <a:endParaRPr lang="en-US" sz="2000" b="0" i="0" dirty="0">
                <a:solidFill>
                  <a:srgbClr val="FFFFFF"/>
                </a:solidFill>
                <a:effectLst/>
                <a:latin typeface="Source Sans Pro" panose="020B0503030403020204" pitchFamily="34" charset="0"/>
              </a:endParaRPr>
            </a:p>
            <a:p>
              <a:pPr algn="l" fontAlgn="base"/>
              <a:r>
                <a:rPr lang="en-US" sz="2000" b="0" i="0" dirty="0">
                  <a:solidFill>
                    <a:srgbClr val="FFFFFF"/>
                  </a:solidFill>
                  <a:effectLst/>
                  <a:latin typeface="Source Sans Pro" panose="020B0503030403020204" pitchFamily="34" charset="0"/>
                </a:rPr>
                <a:t>JOIN Nominees n ON </a:t>
              </a:r>
              <a:r>
                <a:rPr lang="en-US" sz="2000" b="0" i="0" dirty="0" err="1">
                  <a:solidFill>
                    <a:srgbClr val="FFFFFF"/>
                  </a:solidFill>
                  <a:effectLst/>
                  <a:latin typeface="Source Sans Pro" panose="020B0503030403020204" pitchFamily="34" charset="0"/>
                </a:rPr>
                <a:t>m.title</a:t>
              </a:r>
              <a:r>
                <a:rPr lang="en-US" sz="2000" b="0" i="0" dirty="0">
                  <a:solidFill>
                    <a:srgbClr val="FFFFFF"/>
                  </a:solidFill>
                  <a:effectLst/>
                  <a:latin typeface="Source Sans Pro" panose="020B0503030403020204" pitchFamily="34" charset="0"/>
                </a:rPr>
                <a:t> = </a:t>
              </a:r>
              <a:r>
                <a:rPr lang="en-US" sz="2000" b="0" i="0" dirty="0" err="1">
                  <a:solidFill>
                    <a:srgbClr val="FFFFFF"/>
                  </a:solidFill>
                  <a:effectLst/>
                  <a:latin typeface="Source Sans Pro" panose="020B0503030403020204" pitchFamily="34" charset="0"/>
                </a:rPr>
                <a:t>n.movie_title</a:t>
              </a:r>
              <a:endParaRPr lang="en-US" sz="2000" b="0" i="0" dirty="0">
                <a:solidFill>
                  <a:srgbClr val="FFFFFF"/>
                </a:solidFill>
                <a:effectLst/>
                <a:latin typeface="Source Sans Pro" panose="020B0503030403020204" pitchFamily="34" charset="0"/>
              </a:endParaRPr>
            </a:p>
            <a:p>
              <a:pPr algn="l" fontAlgn="base"/>
              <a:r>
                <a:rPr lang="en-US" sz="2000" b="0" i="0" dirty="0">
                  <a:solidFill>
                    <a:srgbClr val="FFFFFF"/>
                  </a:solidFill>
                  <a:effectLst/>
                  <a:latin typeface="Source Sans Pro" panose="020B0503030403020204" pitchFamily="34" charset="0"/>
                </a:rPr>
                <a:t>WHERE </a:t>
              </a:r>
              <a:r>
                <a:rPr lang="en-US" sz="2000" b="0" i="0" dirty="0" err="1">
                  <a:solidFill>
                    <a:srgbClr val="FFFFFF"/>
                  </a:solidFill>
                  <a:effectLst/>
                  <a:latin typeface="Source Sans Pro" panose="020B0503030403020204" pitchFamily="34" charset="0"/>
                </a:rPr>
                <a:t>w.movie_title</a:t>
              </a:r>
              <a:r>
                <a:rPr lang="en-US" sz="2000" b="0" i="0" dirty="0">
                  <a:solidFill>
                    <a:srgbClr val="FFFFFF"/>
                  </a:solidFill>
                  <a:effectLst/>
                  <a:latin typeface="Source Sans Pro" panose="020B0503030403020204" pitchFamily="34" charset="0"/>
                </a:rPr>
                <a:t> IN (SELECT DISTINCT </a:t>
              </a:r>
              <a:r>
                <a:rPr lang="en-US" sz="2000" b="0" i="0" dirty="0" err="1">
                  <a:solidFill>
                    <a:srgbClr val="FFFFFF"/>
                  </a:solidFill>
                  <a:effectLst/>
                  <a:latin typeface="Source Sans Pro" panose="020B0503030403020204" pitchFamily="34" charset="0"/>
                </a:rPr>
                <a:t>movie_title</a:t>
              </a:r>
              <a:r>
                <a:rPr lang="en-US" sz="2000" b="0" i="0" dirty="0">
                  <a:solidFill>
                    <a:srgbClr val="FFFFFF"/>
                  </a:solidFill>
                  <a:effectLst/>
                  <a:latin typeface="Source Sans Pro" panose="020B0503030403020204" pitchFamily="34" charset="0"/>
                </a:rPr>
                <a:t> FROM Nominees);</a:t>
              </a:r>
            </a:p>
            <a:p>
              <a:pPr algn="ctr">
                <a:lnSpc>
                  <a:spcPct val="150000"/>
                </a:lnSpc>
              </a:pPr>
              <a:endParaRPr lang="en-IN" sz="2000" b="1" dirty="0">
                <a:solidFill>
                  <a:schemeClr val="bg1"/>
                </a:solidFill>
                <a:latin typeface="Montserrat" panose="00000500000000000000" pitchFamily="2" charset="0"/>
              </a:endParaRPr>
            </a:p>
          </p:txBody>
        </p:sp>
      </p:grpSp>
      <p:pic>
        <p:nvPicPr>
          <p:cNvPr id="6" name="Picture 5" descr="A screenshot of a computer&#10;&#10;Description automatically generated">
            <a:extLst>
              <a:ext uri="{FF2B5EF4-FFF2-40B4-BE49-F238E27FC236}">
                <a16:creationId xmlns:a16="http://schemas.microsoft.com/office/drawing/2014/main" id="{4DC69745-7F1E-FFAB-9FA6-2346036DA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323" y="4067928"/>
            <a:ext cx="5818371" cy="2410468"/>
          </a:xfrm>
          <a:prstGeom prst="rect">
            <a:avLst/>
          </a:prstGeom>
        </p:spPr>
      </p:pic>
    </p:spTree>
    <p:extLst>
      <p:ext uri="{BB962C8B-B14F-4D97-AF65-F5344CB8AC3E}">
        <p14:creationId xmlns:p14="http://schemas.microsoft.com/office/powerpoint/2010/main" val="1630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461640" y="583461"/>
            <a:ext cx="10868211" cy="2977832"/>
            <a:chOff x="469065" y="2455003"/>
            <a:chExt cx="9802763" cy="178229"/>
          </a:xfrm>
        </p:grpSpPr>
        <p:sp>
          <p:nvSpPr>
            <p:cNvPr id="3" name="TextBox 2">
              <a:extLst>
                <a:ext uri="{FF2B5EF4-FFF2-40B4-BE49-F238E27FC236}">
                  <a16:creationId xmlns:a16="http://schemas.microsoft.com/office/drawing/2014/main" id="{37684AA0-9BEB-233A-5428-62021225AD6A}"/>
                </a:ext>
              </a:extLst>
            </p:cNvPr>
            <p:cNvSpPr txBox="1"/>
            <p:nvPr/>
          </p:nvSpPr>
          <p:spPr>
            <a:xfrm>
              <a:off x="736053" y="2455003"/>
              <a:ext cx="8978082" cy="68158"/>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 </a:t>
              </a:r>
              <a:r>
                <a:rPr lang="en-US" sz="2800" b="0" i="0" dirty="0">
                  <a:solidFill>
                    <a:schemeClr val="accent2">
                      <a:lumMod val="60000"/>
                      <a:lumOff val="40000"/>
                    </a:schemeClr>
                  </a:solidFill>
                  <a:effectLst/>
                  <a:latin typeface="Source Sans Pro" panose="020B0503030403020204" pitchFamily="34" charset="0"/>
                </a:rPr>
                <a:t>   Which category Cillian Murphy and Robert Downey Jr. won the award ?</a:t>
              </a:r>
              <a:endParaRPr lang="en-IN" sz="2800" b="1" dirty="0">
                <a:solidFill>
                  <a:schemeClr val="accent2">
                    <a:lumMod val="60000"/>
                    <a:lumOff val="40000"/>
                  </a:schemeClr>
                </a:soli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469065" y="2547927"/>
              <a:ext cx="9802763" cy="85305"/>
            </a:xfrm>
            <a:prstGeom prst="rect">
              <a:avLst/>
            </a:prstGeom>
            <a:noFill/>
          </p:spPr>
          <p:txBody>
            <a:bodyPr wrap="square" rtlCol="0">
              <a:spAutoFit/>
            </a:bodyPr>
            <a:lstStyle/>
            <a:p>
              <a:pPr algn="l" fontAlgn="base"/>
              <a:r>
                <a:rPr lang="en-US" sz="2000" b="0" i="0" dirty="0">
                  <a:solidFill>
                    <a:srgbClr val="FFFFFF"/>
                  </a:solidFill>
                  <a:effectLst/>
                  <a:latin typeface="Source Sans Pro" panose="020B0503030403020204" pitchFamily="34" charset="0"/>
                </a:rPr>
                <a:t>SELECT </a:t>
              </a:r>
              <a:r>
                <a:rPr lang="en-US" sz="2000" b="0" i="0" dirty="0" err="1">
                  <a:solidFill>
                    <a:srgbClr val="FFFFFF"/>
                  </a:solidFill>
                  <a:effectLst/>
                  <a:latin typeface="Source Sans Pro" panose="020B0503030403020204" pitchFamily="34" charset="0"/>
                </a:rPr>
                <a:t>winner_name</a:t>
              </a:r>
              <a:r>
                <a:rPr lang="en-US" sz="2000" b="0" i="0" dirty="0">
                  <a:solidFill>
                    <a:srgbClr val="FFFFFF"/>
                  </a:solidFill>
                  <a:effectLst/>
                  <a:latin typeface="Source Sans Pro" panose="020B0503030403020204" pitchFamily="34" charset="0"/>
                </a:rPr>
                <a:t>, category</a:t>
              </a:r>
            </a:p>
            <a:p>
              <a:pPr algn="l" fontAlgn="base"/>
              <a:r>
                <a:rPr lang="en-US" sz="2000" b="0" i="0" dirty="0">
                  <a:solidFill>
                    <a:srgbClr val="FFFFFF"/>
                  </a:solidFill>
                  <a:effectLst/>
                  <a:latin typeface="Source Sans Pro" panose="020B0503030403020204" pitchFamily="34" charset="0"/>
                </a:rPr>
                <a:t>FROM winners</a:t>
              </a:r>
            </a:p>
            <a:p>
              <a:pPr algn="l" fontAlgn="base"/>
              <a:r>
                <a:rPr lang="en-US" sz="2000" b="0" i="0" dirty="0">
                  <a:solidFill>
                    <a:srgbClr val="FFFFFF"/>
                  </a:solidFill>
                  <a:effectLst/>
                  <a:latin typeface="Source Sans Pro" panose="020B0503030403020204" pitchFamily="34" charset="0"/>
                </a:rPr>
                <a:t>WHERE </a:t>
              </a:r>
              <a:r>
                <a:rPr lang="en-US" sz="2000" b="0" i="0" dirty="0" err="1">
                  <a:solidFill>
                    <a:srgbClr val="FFFFFF"/>
                  </a:solidFill>
                  <a:effectLst/>
                  <a:latin typeface="Source Sans Pro" panose="020B0503030403020204" pitchFamily="34" charset="0"/>
                </a:rPr>
                <a:t>winner_name</a:t>
              </a:r>
              <a:r>
                <a:rPr lang="en-US" sz="2000" b="0" i="0" dirty="0">
                  <a:solidFill>
                    <a:srgbClr val="FFFFFF"/>
                  </a:solidFill>
                  <a:effectLst/>
                  <a:latin typeface="Source Sans Pro" panose="020B0503030403020204" pitchFamily="34" charset="0"/>
                </a:rPr>
                <a:t> IN ('Cillian Murphy', 'Robert Downey Jr.');</a:t>
              </a:r>
            </a:p>
            <a:p>
              <a:pPr algn="ctr">
                <a:lnSpc>
                  <a:spcPct val="150000"/>
                </a:lnSpc>
              </a:pPr>
              <a:endParaRPr lang="en-IN" sz="2000" b="1" dirty="0">
                <a:solidFill>
                  <a:schemeClr val="bg1"/>
                </a:solidFill>
                <a:latin typeface="Montserrat" panose="00000500000000000000" pitchFamily="2" charset="0"/>
              </a:endParaRPr>
            </a:p>
          </p:txBody>
        </p:sp>
      </p:grpSp>
      <p:pic>
        <p:nvPicPr>
          <p:cNvPr id="7" name="Picture 6" descr="A screenshot of a computer&#10;&#10;Description automatically generated">
            <a:extLst>
              <a:ext uri="{FF2B5EF4-FFF2-40B4-BE49-F238E27FC236}">
                <a16:creationId xmlns:a16="http://schemas.microsoft.com/office/drawing/2014/main" id="{C24D8DCC-F444-DEBB-2637-E845180A7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224" y="3942351"/>
            <a:ext cx="5825593" cy="1377297"/>
          </a:xfrm>
          <a:prstGeom prst="rect">
            <a:avLst/>
          </a:prstGeom>
        </p:spPr>
      </p:pic>
    </p:spTree>
    <p:extLst>
      <p:ext uri="{BB962C8B-B14F-4D97-AF65-F5344CB8AC3E}">
        <p14:creationId xmlns:p14="http://schemas.microsoft.com/office/powerpoint/2010/main" val="2726243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461640" y="583461"/>
            <a:ext cx="10868211" cy="2977832"/>
            <a:chOff x="469065" y="2455003"/>
            <a:chExt cx="9802763" cy="178229"/>
          </a:xfrm>
        </p:grpSpPr>
        <p:sp>
          <p:nvSpPr>
            <p:cNvPr id="3" name="TextBox 2">
              <a:extLst>
                <a:ext uri="{FF2B5EF4-FFF2-40B4-BE49-F238E27FC236}">
                  <a16:creationId xmlns:a16="http://schemas.microsoft.com/office/drawing/2014/main" id="{37684AA0-9BEB-233A-5428-62021225AD6A}"/>
                </a:ext>
              </a:extLst>
            </p:cNvPr>
            <p:cNvSpPr txBox="1"/>
            <p:nvPr/>
          </p:nvSpPr>
          <p:spPr>
            <a:xfrm>
              <a:off x="736053" y="2455003"/>
              <a:ext cx="8978082" cy="68158"/>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 </a:t>
              </a:r>
              <a:r>
                <a:rPr lang="en-US" sz="2800" b="0" i="0" dirty="0">
                  <a:solidFill>
                    <a:schemeClr val="accent2">
                      <a:lumMod val="60000"/>
                      <a:lumOff val="40000"/>
                    </a:schemeClr>
                  </a:solidFill>
                  <a:effectLst/>
                  <a:latin typeface="Source Sans Pro" panose="020B0503030403020204" pitchFamily="34" charset="0"/>
                </a:rPr>
                <a:t>    Retrieve the count of winners for each category from the Winners table?</a:t>
              </a:r>
              <a:endParaRPr lang="en-IN" sz="2800" b="1" dirty="0">
                <a:solidFill>
                  <a:schemeClr val="accent2">
                    <a:lumMod val="60000"/>
                    <a:lumOff val="40000"/>
                  </a:schemeClr>
                </a:soli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469065" y="2547927"/>
              <a:ext cx="9802763" cy="85305"/>
            </a:xfrm>
            <a:prstGeom prst="rect">
              <a:avLst/>
            </a:prstGeom>
            <a:noFill/>
          </p:spPr>
          <p:txBody>
            <a:bodyPr wrap="square" rtlCol="0">
              <a:spAutoFit/>
            </a:bodyPr>
            <a:lstStyle/>
            <a:p>
              <a:pPr algn="l" fontAlgn="base"/>
              <a:r>
                <a:rPr lang="en-US" sz="2000" b="0" i="0" dirty="0">
                  <a:solidFill>
                    <a:srgbClr val="FFFFFF"/>
                  </a:solidFill>
                  <a:effectLst/>
                  <a:latin typeface="Source Sans Pro" panose="020B0503030403020204" pitchFamily="34" charset="0"/>
                </a:rPr>
                <a:t>SELECT category, COUNT(*) AS </a:t>
              </a:r>
              <a:r>
                <a:rPr lang="en-US" sz="2000" b="0" i="0" dirty="0" err="1">
                  <a:solidFill>
                    <a:srgbClr val="FFFFFF"/>
                  </a:solidFill>
                  <a:effectLst/>
                  <a:latin typeface="Source Sans Pro" panose="020B0503030403020204" pitchFamily="34" charset="0"/>
                </a:rPr>
                <a:t>winners_count</a:t>
              </a:r>
              <a:endParaRPr lang="en-US" sz="2000" b="0" i="0" dirty="0">
                <a:solidFill>
                  <a:srgbClr val="FFFFFF"/>
                </a:solidFill>
                <a:effectLst/>
                <a:latin typeface="Source Sans Pro" panose="020B0503030403020204" pitchFamily="34" charset="0"/>
              </a:endParaRPr>
            </a:p>
            <a:p>
              <a:pPr algn="l" fontAlgn="base"/>
              <a:r>
                <a:rPr lang="en-US" sz="2000" b="0" i="0" dirty="0">
                  <a:solidFill>
                    <a:srgbClr val="FFFFFF"/>
                  </a:solidFill>
                  <a:effectLst/>
                  <a:latin typeface="Source Sans Pro" panose="020B0503030403020204" pitchFamily="34" charset="0"/>
                </a:rPr>
                <a:t>FROM winners</a:t>
              </a:r>
            </a:p>
            <a:p>
              <a:pPr algn="l" fontAlgn="base"/>
              <a:r>
                <a:rPr lang="en-US" sz="2000" b="0" i="0" dirty="0">
                  <a:solidFill>
                    <a:srgbClr val="FFFFFF"/>
                  </a:solidFill>
                  <a:effectLst/>
                  <a:latin typeface="Source Sans Pro" panose="020B0503030403020204" pitchFamily="34" charset="0"/>
                </a:rPr>
                <a:t>GROUP BY category;</a:t>
              </a:r>
            </a:p>
            <a:p>
              <a:pPr algn="ctr">
                <a:lnSpc>
                  <a:spcPct val="150000"/>
                </a:lnSpc>
              </a:pPr>
              <a:endParaRPr lang="en-IN" sz="2000" b="1" dirty="0">
                <a:solidFill>
                  <a:schemeClr val="bg1"/>
                </a:solidFill>
                <a:latin typeface="Montserrat" panose="00000500000000000000" pitchFamily="2" charset="0"/>
              </a:endParaRPr>
            </a:p>
          </p:txBody>
        </p:sp>
      </p:grpSp>
      <p:pic>
        <p:nvPicPr>
          <p:cNvPr id="6" name="Picture 5" descr="A screen shot of a list of movies&#10;&#10;Description automatically generated">
            <a:extLst>
              <a:ext uri="{FF2B5EF4-FFF2-40B4-BE49-F238E27FC236}">
                <a16:creationId xmlns:a16="http://schemas.microsoft.com/office/drawing/2014/main" id="{A7E3A6F1-ED3E-49E5-F521-347EA5912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194" y="2848659"/>
            <a:ext cx="5817326" cy="3596952"/>
          </a:xfrm>
          <a:prstGeom prst="rect">
            <a:avLst/>
          </a:prstGeom>
        </p:spPr>
      </p:pic>
    </p:spTree>
    <p:extLst>
      <p:ext uri="{BB962C8B-B14F-4D97-AF65-F5344CB8AC3E}">
        <p14:creationId xmlns:p14="http://schemas.microsoft.com/office/powerpoint/2010/main" val="2118265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E43E27-F1B0-02E8-1946-73FF63AFFE33}"/>
              </a:ext>
            </a:extLst>
          </p:cNvPr>
          <p:cNvGrpSpPr/>
          <p:nvPr/>
        </p:nvGrpSpPr>
        <p:grpSpPr>
          <a:xfrm>
            <a:off x="1294165" y="1480600"/>
            <a:ext cx="8872151" cy="3344627"/>
            <a:chOff x="1659925" y="1622451"/>
            <a:chExt cx="8872151" cy="3344627"/>
          </a:xfrm>
        </p:grpSpPr>
        <p:sp>
          <p:nvSpPr>
            <p:cNvPr id="4" name="TextBox 3">
              <a:extLst>
                <a:ext uri="{FF2B5EF4-FFF2-40B4-BE49-F238E27FC236}">
                  <a16:creationId xmlns:a16="http://schemas.microsoft.com/office/drawing/2014/main" id="{0D85D155-BED2-ACEB-3769-8DCFF91CDB3A}"/>
                </a:ext>
              </a:extLst>
            </p:cNvPr>
            <p:cNvSpPr txBox="1"/>
            <p:nvPr/>
          </p:nvSpPr>
          <p:spPr>
            <a:xfrm>
              <a:off x="1659925" y="1622451"/>
              <a:ext cx="8872151"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chemeClr val="accent1"/>
                  </a:solidFill>
                  <a:effectLst/>
                  <a:uLnTx/>
                  <a:uFillTx/>
                  <a:latin typeface="Montserrat" panose="00000500000000000000" pitchFamily="2" charset="0"/>
                  <a:cs typeface="Arial" panose="020B0604020202020204" pitchFamily="34" charset="0"/>
                </a:rPr>
                <a:t>Thank You!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Montserrat" panose="00000500000000000000" pitchFamily="2" charset="0"/>
                  <a:cs typeface="Arial" panose="020B0604020202020204" pitchFamily="34" charset="0"/>
                </a:rPr>
                <a:t> </a:t>
              </a:r>
            </a:p>
          </p:txBody>
        </p:sp>
        <p:grpSp>
          <p:nvGrpSpPr>
            <p:cNvPr id="5" name="Group 4">
              <a:extLst>
                <a:ext uri="{FF2B5EF4-FFF2-40B4-BE49-F238E27FC236}">
                  <a16:creationId xmlns:a16="http://schemas.microsoft.com/office/drawing/2014/main" id="{845DEF97-E3F3-DD1E-C544-B2026124D939}"/>
                </a:ext>
              </a:extLst>
            </p:cNvPr>
            <p:cNvGrpSpPr/>
            <p:nvPr/>
          </p:nvGrpSpPr>
          <p:grpSpPr>
            <a:xfrm>
              <a:off x="5504425" y="3268991"/>
              <a:ext cx="1213192" cy="439263"/>
              <a:chOff x="4908008" y="3166234"/>
              <a:chExt cx="2009419" cy="727554"/>
            </a:xfrm>
          </p:grpSpPr>
          <p:pic>
            <p:nvPicPr>
              <p:cNvPr id="11" name="Picture 10">
                <a:hlinkClick r:id="rId2"/>
                <a:extLst>
                  <a:ext uri="{FF2B5EF4-FFF2-40B4-BE49-F238E27FC236}">
                    <a16:creationId xmlns:a16="http://schemas.microsoft.com/office/drawing/2014/main" id="{DEFC2ED4-7A85-4B63-AA58-3742E8C4C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908008" y="3177801"/>
                <a:ext cx="715987" cy="7159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LinkedIn Logo – Free PNG format download (2022)">
                <a:hlinkClick r:id="rId4"/>
                <a:extLst>
                  <a:ext uri="{FF2B5EF4-FFF2-40B4-BE49-F238E27FC236}">
                    <a16:creationId xmlns:a16="http://schemas.microsoft.com/office/drawing/2014/main" id="{6305F8BE-4A1B-D495-8890-5153C8455B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3995" y="3166234"/>
                <a:ext cx="1293432" cy="727554"/>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B923B166-2FB1-3537-5651-CEDA59A06144}"/>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itka Subheading Semibold" pitchFamily="2" charset="0"/>
                  <a:cs typeface="Arial" panose="020B0604020202020204" pitchFamily="34" charset="0"/>
                </a:rPr>
                <a:t>Credit </a:t>
              </a:r>
              <a:r>
                <a:rPr kumimoji="0" lang="en-US" sz="1400" b="1" i="0" u="none" strike="noStrike" kern="1200" cap="none" spc="0" normalizeH="0" baseline="0" noProof="0" dirty="0">
                  <a:ln>
                    <a:noFill/>
                  </a:ln>
                  <a:solidFill>
                    <a:schemeClr val="bg1"/>
                  </a:solidFill>
                  <a:effectLst/>
                  <a:uLnTx/>
                  <a:uFillTx/>
                  <a:latin typeface="Montserrat" panose="00000500000000000000" pitchFamily="2" charset="0"/>
                  <a:cs typeface="Arial" panose="020B0604020202020204" pitchFamily="34" charset="0"/>
                </a:rPr>
                <a:t>:</a:t>
              </a:r>
              <a:r>
                <a:rPr kumimoji="0" lang="en-US" sz="1400" b="0" i="0" u="none" strike="noStrike" kern="1200" cap="none" spc="0" normalizeH="0" baseline="0" noProof="0" dirty="0">
                  <a:ln>
                    <a:noFill/>
                  </a:ln>
                  <a:solidFill>
                    <a:schemeClr val="bg1"/>
                  </a:solidFill>
                  <a:effectLst/>
                  <a:uLnTx/>
                  <a:uFillTx/>
                  <a:latin typeface="Montserrat" panose="00000500000000000000" pitchFamily="2" charset="0"/>
                  <a:cs typeface="Arial" panose="020B0604020202020204" pitchFamily="34" charset="0"/>
                </a:rPr>
                <a:t> </a:t>
              </a:r>
              <a:r>
                <a:rPr lang="en-US" sz="1400" dirty="0">
                  <a:solidFill>
                    <a:schemeClr val="bg1"/>
                  </a:solidFill>
                  <a:latin typeface="Sitka Subheading Semibold" pitchFamily="2" charset="0"/>
                  <a:cs typeface="Arial" panose="020B0604020202020204" pitchFamily="34" charset="0"/>
                </a:rPr>
                <a:t>Pranav Dharpure</a:t>
              </a:r>
              <a:endParaRPr kumimoji="0" lang="en-US" sz="1400" b="0" i="0" u="none" strike="noStrike" kern="1200" cap="none" spc="0" normalizeH="0" baseline="0" noProof="0" dirty="0">
                <a:ln>
                  <a:noFill/>
                </a:ln>
                <a:solidFill>
                  <a:schemeClr val="bg1"/>
                </a:solidFill>
                <a:effectLst/>
                <a:uLnTx/>
                <a:uFillTx/>
                <a:latin typeface="Sitka Subheading Semibold" pitchFamily="2" charset="0"/>
                <a:cs typeface="Arial" panose="020B0604020202020204" pitchFamily="34" charset="0"/>
              </a:endParaRPr>
            </a:p>
          </p:txBody>
        </p:sp>
        <p:sp>
          <p:nvSpPr>
            <p:cNvPr id="7" name="Rectangle 6">
              <a:extLst>
                <a:ext uri="{FF2B5EF4-FFF2-40B4-BE49-F238E27FC236}">
                  <a16:creationId xmlns:a16="http://schemas.microsoft.com/office/drawing/2014/main" id="{9CD92F99-F9BB-4F0B-8C48-7B2315895202}"/>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Montserrat" panose="00000500000000000000" pitchFamily="2" charset="0"/>
                  <a:cs typeface="Arial" panose="020B0604020202020204" pitchFamily="34" charset="0"/>
                </a:rPr>
                <a:t> </a:t>
              </a:r>
            </a:p>
          </p:txBody>
        </p:sp>
      </p:grpSp>
    </p:spTree>
    <p:extLst>
      <p:ext uri="{BB962C8B-B14F-4D97-AF65-F5344CB8AC3E}">
        <p14:creationId xmlns:p14="http://schemas.microsoft.com/office/powerpoint/2010/main" val="15529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1872343" y="722813"/>
            <a:ext cx="8461790" cy="5121776"/>
            <a:chOff x="1857867" y="2654439"/>
            <a:chExt cx="8476265" cy="3515859"/>
          </a:xfrm>
        </p:grpSpPr>
        <p:sp>
          <p:nvSpPr>
            <p:cNvPr id="3" name="TextBox 2">
              <a:extLst>
                <a:ext uri="{FF2B5EF4-FFF2-40B4-BE49-F238E27FC236}">
                  <a16:creationId xmlns:a16="http://schemas.microsoft.com/office/drawing/2014/main" id="{37684AA0-9BEB-233A-5428-62021225AD6A}"/>
                </a:ext>
              </a:extLst>
            </p:cNvPr>
            <p:cNvSpPr txBox="1"/>
            <p:nvPr/>
          </p:nvSpPr>
          <p:spPr>
            <a:xfrm>
              <a:off x="4275629" y="2654439"/>
              <a:ext cx="3640740" cy="707886"/>
            </a:xfrm>
            <a:prstGeom prst="rect">
              <a:avLst/>
            </a:prstGeom>
            <a:noFill/>
          </p:spPr>
          <p:txBody>
            <a:bodyPr wrap="none" rtlCol="0">
              <a:spAutoFit/>
            </a:bodyPr>
            <a:lstStyle/>
            <a:p>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Oscar Award</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1857867" y="3290455"/>
              <a:ext cx="8476265" cy="2879843"/>
            </a:xfrm>
            <a:prstGeom prst="rect">
              <a:avLst/>
            </a:prstGeom>
            <a:noFill/>
          </p:spPr>
          <p:txBody>
            <a:bodyPr wrap="square" rtlCol="0">
              <a:spAutoFit/>
            </a:bodyPr>
            <a:lstStyle/>
            <a:p>
              <a:pPr algn="l"/>
              <a:endParaRPr lang="en-US" sz="1600" b="0" i="0" dirty="0">
                <a:solidFill>
                  <a:schemeClr val="bg1"/>
                </a:solidFill>
                <a:effectLst/>
                <a:latin typeface="Arial" panose="020B0604020202020204" pitchFamily="34" charset="0"/>
              </a:endParaRPr>
            </a:p>
            <a:p>
              <a:pPr algn="l"/>
              <a:endParaRPr lang="en-US" sz="1600" dirty="0">
                <a:solidFill>
                  <a:schemeClr val="bg1"/>
                </a:solidFill>
                <a:latin typeface="Arial" panose="020B0604020202020204" pitchFamily="34" charset="0"/>
              </a:endParaRPr>
            </a:p>
            <a:p>
              <a:pPr algn="l"/>
              <a:r>
                <a:rPr lang="en-US" sz="1600" b="0" i="0" dirty="0">
                  <a:solidFill>
                    <a:schemeClr val="bg1"/>
                  </a:solidFill>
                  <a:effectLst/>
                  <a:latin typeface="Sitka Subheading Semibold" pitchFamily="2" charset="0"/>
                </a:rPr>
                <a:t>The </a:t>
              </a:r>
              <a:r>
                <a:rPr lang="en-US" sz="1600" b="1" i="0" dirty="0">
                  <a:solidFill>
                    <a:schemeClr val="bg1"/>
                  </a:solidFill>
                  <a:effectLst/>
                  <a:latin typeface="Sitka Subheading Semibold" pitchFamily="2" charset="0"/>
                </a:rPr>
                <a:t>Academy Awards</a:t>
              </a:r>
              <a:r>
                <a:rPr lang="en-US" sz="1600" b="0" i="0" dirty="0">
                  <a:solidFill>
                    <a:schemeClr val="bg1"/>
                  </a:solidFill>
                  <a:effectLst/>
                  <a:latin typeface="Sitka Subheading Semibold" pitchFamily="2" charset="0"/>
                </a:rPr>
                <a:t>, commonly known as the </a:t>
              </a:r>
              <a:r>
                <a:rPr lang="en-US" sz="1600" b="1" i="0" dirty="0">
                  <a:solidFill>
                    <a:schemeClr val="bg1"/>
                  </a:solidFill>
                  <a:effectLst/>
                  <a:latin typeface="Sitka Subheading Semibold" pitchFamily="2" charset="0"/>
                </a:rPr>
                <a:t>Oscars</a:t>
              </a:r>
              <a:r>
                <a:rPr lang="en-US" sz="1600" b="0" i="0" dirty="0">
                  <a:solidFill>
                    <a:schemeClr val="bg1"/>
                  </a:solidFill>
                  <a:effectLst/>
                  <a:latin typeface="Sitka Subheading Semibold" pitchFamily="2" charset="0"/>
                </a:rPr>
                <a:t>, are awards for artistic and technical merit for the film industry. They are presented annually by the  Academy of Motion Picture Arts and Sciences (AMPAS) in the United States, in recognition of excellence in cinematic achievements as assessed by the Academy's voting membership.</a:t>
              </a:r>
              <a:r>
                <a:rPr lang="en-US" sz="1600" b="0" i="0" baseline="30000" dirty="0">
                  <a:solidFill>
                    <a:schemeClr val="bg1"/>
                  </a:solidFill>
                  <a:effectLst/>
                  <a:latin typeface="Sitka Subheading Semibold" pitchFamily="2" charset="0"/>
                </a:rPr>
                <a:t> </a:t>
              </a:r>
              <a:r>
                <a:rPr lang="en-US" sz="1600" b="0" i="0" dirty="0">
                  <a:solidFill>
                    <a:schemeClr val="bg1"/>
                  </a:solidFill>
                  <a:effectLst/>
                  <a:latin typeface="Sitka Subheading Semibold" pitchFamily="2" charset="0"/>
                </a:rPr>
                <a:t>The Oscars are widely considered to be the most prestigious awards in the film industry.</a:t>
              </a:r>
            </a:p>
            <a:p>
              <a:pPr algn="l"/>
              <a:r>
                <a:rPr lang="en-US" sz="1600" b="0" i="0" dirty="0">
                  <a:solidFill>
                    <a:schemeClr val="bg1"/>
                  </a:solidFill>
                  <a:effectLst/>
                  <a:latin typeface="Sitka Subheading Semibold" pitchFamily="2" charset="0"/>
                </a:rPr>
                <a:t>The major award categories are presented during a live televised </a:t>
              </a:r>
              <a:r>
                <a:rPr lang="en-US" sz="1600" dirty="0">
                  <a:solidFill>
                    <a:schemeClr val="bg1"/>
                  </a:solidFill>
                  <a:latin typeface="Sitka Subheading Semibold" pitchFamily="2" charset="0"/>
                </a:rPr>
                <a:t>Hollywood</a:t>
              </a:r>
              <a:r>
                <a:rPr lang="en-US" sz="1600" b="0" i="0" dirty="0">
                  <a:solidFill>
                    <a:schemeClr val="bg1"/>
                  </a:solidFill>
                  <a:effectLst/>
                  <a:latin typeface="Sitka Subheading Semibold" pitchFamily="2" charset="0"/>
                </a:rPr>
                <a:t> ceremony that is typically held in February or March. It is the oldest worldwide entertainment awards ceremony. The </a:t>
              </a:r>
              <a:r>
                <a:rPr lang="en-US" sz="1600" dirty="0">
                  <a:solidFill>
                    <a:schemeClr val="bg1"/>
                  </a:solidFill>
                  <a:latin typeface="Sitka Subheading Semibold" pitchFamily="2" charset="0"/>
                </a:rPr>
                <a:t>1st Academy Awards</a:t>
              </a:r>
              <a:r>
                <a:rPr lang="en-US" sz="1600" b="0" i="0" dirty="0">
                  <a:solidFill>
                    <a:schemeClr val="bg1"/>
                  </a:solidFill>
                  <a:effectLst/>
                  <a:latin typeface="Sitka Subheading Semibold" pitchFamily="2" charset="0"/>
                </a:rPr>
                <a:t> were held in 1929, the </a:t>
              </a:r>
              <a:r>
                <a:rPr lang="en-US" sz="1600" dirty="0">
                  <a:solidFill>
                    <a:schemeClr val="bg1"/>
                  </a:solidFill>
                  <a:latin typeface="Sitka Subheading Semibold" pitchFamily="2" charset="0"/>
                </a:rPr>
                <a:t>second ceremony</a:t>
              </a:r>
              <a:r>
                <a:rPr lang="en-US" sz="1600" b="0" i="0" dirty="0">
                  <a:solidFill>
                    <a:schemeClr val="bg1"/>
                  </a:solidFill>
                  <a:effectLst/>
                  <a:latin typeface="Sitka Subheading Semibold" pitchFamily="2" charset="0"/>
                </a:rPr>
                <a:t> in 1930 was the first one broadcast by radio, and the </a:t>
              </a:r>
              <a:r>
                <a:rPr lang="en-US" sz="1600" dirty="0">
                  <a:solidFill>
                    <a:schemeClr val="bg1"/>
                  </a:solidFill>
                  <a:latin typeface="Sitka Subheading Semibold" pitchFamily="2" charset="0"/>
                </a:rPr>
                <a:t>1953 ceremony</a:t>
              </a:r>
              <a:r>
                <a:rPr lang="en-US" sz="1600" b="0" i="0" dirty="0">
                  <a:solidFill>
                    <a:schemeClr val="bg1"/>
                  </a:solidFill>
                  <a:effectLst/>
                  <a:latin typeface="Sitka Subheading Semibold" pitchFamily="2" charset="0"/>
                </a:rPr>
                <a:t> was the first one televised. It is also the oldest of the </a:t>
              </a:r>
              <a:r>
                <a:rPr lang="en-US" sz="1600" dirty="0">
                  <a:solidFill>
                    <a:schemeClr val="bg1"/>
                  </a:solidFill>
                  <a:latin typeface="Sitka Subheading Semibold" pitchFamily="2" charset="0"/>
                </a:rPr>
                <a:t>four major annual American entertainment awards</a:t>
              </a:r>
              <a:r>
                <a:rPr lang="en-US" sz="1600" b="0" i="0" dirty="0">
                  <a:solidFill>
                    <a:schemeClr val="bg1"/>
                  </a:solidFill>
                  <a:effectLst/>
                  <a:latin typeface="Sitka Subheading Semibold" pitchFamily="2" charset="0"/>
                </a:rPr>
                <a:t>; its equivalents – the </a:t>
              </a:r>
              <a:r>
                <a:rPr lang="en-US" sz="1600" dirty="0">
                  <a:solidFill>
                    <a:schemeClr val="bg1"/>
                  </a:solidFill>
                  <a:latin typeface="Sitka Subheading Semibold" pitchFamily="2" charset="0"/>
                </a:rPr>
                <a:t>Emmy Awards</a:t>
              </a:r>
              <a:r>
                <a:rPr lang="en-US" sz="1600" b="0" i="0" dirty="0">
                  <a:solidFill>
                    <a:schemeClr val="bg1"/>
                  </a:solidFill>
                  <a:effectLst/>
                  <a:latin typeface="Sitka Subheading Semibold" pitchFamily="2" charset="0"/>
                </a:rPr>
                <a:t> for television, the </a:t>
              </a:r>
              <a:r>
                <a:rPr lang="en-US" sz="1600" dirty="0">
                  <a:solidFill>
                    <a:schemeClr val="bg1"/>
                  </a:solidFill>
                  <a:latin typeface="Sitka Subheading Semibold" pitchFamily="2" charset="0"/>
                </a:rPr>
                <a:t>Tony Awards</a:t>
              </a:r>
              <a:r>
                <a:rPr lang="en-US" sz="1600" b="0" i="0" dirty="0">
                  <a:solidFill>
                    <a:schemeClr val="bg1"/>
                  </a:solidFill>
                  <a:effectLst/>
                  <a:latin typeface="Sitka Subheading Semibold" pitchFamily="2" charset="0"/>
                </a:rPr>
                <a:t> for theater, and the </a:t>
              </a:r>
              <a:r>
                <a:rPr lang="en-US" sz="1600" dirty="0">
                  <a:solidFill>
                    <a:schemeClr val="bg1"/>
                  </a:solidFill>
                  <a:latin typeface="Sitka Subheading Semibold" pitchFamily="2" charset="0"/>
                </a:rPr>
                <a:t>Grammy Awards</a:t>
              </a:r>
              <a:r>
                <a:rPr lang="en-US" sz="1600" b="0" i="0" dirty="0">
                  <a:solidFill>
                    <a:schemeClr val="bg1"/>
                  </a:solidFill>
                  <a:effectLst/>
                  <a:latin typeface="Sitka Subheading Semibold" pitchFamily="2" charset="0"/>
                </a:rPr>
                <a:t> for music – are modeled after the Academy Awards. The Oscar statuette depicts a knight rendered in the </a:t>
              </a:r>
              <a:r>
                <a:rPr lang="en-US" sz="1600" dirty="0">
                  <a:solidFill>
                    <a:schemeClr val="bg1"/>
                  </a:solidFill>
                  <a:latin typeface="Sitka Subheading Semibold" pitchFamily="2" charset="0"/>
                </a:rPr>
                <a:t>Art Deco</a:t>
              </a:r>
              <a:r>
                <a:rPr lang="en-US" sz="1600" b="0" i="0" dirty="0">
                  <a:solidFill>
                    <a:schemeClr val="bg1"/>
                  </a:solidFill>
                  <a:effectLst/>
                  <a:latin typeface="Sitka Subheading Semibold" pitchFamily="2" charset="0"/>
                </a:rPr>
                <a:t> style.</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246467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1872343" y="722813"/>
            <a:ext cx="8461790" cy="5181597"/>
            <a:chOff x="1857867" y="2654439"/>
            <a:chExt cx="8476265" cy="2374979"/>
          </a:xfrm>
        </p:grpSpPr>
        <p:sp>
          <p:nvSpPr>
            <p:cNvPr id="3" name="TextBox 2">
              <a:extLst>
                <a:ext uri="{FF2B5EF4-FFF2-40B4-BE49-F238E27FC236}">
                  <a16:creationId xmlns:a16="http://schemas.microsoft.com/office/drawing/2014/main" id="{37684AA0-9BEB-233A-5428-62021225AD6A}"/>
                </a:ext>
              </a:extLst>
            </p:cNvPr>
            <p:cNvSpPr txBox="1"/>
            <p:nvPr/>
          </p:nvSpPr>
          <p:spPr>
            <a:xfrm>
              <a:off x="4275629" y="2654439"/>
              <a:ext cx="2272451" cy="485931"/>
            </a:xfrm>
            <a:prstGeom prst="rect">
              <a:avLst/>
            </a:prstGeom>
            <a:noFill/>
          </p:spPr>
          <p:txBody>
            <a:bodyPr wrap="non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TABLES</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1857867" y="3290455"/>
              <a:ext cx="8476265" cy="1738963"/>
            </a:xfrm>
            <a:prstGeom prst="rect">
              <a:avLst/>
            </a:prstGeom>
            <a:noFill/>
          </p:spPr>
          <p:txBody>
            <a:bodyPr wrap="square" rtlCol="0">
              <a:spAutoFit/>
            </a:bodyPr>
            <a:lstStyle/>
            <a:p>
              <a:pPr algn="l"/>
              <a:endParaRPr lang="en-US" sz="1600" b="0" i="0" dirty="0">
                <a:solidFill>
                  <a:schemeClr val="bg1"/>
                </a:solidFill>
                <a:effectLst/>
                <a:latin typeface="Arial" panose="020B0604020202020204" pitchFamily="34" charset="0"/>
              </a:endParaRPr>
            </a:p>
            <a:p>
              <a:pPr algn="l"/>
              <a:endParaRPr lang="en-US" sz="1600" dirty="0">
                <a:solidFill>
                  <a:schemeClr val="bg1"/>
                </a:solidFill>
                <a:latin typeface="Arial" panose="020B0604020202020204" pitchFamily="34" charset="0"/>
              </a:endParaRPr>
            </a:p>
            <a:p>
              <a:pPr algn="l" fontAlgn="base">
                <a:buFont typeface="Arial" panose="020B0604020202020204" pitchFamily="34" charset="0"/>
                <a:buChar char="•"/>
              </a:pPr>
              <a:r>
                <a:rPr lang="en-US" sz="2800" dirty="0">
                  <a:solidFill>
                    <a:schemeClr val="bg1"/>
                  </a:solidFill>
                  <a:latin typeface="Arial" panose="020B0604020202020204" pitchFamily="34" charset="0"/>
                </a:rPr>
                <a:t> </a:t>
              </a:r>
              <a:r>
                <a:rPr lang="en-US" sz="2800" b="0" i="0" dirty="0">
                  <a:solidFill>
                    <a:srgbClr val="FFFFFF"/>
                  </a:solidFill>
                  <a:effectLst/>
                  <a:latin typeface="Source Sans Pro" panose="020B0503030403020204" pitchFamily="34" charset="0"/>
                </a:rPr>
                <a:t>Winners</a:t>
              </a:r>
            </a:p>
            <a:p>
              <a:pPr algn="l" fontAlgn="base">
                <a:buFont typeface="Arial" panose="020B0604020202020204" pitchFamily="34" charset="0"/>
                <a:buChar char="•"/>
              </a:pPr>
              <a:r>
                <a:rPr lang="en-US" sz="2800" b="0" i="0" dirty="0">
                  <a:solidFill>
                    <a:srgbClr val="FFFFFF"/>
                  </a:solidFill>
                  <a:effectLst/>
                  <a:latin typeface="Source Sans Pro" panose="020B0503030403020204" pitchFamily="34" charset="0"/>
                </a:rPr>
                <a:t> Movies</a:t>
              </a:r>
            </a:p>
            <a:p>
              <a:pPr algn="l" fontAlgn="base">
                <a:buFont typeface="Arial" panose="020B0604020202020204" pitchFamily="34" charset="0"/>
                <a:buChar char="•"/>
              </a:pPr>
              <a:r>
                <a:rPr lang="en-US" sz="2800" b="0" i="0" dirty="0">
                  <a:solidFill>
                    <a:srgbClr val="FFFFFF"/>
                  </a:solidFill>
                  <a:effectLst/>
                  <a:latin typeface="Source Sans Pro" panose="020B0503030403020204" pitchFamily="34" charset="0"/>
                </a:rPr>
                <a:t> Nominees</a:t>
              </a:r>
            </a:p>
            <a:p>
              <a:pPr algn="l"/>
              <a:endParaRPr lang="en-US" sz="1600" b="0" i="0" dirty="0">
                <a:solidFill>
                  <a:schemeClr val="bg1"/>
                </a:solidFill>
                <a:effectLst/>
                <a:latin typeface="Arial" panose="020B0604020202020204" pitchFamily="34" charset="0"/>
              </a:endParaRP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275747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1375953" y="243838"/>
            <a:ext cx="8958179" cy="6383385"/>
            <a:chOff x="1360628" y="2434903"/>
            <a:chExt cx="8973503" cy="2526179"/>
          </a:xfrm>
        </p:grpSpPr>
        <p:sp>
          <p:nvSpPr>
            <p:cNvPr id="3" name="TextBox 2">
              <a:extLst>
                <a:ext uri="{FF2B5EF4-FFF2-40B4-BE49-F238E27FC236}">
                  <a16:creationId xmlns:a16="http://schemas.microsoft.com/office/drawing/2014/main" id="{37684AA0-9BEB-233A-5428-62021225AD6A}"/>
                </a:ext>
              </a:extLst>
            </p:cNvPr>
            <p:cNvSpPr txBox="1"/>
            <p:nvPr/>
          </p:nvSpPr>
          <p:spPr>
            <a:xfrm>
              <a:off x="3535383" y="2434903"/>
              <a:ext cx="3739758" cy="324459"/>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SQL SCHEMA</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1360628" y="2802127"/>
              <a:ext cx="8973503" cy="2158955"/>
            </a:xfrm>
            <a:prstGeom prst="rect">
              <a:avLst/>
            </a:prstGeom>
            <a:noFill/>
          </p:spPr>
          <p:txBody>
            <a:bodyPr wrap="square" rtlCol="0">
              <a:spAutoFit/>
            </a:bodyPr>
            <a:lstStyle/>
            <a:p>
              <a:pPr algn="l"/>
              <a:r>
                <a:rPr lang="en-US" sz="1400" b="0" i="0" dirty="0">
                  <a:solidFill>
                    <a:schemeClr val="bg1"/>
                  </a:solidFill>
                  <a:effectLst/>
                  <a:latin typeface="Arial" panose="020B0604020202020204" pitchFamily="34" charset="0"/>
                </a:rPr>
                <a:t>CREATE TABLE</a:t>
              </a:r>
            </a:p>
            <a:p>
              <a:pPr algn="l"/>
              <a:r>
                <a:rPr lang="en-US" sz="1400" b="0" i="0" dirty="0">
                  <a:solidFill>
                    <a:schemeClr val="bg1"/>
                  </a:solidFill>
                  <a:effectLst/>
                  <a:latin typeface="Arial" panose="020B0604020202020204" pitchFamily="34" charset="0"/>
                </a:rPr>
                <a:t>  Winners (</a:t>
              </a:r>
            </a:p>
            <a:p>
              <a:pPr algn="l"/>
              <a:r>
                <a:rPr lang="en-US" sz="1400" b="0" i="0" dirty="0">
                  <a:solidFill>
                    <a:schemeClr val="bg1"/>
                  </a:solidFill>
                  <a:effectLst/>
                  <a:latin typeface="Arial" panose="020B0604020202020204" pitchFamily="34" charset="0"/>
                </a:rPr>
                <a:t>    id INT AUTO_INCREMENT PRIMARY KEY,</a:t>
              </a:r>
            </a:p>
            <a:p>
              <a:pPr algn="l"/>
              <a:r>
                <a:rPr lang="en-US" sz="1400" b="0" i="0" dirty="0">
                  <a:solidFill>
                    <a:schemeClr val="bg1"/>
                  </a:solidFill>
                  <a:effectLst/>
                  <a:latin typeface="Arial" panose="020B0604020202020204" pitchFamily="34" charset="0"/>
                </a:rPr>
                <a:t>    category VARCHAR(255) NOT NULL,</a:t>
              </a:r>
            </a:p>
            <a:p>
              <a:pPr algn="l"/>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winner_name</a:t>
              </a:r>
              <a:r>
                <a:rPr lang="en-US" sz="1400" b="0" i="0" dirty="0">
                  <a:solidFill>
                    <a:schemeClr val="bg1"/>
                  </a:solidFill>
                  <a:effectLst/>
                  <a:latin typeface="Arial" panose="020B0604020202020204" pitchFamily="34" charset="0"/>
                </a:rPr>
                <a:t> VARCHAR(255) NOT NULL,</a:t>
              </a:r>
            </a:p>
            <a:p>
              <a:pPr algn="l"/>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movie_title</a:t>
              </a:r>
              <a:r>
                <a:rPr lang="en-US" sz="1400" b="0" i="0" dirty="0">
                  <a:solidFill>
                    <a:schemeClr val="bg1"/>
                  </a:solidFill>
                  <a:effectLst/>
                  <a:latin typeface="Arial" panose="020B0604020202020204" pitchFamily="34" charset="0"/>
                </a:rPr>
                <a:t> VARCHAR(255) NOT NULL,</a:t>
              </a:r>
            </a:p>
            <a:p>
              <a:pPr algn="l"/>
              <a:r>
                <a:rPr lang="en-US" sz="1400" b="0" i="0" dirty="0">
                  <a:solidFill>
                    <a:schemeClr val="bg1"/>
                  </a:solidFill>
                  <a:effectLst/>
                  <a:latin typeface="Arial" panose="020B0604020202020204" pitchFamily="34" charset="0"/>
                </a:rPr>
                <a:t>    YEAR INT NOT NULL</a:t>
              </a:r>
            </a:p>
            <a:p>
              <a:pPr algn="l"/>
              <a:r>
                <a:rPr lang="en-US" sz="1400" b="0" i="0" dirty="0">
                  <a:solidFill>
                    <a:schemeClr val="bg1"/>
                  </a:solidFill>
                  <a:effectLst/>
                  <a:latin typeface="Arial" panose="020B0604020202020204" pitchFamily="34" charset="0"/>
                </a:rPr>
                <a:t>  );</a:t>
              </a:r>
            </a:p>
            <a:p>
              <a:pPr algn="l"/>
              <a:endParaRPr lang="en-US" sz="1400" b="0" i="0" dirty="0">
                <a:solidFill>
                  <a:schemeClr val="bg1"/>
                </a:solidFill>
                <a:effectLst/>
                <a:latin typeface="Arial" panose="020B0604020202020204" pitchFamily="34" charset="0"/>
              </a:endParaRPr>
            </a:p>
            <a:p>
              <a:pPr algn="l"/>
              <a:r>
                <a:rPr lang="en-US" sz="1400" b="0" i="0" dirty="0">
                  <a:solidFill>
                    <a:schemeClr val="bg1"/>
                  </a:solidFill>
                  <a:effectLst/>
                  <a:latin typeface="Arial" panose="020B0604020202020204" pitchFamily="34" charset="0"/>
                </a:rPr>
                <a:t>CREATE TABLE</a:t>
              </a:r>
            </a:p>
            <a:p>
              <a:pPr algn="l"/>
              <a:r>
                <a:rPr lang="en-US" sz="1400" b="0" i="0" dirty="0">
                  <a:solidFill>
                    <a:schemeClr val="bg1"/>
                  </a:solidFill>
                  <a:effectLst/>
                  <a:latin typeface="Arial" panose="020B0604020202020204" pitchFamily="34" charset="0"/>
                </a:rPr>
                <a:t>  Movies (</a:t>
              </a:r>
            </a:p>
            <a:p>
              <a:pPr algn="l"/>
              <a:r>
                <a:rPr lang="en-US" sz="1400" b="0" i="0" dirty="0">
                  <a:solidFill>
                    <a:schemeClr val="bg1"/>
                  </a:solidFill>
                  <a:effectLst/>
                  <a:latin typeface="Arial" panose="020B0604020202020204" pitchFamily="34" charset="0"/>
                </a:rPr>
                <a:t>    id INT AUTO_INCREMENT PRIMARY KEY,</a:t>
              </a:r>
            </a:p>
            <a:p>
              <a:pPr algn="l"/>
              <a:r>
                <a:rPr lang="en-US" sz="1400" b="0" i="0" dirty="0">
                  <a:solidFill>
                    <a:schemeClr val="bg1"/>
                  </a:solidFill>
                  <a:effectLst/>
                  <a:latin typeface="Arial" panose="020B0604020202020204" pitchFamily="34" charset="0"/>
                </a:rPr>
                <a:t>    title VARCHAR(255) NOT NULL,</a:t>
              </a:r>
            </a:p>
            <a:p>
              <a:pPr algn="l"/>
              <a:r>
                <a:rPr lang="en-US" sz="1400" b="0" i="0" dirty="0">
                  <a:solidFill>
                    <a:schemeClr val="bg1"/>
                  </a:solidFill>
                  <a:effectLst/>
                  <a:latin typeface="Arial" panose="020B0604020202020204" pitchFamily="34" charset="0"/>
                </a:rPr>
                <a:t>    producer VARCHAR(255) NOT NULL,</a:t>
              </a:r>
            </a:p>
            <a:p>
              <a:pPr algn="l"/>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release_year</a:t>
              </a:r>
              <a:r>
                <a:rPr lang="en-US" sz="1400" b="0" i="0" dirty="0">
                  <a:solidFill>
                    <a:schemeClr val="bg1"/>
                  </a:solidFill>
                  <a:effectLst/>
                  <a:latin typeface="Arial" panose="020B0604020202020204" pitchFamily="34" charset="0"/>
                </a:rPr>
                <a:t> INT NOT NULL</a:t>
              </a:r>
            </a:p>
            <a:p>
              <a:pPr algn="l"/>
              <a:r>
                <a:rPr lang="en-US" sz="1400" b="0" i="0" dirty="0">
                  <a:solidFill>
                    <a:schemeClr val="bg1"/>
                  </a:solidFill>
                  <a:effectLst/>
                  <a:latin typeface="Arial" panose="020B0604020202020204" pitchFamily="34" charset="0"/>
                </a:rPr>
                <a:t>  );</a:t>
              </a:r>
            </a:p>
            <a:p>
              <a:pPr algn="l"/>
              <a:endParaRPr lang="en-US" sz="1400" dirty="0">
                <a:solidFill>
                  <a:schemeClr val="bg1"/>
                </a:solidFill>
                <a:latin typeface="Arial" panose="020B0604020202020204" pitchFamily="34" charset="0"/>
              </a:endParaRPr>
            </a:p>
            <a:p>
              <a:pPr algn="l"/>
              <a:r>
                <a:rPr lang="en-US" sz="1400" b="0" i="0" dirty="0">
                  <a:solidFill>
                    <a:schemeClr val="bg1"/>
                  </a:solidFill>
                  <a:effectLst/>
                  <a:latin typeface="Arial" panose="020B0604020202020204" pitchFamily="34" charset="0"/>
                </a:rPr>
                <a:t>CREATE TABLE Nominees (</a:t>
              </a:r>
            </a:p>
            <a:p>
              <a:pPr algn="l"/>
              <a:r>
                <a:rPr lang="en-US" sz="1400" b="0" i="0" dirty="0">
                  <a:solidFill>
                    <a:schemeClr val="bg1"/>
                  </a:solidFill>
                  <a:effectLst/>
                  <a:latin typeface="Arial" panose="020B0604020202020204" pitchFamily="34" charset="0"/>
                </a:rPr>
                <a:t>        id INT AUTO_INCREMENT PRIMARY KEY,</a:t>
              </a:r>
            </a:p>
            <a:p>
              <a:pPr algn="l"/>
              <a:r>
                <a:rPr lang="en-US" sz="1400" b="0" i="0" dirty="0">
                  <a:solidFill>
                    <a:schemeClr val="bg1"/>
                  </a:solidFill>
                  <a:effectLst/>
                  <a:latin typeface="Arial" panose="020B0604020202020204" pitchFamily="34" charset="0"/>
                </a:rPr>
                <a:t>        category VARCHAR(255) NOT NULL,</a:t>
              </a:r>
            </a:p>
            <a:p>
              <a:pPr algn="l"/>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nominee_name</a:t>
              </a:r>
              <a:r>
                <a:rPr lang="en-US" sz="1400" b="0" i="0" dirty="0">
                  <a:solidFill>
                    <a:schemeClr val="bg1"/>
                  </a:solidFill>
                  <a:effectLst/>
                  <a:latin typeface="Arial" panose="020B0604020202020204" pitchFamily="34" charset="0"/>
                </a:rPr>
                <a:t> VARCHAR(255) NOT NULL,</a:t>
              </a:r>
            </a:p>
            <a:p>
              <a:pPr algn="l"/>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movie_title</a:t>
              </a:r>
              <a:r>
                <a:rPr lang="en-US" sz="1400" b="0" i="0" dirty="0">
                  <a:solidFill>
                    <a:schemeClr val="bg1"/>
                  </a:solidFill>
                  <a:effectLst/>
                  <a:latin typeface="Arial" panose="020B0604020202020204" pitchFamily="34" charset="0"/>
                </a:rPr>
                <a:t> VARCHAR(255) NOT NULL,</a:t>
              </a:r>
            </a:p>
            <a:p>
              <a:pPr algn="l"/>
              <a:r>
                <a:rPr lang="en-US" sz="1400" b="0" i="0" dirty="0">
                  <a:solidFill>
                    <a:schemeClr val="bg1"/>
                  </a:solidFill>
                  <a:effectLst/>
                  <a:latin typeface="Arial" panose="020B0604020202020204" pitchFamily="34" charset="0"/>
                </a:rPr>
                <a:t>        year INT NOT NULL</a:t>
              </a:r>
            </a:p>
            <a:p>
              <a:pPr algn="l"/>
              <a:r>
                <a:rPr lang="en-US" sz="1400" b="0" i="0" dirty="0">
                  <a:solidFill>
                    <a:schemeClr val="bg1"/>
                  </a:solidFill>
                  <a:effectLst/>
                  <a:latin typeface="Arial" panose="020B0604020202020204" pitchFamily="34" charset="0"/>
                </a:rPr>
                <a:t>    );</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37680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705394" y="243838"/>
            <a:ext cx="10693533" cy="6352271"/>
            <a:chOff x="688923" y="2434903"/>
            <a:chExt cx="9645209" cy="2795597"/>
          </a:xfrm>
        </p:grpSpPr>
        <p:sp>
          <p:nvSpPr>
            <p:cNvPr id="3" name="TextBox 2">
              <a:extLst>
                <a:ext uri="{FF2B5EF4-FFF2-40B4-BE49-F238E27FC236}">
                  <a16:creationId xmlns:a16="http://schemas.microsoft.com/office/drawing/2014/main" id="{37684AA0-9BEB-233A-5428-62021225AD6A}"/>
                </a:ext>
              </a:extLst>
            </p:cNvPr>
            <p:cNvSpPr txBox="1"/>
            <p:nvPr/>
          </p:nvSpPr>
          <p:spPr>
            <a:xfrm>
              <a:off x="2903301" y="2434903"/>
              <a:ext cx="4371840" cy="311536"/>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SQL SCHEMA</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688923" y="2802127"/>
              <a:ext cx="9645209" cy="2428373"/>
            </a:xfrm>
            <a:prstGeom prst="rect">
              <a:avLst/>
            </a:prstGeom>
            <a:noFill/>
          </p:spPr>
          <p:txBody>
            <a:bodyPr wrap="square" rtlCol="0">
              <a:spAutoFit/>
            </a:bodyPr>
            <a:lstStyle/>
            <a:p>
              <a:pPr algn="l"/>
              <a:r>
                <a:rPr lang="en-US" sz="1400" b="0" i="0" dirty="0">
                  <a:solidFill>
                    <a:schemeClr val="bg1"/>
                  </a:solidFill>
                  <a:effectLst/>
                  <a:latin typeface="Arial" panose="020B0604020202020204" pitchFamily="34" charset="0"/>
                </a:rPr>
                <a:t>INSERT INTO Winners (category, </a:t>
              </a:r>
              <a:r>
                <a:rPr lang="en-US" sz="1400" b="0" i="0" dirty="0" err="1">
                  <a:solidFill>
                    <a:schemeClr val="bg1"/>
                  </a:solidFill>
                  <a:effectLst/>
                  <a:latin typeface="Arial" panose="020B0604020202020204" pitchFamily="34" charset="0"/>
                </a:rPr>
                <a:t>winner_name</a:t>
              </a:r>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movie_title</a:t>
              </a:r>
              <a:r>
                <a:rPr lang="en-US" sz="1400" b="0" i="0" dirty="0">
                  <a:solidFill>
                    <a:schemeClr val="bg1"/>
                  </a:solidFill>
                  <a:effectLst/>
                  <a:latin typeface="Arial" panose="020B0604020202020204" pitchFamily="34" charset="0"/>
                </a:rPr>
                <a:t>, year)</a:t>
              </a:r>
            </a:p>
            <a:p>
              <a:pPr algn="l"/>
              <a:r>
                <a:rPr lang="en-US" sz="1400" b="0" i="0" dirty="0">
                  <a:solidFill>
                    <a:schemeClr val="bg1"/>
                  </a:solidFill>
                  <a:effectLst/>
                  <a:latin typeface="Arial" panose="020B0604020202020204" pitchFamily="34" charset="0"/>
                </a:rPr>
                <a:t>    VALUES </a:t>
              </a:r>
            </a:p>
            <a:p>
              <a:pPr algn="l"/>
              <a:r>
                <a:rPr lang="en-US" sz="1400" b="0" i="0" dirty="0">
                  <a:solidFill>
                    <a:schemeClr val="bg1"/>
                  </a:solidFill>
                  <a:effectLst/>
                  <a:latin typeface="Arial" panose="020B0604020202020204" pitchFamily="34" charset="0"/>
                </a:rPr>
                <a:t>    ('Best Picture', 'OPPENHEIMER', 'OPPENHEIMER', 2024),</a:t>
              </a:r>
            </a:p>
            <a:p>
              <a:pPr algn="l"/>
              <a:r>
                <a:rPr lang="en-US" sz="1400" b="0" i="0" dirty="0">
                  <a:solidFill>
                    <a:schemeClr val="bg1"/>
                  </a:solidFill>
                  <a:effectLst/>
                  <a:latin typeface="Arial" panose="020B0604020202020204" pitchFamily="34" charset="0"/>
                </a:rPr>
                <a:t>    ('Actor in a Leading Role', 'Cillian Murphy', 'OPPENHEIMER', 2024),</a:t>
              </a:r>
            </a:p>
            <a:p>
              <a:pPr algn="l"/>
              <a:r>
                <a:rPr lang="en-US" sz="1400" b="0" i="0" dirty="0">
                  <a:solidFill>
                    <a:schemeClr val="bg1"/>
                  </a:solidFill>
                  <a:effectLst/>
                  <a:latin typeface="Arial" panose="020B0604020202020204" pitchFamily="34" charset="0"/>
                </a:rPr>
                <a:t>    ('Actor in a Supporting Role', 'Robert Downey Jr.', 'OPPENHEIMER', 2024),</a:t>
              </a:r>
            </a:p>
            <a:p>
              <a:pPr algn="l"/>
              <a:r>
                <a:rPr lang="en-US" sz="1400" b="0" i="0" dirty="0">
                  <a:solidFill>
                    <a:schemeClr val="bg1"/>
                  </a:solidFill>
                  <a:effectLst/>
                  <a:latin typeface="Arial" panose="020B0604020202020204" pitchFamily="34" charset="0"/>
                </a:rPr>
                <a:t>    ('Actress in a Leading Role', 'Emma Stone', 'POOR THINGS', 2024),</a:t>
              </a:r>
            </a:p>
            <a:p>
              <a:pPr algn="l"/>
              <a:r>
                <a:rPr lang="en-US" sz="1400" b="0" i="0" dirty="0">
                  <a:solidFill>
                    <a:schemeClr val="bg1"/>
                  </a:solidFill>
                  <a:effectLst/>
                  <a:latin typeface="Arial" panose="020B0604020202020204" pitchFamily="34" charset="0"/>
                </a:rPr>
                <a:t>    ('Actress in a Supporting Role', 'Da\Vine Joy Randolph', 'THE HOLDOVERS', 2024),</a:t>
              </a:r>
            </a:p>
            <a:p>
              <a:pPr algn="l"/>
              <a:r>
                <a:rPr lang="en-US" sz="1400" b="0" i="0" dirty="0">
                  <a:solidFill>
                    <a:schemeClr val="bg1"/>
                  </a:solidFill>
                  <a:effectLst/>
                  <a:latin typeface="Arial" panose="020B0604020202020204" pitchFamily="34" charset="0"/>
                </a:rPr>
                <a:t>    ('Animated Feature Film', 'THE BOY AND THE HERON', 'THE BOY AND THE HERON', 2024),</a:t>
              </a:r>
            </a:p>
            <a:p>
              <a:pPr algn="l"/>
              <a:r>
                <a:rPr lang="en-US" sz="1400" b="0" i="0" dirty="0">
                  <a:solidFill>
                    <a:schemeClr val="bg1"/>
                  </a:solidFill>
                  <a:effectLst/>
                  <a:latin typeface="Arial" panose="020B0604020202020204" pitchFamily="34" charset="0"/>
                </a:rPr>
                <a:t>    ('Cinematography', 'Hoyte van </a:t>
              </a:r>
              <a:r>
                <a:rPr lang="en-US" sz="1400" b="0" i="0" dirty="0" err="1">
                  <a:solidFill>
                    <a:schemeClr val="bg1"/>
                  </a:solidFill>
                  <a:effectLst/>
                  <a:latin typeface="Arial" panose="020B0604020202020204" pitchFamily="34" charset="0"/>
                </a:rPr>
                <a:t>Hoytema</a:t>
              </a:r>
              <a:r>
                <a:rPr lang="en-US" sz="1400" b="0" i="0" dirty="0">
                  <a:solidFill>
                    <a:schemeClr val="bg1"/>
                  </a:solidFill>
                  <a:effectLst/>
                  <a:latin typeface="Arial" panose="020B0604020202020204" pitchFamily="34" charset="0"/>
                </a:rPr>
                <a:t>', 'OPPENHEIMER', 2024),</a:t>
              </a:r>
            </a:p>
            <a:p>
              <a:pPr algn="l"/>
              <a:r>
                <a:rPr lang="en-US" sz="1400" b="0" i="0" dirty="0">
                  <a:solidFill>
                    <a:schemeClr val="bg1"/>
                  </a:solidFill>
                  <a:effectLst/>
                  <a:latin typeface="Arial" panose="020B0604020202020204" pitchFamily="34" charset="0"/>
                </a:rPr>
                <a:t>    ('Costume Design', 'Holly Waddington', 'POOR THINGS', 2024),</a:t>
              </a:r>
            </a:p>
            <a:p>
              <a:pPr algn="l"/>
              <a:r>
                <a:rPr lang="en-US" sz="1400" b="0" i="0" dirty="0">
                  <a:solidFill>
                    <a:schemeClr val="bg1"/>
                  </a:solidFill>
                  <a:effectLst/>
                  <a:latin typeface="Arial" panose="020B0604020202020204" pitchFamily="34" charset="0"/>
                </a:rPr>
                <a:t>    ('Directing', 'Christopher Nolan', 'OPPENHEIMER', 2024),</a:t>
              </a:r>
            </a:p>
            <a:p>
              <a:pPr algn="l"/>
              <a:r>
                <a:rPr lang="en-US" sz="1400" b="0" i="0" dirty="0">
                  <a:solidFill>
                    <a:schemeClr val="bg1"/>
                  </a:solidFill>
                  <a:effectLst/>
                  <a:latin typeface="Arial" panose="020B0604020202020204" pitchFamily="34" charset="0"/>
                </a:rPr>
                <a:t>    ('Documentary Short Film', 'THE LAST REPAIR SHOP', 'THE LAST REPAIR SHOP', 2024),</a:t>
              </a:r>
            </a:p>
            <a:p>
              <a:pPr algn="l"/>
              <a:r>
                <a:rPr lang="en-US" sz="1400" b="0" i="0" dirty="0">
                  <a:solidFill>
                    <a:schemeClr val="bg1"/>
                  </a:solidFill>
                  <a:effectLst/>
                  <a:latin typeface="Arial" panose="020B0604020202020204" pitchFamily="34" charset="0"/>
                </a:rPr>
                <a:t>    ('Film Editing', 'Jennifer Lame', 'OPPENHEIMER', 2024),</a:t>
              </a:r>
            </a:p>
            <a:p>
              <a:pPr algn="l"/>
              <a:r>
                <a:rPr lang="en-US" sz="1400" b="0" i="0" dirty="0">
                  <a:solidFill>
                    <a:schemeClr val="bg1"/>
                  </a:solidFill>
                  <a:effectLst/>
                  <a:latin typeface="Arial" panose="020B0604020202020204" pitchFamily="34" charset="0"/>
                </a:rPr>
                <a:t>    ('International Feature Film', 'THE ZONE OF INTEREST', 'THE ZONE OF INTEREST', 2024),</a:t>
              </a:r>
            </a:p>
            <a:p>
              <a:pPr algn="l"/>
              <a:r>
                <a:rPr lang="en-US" sz="1400" b="0" i="0" dirty="0">
                  <a:solidFill>
                    <a:schemeClr val="bg1"/>
                  </a:solidFill>
                  <a:effectLst/>
                  <a:latin typeface="Arial" panose="020B0604020202020204" pitchFamily="34" charset="0"/>
                </a:rPr>
                <a:t>    ('Makeup and Hairstyling', 'Nadia Stacey, Mark Coulier and Josh Weston', 'POOR THINGS', 2024),</a:t>
              </a:r>
            </a:p>
            <a:p>
              <a:pPr algn="l"/>
              <a:r>
                <a:rPr lang="en-US" sz="1400" b="0" i="0" dirty="0">
                  <a:solidFill>
                    <a:schemeClr val="bg1"/>
                  </a:solidFill>
                  <a:effectLst/>
                  <a:latin typeface="Arial" panose="020B0604020202020204" pitchFamily="34" charset="0"/>
                </a:rPr>
                <a:t>    ('Music (Original Score)', 'Ludwig </a:t>
              </a:r>
              <a:r>
                <a:rPr lang="en-US" sz="1400" b="0" i="0" dirty="0" err="1">
                  <a:solidFill>
                    <a:schemeClr val="bg1"/>
                  </a:solidFill>
                  <a:effectLst/>
                  <a:latin typeface="Arial" panose="020B0604020202020204" pitchFamily="34" charset="0"/>
                </a:rPr>
                <a:t>Göransson</a:t>
              </a:r>
              <a:r>
                <a:rPr lang="en-US" sz="1400" b="0" i="0" dirty="0">
                  <a:solidFill>
                    <a:schemeClr val="bg1"/>
                  </a:solidFill>
                  <a:effectLst/>
                  <a:latin typeface="Arial" panose="020B0604020202020204" pitchFamily="34" charset="0"/>
                </a:rPr>
                <a:t>', 'OPPENHEIMER', 2024),</a:t>
              </a:r>
            </a:p>
            <a:p>
              <a:pPr algn="l"/>
              <a:r>
                <a:rPr lang="en-US" sz="1400" b="0" i="0" dirty="0">
                  <a:solidFill>
                    <a:schemeClr val="bg1"/>
                  </a:solidFill>
                  <a:effectLst/>
                  <a:latin typeface="Arial" panose="020B0604020202020204" pitchFamily="34" charset="0"/>
                </a:rPr>
                <a:t>    ('Music (Original Song)', 'What Was I Made For?', 'BARBIE', 2024),</a:t>
              </a:r>
            </a:p>
            <a:p>
              <a:pPr algn="l"/>
              <a:r>
                <a:rPr lang="en-US" sz="1400" b="0" i="0" dirty="0">
                  <a:solidFill>
                    <a:schemeClr val="bg1"/>
                  </a:solidFill>
                  <a:effectLst/>
                  <a:latin typeface="Arial" panose="020B0604020202020204" pitchFamily="34" charset="0"/>
                </a:rPr>
                <a:t>    ('Production Design', 'James Price and Shona Heath', 'POOR THINGS', 2024),</a:t>
              </a:r>
            </a:p>
            <a:p>
              <a:pPr algn="l"/>
              <a:r>
                <a:rPr lang="en-US" sz="1400" b="0" i="0" dirty="0">
                  <a:solidFill>
                    <a:schemeClr val="bg1"/>
                  </a:solidFill>
                  <a:effectLst/>
                  <a:latin typeface="Arial" panose="020B0604020202020204" pitchFamily="34" charset="0"/>
                </a:rPr>
                <a:t>    ('Short Film (Live Action)', 'Wes Anderson and Steven Rales', 'THE WONDERFUL STORY OF HENRY SUGAR', 2024),</a:t>
              </a:r>
            </a:p>
            <a:p>
              <a:pPr algn="l"/>
              <a:r>
                <a:rPr lang="en-US" sz="1400" b="0" i="0" dirty="0">
                  <a:solidFill>
                    <a:schemeClr val="bg1"/>
                  </a:solidFill>
                  <a:effectLst/>
                  <a:latin typeface="Arial" panose="020B0604020202020204" pitchFamily="34" charset="0"/>
                </a:rPr>
                <a:t>    ('Sound', 'Tarn Willers and Johnnie Burn', 'THE ZONE OF INTEREST', 2024),</a:t>
              </a:r>
            </a:p>
            <a:p>
              <a:pPr algn="l"/>
              <a:r>
                <a:rPr lang="en-US" sz="1400" b="0" i="0" dirty="0">
                  <a:solidFill>
                    <a:schemeClr val="bg1"/>
                  </a:solidFill>
                  <a:effectLst/>
                  <a:latin typeface="Arial" panose="020B0604020202020204" pitchFamily="34" charset="0"/>
                </a:rPr>
                <a:t>    ('Visual Effects', 'Takashi Yamazaki, Kiyoko Shibuya, Masaki Takahashi and </a:t>
              </a:r>
              <a:r>
                <a:rPr lang="en-US" sz="1400" b="0" i="0" dirty="0" err="1">
                  <a:solidFill>
                    <a:schemeClr val="bg1"/>
                  </a:solidFill>
                  <a:effectLst/>
                  <a:latin typeface="Arial" panose="020B0604020202020204" pitchFamily="34" charset="0"/>
                </a:rPr>
                <a:t>Tatsuji</a:t>
              </a:r>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Nojima</a:t>
              </a:r>
              <a:r>
                <a:rPr lang="en-US" sz="1400" b="0" i="0" dirty="0">
                  <a:solidFill>
                    <a:schemeClr val="bg1"/>
                  </a:solidFill>
                  <a:effectLst/>
                  <a:latin typeface="Arial" panose="020B0604020202020204" pitchFamily="34" charset="0"/>
                </a:rPr>
                <a:t>', 'GODZILLA MINUS ONE', 2024),</a:t>
              </a:r>
            </a:p>
            <a:p>
              <a:pPr algn="l"/>
              <a:r>
                <a:rPr lang="en-US" sz="1400" b="0" i="0" dirty="0">
                  <a:solidFill>
                    <a:schemeClr val="bg1"/>
                  </a:solidFill>
                  <a:effectLst/>
                  <a:latin typeface="Arial" panose="020B0604020202020204" pitchFamily="34" charset="0"/>
                </a:rPr>
                <a:t>    ('Writing (Adapted Screenplay)', 'Cord Jefferson', 'AMERICAN FICTION', 2024),</a:t>
              </a:r>
            </a:p>
            <a:p>
              <a:pPr algn="l"/>
              <a:r>
                <a:rPr lang="en-US" sz="1400" b="0" i="0" dirty="0">
                  <a:solidFill>
                    <a:schemeClr val="bg1"/>
                  </a:solidFill>
                  <a:effectLst/>
                  <a:latin typeface="Arial" panose="020B0604020202020204" pitchFamily="34" charset="0"/>
                </a:rPr>
                <a:t>    ('Writing (Original Screenplay)', 'Justine </a:t>
              </a:r>
              <a:r>
                <a:rPr lang="en-US" sz="1400" b="0" i="0" dirty="0" err="1">
                  <a:solidFill>
                    <a:schemeClr val="bg1"/>
                  </a:solidFill>
                  <a:effectLst/>
                  <a:latin typeface="Arial" panose="020B0604020202020204" pitchFamily="34" charset="0"/>
                </a:rPr>
                <a:t>Triet</a:t>
              </a:r>
              <a:r>
                <a:rPr lang="en-US" sz="1400" b="0" i="0" dirty="0">
                  <a:solidFill>
                    <a:schemeClr val="bg1"/>
                  </a:solidFill>
                  <a:effectLst/>
                  <a:latin typeface="Arial" panose="020B0604020202020204" pitchFamily="34" charset="0"/>
                </a:rPr>
                <a:t> and Arthur Harari', 'ANATOMY OF A FALL', 2024);</a:t>
              </a:r>
            </a:p>
            <a:p>
              <a:pPr algn="l"/>
              <a:endParaRPr lang="en-US" sz="1600" dirty="0">
                <a:solidFill>
                  <a:schemeClr val="bg1"/>
                </a:solidFill>
                <a:latin typeface="Arial" panose="020B0604020202020204" pitchFamily="34" charset="0"/>
              </a:endParaRPr>
            </a:p>
            <a:p>
              <a:pPr algn="l"/>
              <a:r>
                <a:rPr lang="en-US" sz="1600" b="0" i="0" dirty="0">
                  <a:solidFill>
                    <a:schemeClr val="bg1"/>
                  </a:solidFill>
                  <a:effectLst/>
                  <a:latin typeface="Arial" panose="020B0604020202020204" pitchFamily="34" charset="0"/>
                </a:rPr>
                <a:t> </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188659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705394" y="243837"/>
            <a:ext cx="10693533" cy="6364220"/>
            <a:chOff x="688923" y="2434903"/>
            <a:chExt cx="9645209" cy="1746743"/>
          </a:xfrm>
        </p:grpSpPr>
        <p:sp>
          <p:nvSpPr>
            <p:cNvPr id="3" name="TextBox 2">
              <a:extLst>
                <a:ext uri="{FF2B5EF4-FFF2-40B4-BE49-F238E27FC236}">
                  <a16:creationId xmlns:a16="http://schemas.microsoft.com/office/drawing/2014/main" id="{37684AA0-9BEB-233A-5428-62021225AD6A}"/>
                </a:ext>
              </a:extLst>
            </p:cNvPr>
            <p:cNvSpPr txBox="1"/>
            <p:nvPr/>
          </p:nvSpPr>
          <p:spPr>
            <a:xfrm>
              <a:off x="2583008" y="2434903"/>
              <a:ext cx="4692134" cy="194289"/>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SQL SCHEMA</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688923" y="2802127"/>
              <a:ext cx="9645209" cy="1379519"/>
            </a:xfrm>
            <a:prstGeom prst="rect">
              <a:avLst/>
            </a:prstGeom>
            <a:noFill/>
          </p:spPr>
          <p:txBody>
            <a:bodyPr wrap="square" rtlCol="0">
              <a:spAutoFit/>
            </a:bodyPr>
            <a:lstStyle/>
            <a:p>
              <a:pPr algn="l"/>
              <a:r>
                <a:rPr lang="en-US" sz="1400" b="0" i="0" dirty="0">
                  <a:solidFill>
                    <a:schemeClr val="bg1"/>
                  </a:solidFill>
                  <a:effectLst/>
                  <a:latin typeface="Arial" panose="020B0604020202020204" pitchFamily="34" charset="0"/>
                </a:rPr>
                <a:t> INSERT INTO Movies (title, producer, </a:t>
              </a:r>
              <a:r>
                <a:rPr lang="en-US" sz="1400" b="0" i="0" dirty="0" err="1">
                  <a:solidFill>
                    <a:schemeClr val="bg1"/>
                  </a:solidFill>
                  <a:effectLst/>
                  <a:latin typeface="Arial" panose="020B0604020202020204" pitchFamily="34" charset="0"/>
                </a:rPr>
                <a:t>release_year</a:t>
              </a:r>
              <a:r>
                <a:rPr lang="en-US" sz="1400" b="0" i="0" dirty="0">
                  <a:solidFill>
                    <a:schemeClr val="bg1"/>
                  </a:solidFill>
                  <a:effectLst/>
                  <a:latin typeface="Arial" panose="020B0604020202020204" pitchFamily="34" charset="0"/>
                </a:rPr>
                <a:t>) VALUES</a:t>
              </a:r>
            </a:p>
            <a:p>
              <a:pPr algn="l"/>
              <a:r>
                <a:rPr lang="en-US" sz="1400" b="0" i="0" dirty="0">
                  <a:solidFill>
                    <a:schemeClr val="bg1"/>
                  </a:solidFill>
                  <a:effectLst/>
                  <a:latin typeface="Arial" panose="020B0604020202020204" pitchFamily="34" charset="0"/>
                </a:rPr>
                <a:t>    ('AMERICAN FICTION', 'Ben LeClair, Nikos </a:t>
              </a:r>
              <a:r>
                <a:rPr lang="en-US" sz="1400" b="0" i="0" dirty="0" err="1">
                  <a:solidFill>
                    <a:schemeClr val="bg1"/>
                  </a:solidFill>
                  <a:effectLst/>
                  <a:latin typeface="Arial" panose="020B0604020202020204" pitchFamily="34" charset="0"/>
                </a:rPr>
                <a:t>Karamigios</a:t>
              </a:r>
              <a:r>
                <a:rPr lang="en-US" sz="1400" b="0" i="0" dirty="0">
                  <a:solidFill>
                    <a:schemeClr val="bg1"/>
                  </a:solidFill>
                  <a:effectLst/>
                  <a:latin typeface="Arial" panose="020B0604020202020204" pitchFamily="34" charset="0"/>
                </a:rPr>
                <a:t>, Cord Jefferson and Jermaine Johnson', 2023),</a:t>
              </a:r>
            </a:p>
            <a:p>
              <a:pPr algn="l"/>
              <a:r>
                <a:rPr lang="en-US" sz="1400" b="0" i="0" dirty="0">
                  <a:solidFill>
                    <a:schemeClr val="bg1"/>
                  </a:solidFill>
                  <a:effectLst/>
                  <a:latin typeface="Arial" panose="020B0604020202020204" pitchFamily="34" charset="0"/>
                </a:rPr>
                <a:t>    ('ANATOMY OF A FALL', 'Marie-Ange </a:t>
              </a:r>
              <a:r>
                <a:rPr lang="en-US" sz="1400" b="0" i="0" dirty="0" err="1">
                  <a:solidFill>
                    <a:schemeClr val="bg1"/>
                  </a:solidFill>
                  <a:effectLst/>
                  <a:latin typeface="Arial" panose="020B0604020202020204" pitchFamily="34" charset="0"/>
                </a:rPr>
                <a:t>Luciani</a:t>
              </a:r>
              <a:r>
                <a:rPr lang="en-US" sz="1400" b="0" i="0" dirty="0">
                  <a:solidFill>
                    <a:schemeClr val="bg1"/>
                  </a:solidFill>
                  <a:effectLst/>
                  <a:latin typeface="Arial" panose="020B0604020202020204" pitchFamily="34" charset="0"/>
                </a:rPr>
                <a:t> and David </a:t>
              </a:r>
              <a:r>
                <a:rPr lang="en-US" sz="1400" b="0" i="0" dirty="0" err="1">
                  <a:solidFill>
                    <a:schemeClr val="bg1"/>
                  </a:solidFill>
                  <a:effectLst/>
                  <a:latin typeface="Arial" panose="020B0604020202020204" pitchFamily="34" charset="0"/>
                </a:rPr>
                <a:t>Thion</a:t>
              </a:r>
              <a:r>
                <a:rPr lang="en-US" sz="1400" b="0" i="0" dirty="0">
                  <a:solidFill>
                    <a:schemeClr val="bg1"/>
                  </a:solidFill>
                  <a:effectLst/>
                  <a:latin typeface="Arial" panose="020B0604020202020204" pitchFamily="34" charset="0"/>
                </a:rPr>
                <a:t>', 2023),</a:t>
              </a:r>
            </a:p>
            <a:p>
              <a:pPr algn="l"/>
              <a:r>
                <a:rPr lang="en-US" sz="1400" b="0" i="0" dirty="0">
                  <a:solidFill>
                    <a:schemeClr val="bg1"/>
                  </a:solidFill>
                  <a:effectLst/>
                  <a:latin typeface="Arial" panose="020B0604020202020204" pitchFamily="34" charset="0"/>
                </a:rPr>
                <a:t>    ('BARBIE', 'David Heyman, Margot Robbie, Tom Ackerley and Robbie Brenner', 2023),</a:t>
              </a:r>
            </a:p>
            <a:p>
              <a:pPr algn="l"/>
              <a:r>
                <a:rPr lang="en-US" sz="1400" b="0" i="0" dirty="0">
                  <a:solidFill>
                    <a:schemeClr val="bg1"/>
                  </a:solidFill>
                  <a:effectLst/>
                  <a:latin typeface="Arial" panose="020B0604020202020204" pitchFamily="34" charset="0"/>
                </a:rPr>
                <a:t>    ('THE HOLDOVERS', 'Mark Johnson', 2023),</a:t>
              </a:r>
            </a:p>
            <a:p>
              <a:pPr algn="l"/>
              <a:r>
                <a:rPr lang="en-US" sz="1400" b="0" i="0" dirty="0">
                  <a:solidFill>
                    <a:schemeClr val="bg1"/>
                  </a:solidFill>
                  <a:effectLst/>
                  <a:latin typeface="Arial" panose="020B0604020202020204" pitchFamily="34" charset="0"/>
                </a:rPr>
                <a:t>    ('KILLERS OF THE FLOWER MOON', 'Dan </a:t>
              </a:r>
              <a:r>
                <a:rPr lang="en-US" sz="1400" b="0" i="0" dirty="0" err="1">
                  <a:solidFill>
                    <a:schemeClr val="bg1"/>
                  </a:solidFill>
                  <a:effectLst/>
                  <a:latin typeface="Arial" panose="020B0604020202020204" pitchFamily="34" charset="0"/>
                </a:rPr>
                <a:t>Friedkin</a:t>
              </a:r>
              <a:r>
                <a:rPr lang="en-US" sz="1400" b="0" i="0" dirty="0">
                  <a:solidFill>
                    <a:schemeClr val="bg1"/>
                  </a:solidFill>
                  <a:effectLst/>
                  <a:latin typeface="Arial" panose="020B0604020202020204" pitchFamily="34" charset="0"/>
                </a:rPr>
                <a:t>, Bradley Thomas, Martin Scorsese and Daniel </a:t>
              </a:r>
              <a:r>
                <a:rPr lang="en-US" sz="1400" b="0" i="0" dirty="0" err="1">
                  <a:solidFill>
                    <a:schemeClr val="bg1"/>
                  </a:solidFill>
                  <a:effectLst/>
                  <a:latin typeface="Arial" panose="020B0604020202020204" pitchFamily="34" charset="0"/>
                </a:rPr>
                <a:t>Lupi</a:t>
              </a:r>
              <a:r>
                <a:rPr lang="en-US" sz="1400" b="0" i="0" dirty="0">
                  <a:solidFill>
                    <a:schemeClr val="bg1"/>
                  </a:solidFill>
                  <a:effectLst/>
                  <a:latin typeface="Arial" panose="020B0604020202020204" pitchFamily="34" charset="0"/>
                </a:rPr>
                <a:t>', 2023),</a:t>
              </a:r>
            </a:p>
            <a:p>
              <a:pPr algn="l"/>
              <a:r>
                <a:rPr lang="en-US" sz="1400" b="0" i="0" dirty="0">
                  <a:solidFill>
                    <a:schemeClr val="bg1"/>
                  </a:solidFill>
                  <a:effectLst/>
                  <a:latin typeface="Arial" panose="020B0604020202020204" pitchFamily="34" charset="0"/>
                </a:rPr>
                <a:t>    ('MAESTRO', 'Bradley Cooper, Steven Spielberg, Fred Berner, Amy </a:t>
              </a:r>
              <a:r>
                <a:rPr lang="en-US" sz="1400" b="0" i="0" dirty="0" err="1">
                  <a:solidFill>
                    <a:schemeClr val="bg1"/>
                  </a:solidFill>
                  <a:effectLst/>
                  <a:latin typeface="Arial" panose="020B0604020202020204" pitchFamily="34" charset="0"/>
                </a:rPr>
                <a:t>Durning</a:t>
              </a:r>
              <a:r>
                <a:rPr lang="en-US" sz="1400" b="0" i="0" dirty="0">
                  <a:solidFill>
                    <a:schemeClr val="bg1"/>
                  </a:solidFill>
                  <a:effectLst/>
                  <a:latin typeface="Arial" panose="020B0604020202020204" pitchFamily="34" charset="0"/>
                </a:rPr>
                <a:t> and Kristie </a:t>
              </a:r>
              <a:r>
                <a:rPr lang="en-US" sz="1400" b="0" i="0" dirty="0" err="1">
                  <a:solidFill>
                    <a:schemeClr val="bg1"/>
                  </a:solidFill>
                  <a:effectLst/>
                  <a:latin typeface="Arial" panose="020B0604020202020204" pitchFamily="34" charset="0"/>
                </a:rPr>
                <a:t>Macosko</a:t>
              </a:r>
              <a:r>
                <a:rPr lang="en-US" sz="1400" b="0" i="0" dirty="0">
                  <a:solidFill>
                    <a:schemeClr val="bg1"/>
                  </a:solidFill>
                  <a:effectLst/>
                  <a:latin typeface="Arial" panose="020B0604020202020204" pitchFamily="34" charset="0"/>
                </a:rPr>
                <a:t> Krieger', 2023),</a:t>
              </a:r>
            </a:p>
            <a:p>
              <a:pPr algn="l"/>
              <a:r>
                <a:rPr lang="en-US" sz="1400" b="0" i="0" dirty="0">
                  <a:solidFill>
                    <a:schemeClr val="bg1"/>
                  </a:solidFill>
                  <a:effectLst/>
                  <a:latin typeface="Arial" panose="020B0604020202020204" pitchFamily="34" charset="0"/>
                </a:rPr>
                <a:t>    ('OPPENHEIMER', 'Emma Thomas, Charles </a:t>
              </a:r>
              <a:r>
                <a:rPr lang="en-US" sz="1400" b="0" i="0" dirty="0" err="1">
                  <a:solidFill>
                    <a:schemeClr val="bg1"/>
                  </a:solidFill>
                  <a:effectLst/>
                  <a:latin typeface="Arial" panose="020B0604020202020204" pitchFamily="34" charset="0"/>
                </a:rPr>
                <a:t>Roven</a:t>
              </a:r>
              <a:r>
                <a:rPr lang="en-US" sz="1400" b="0" i="0" dirty="0">
                  <a:solidFill>
                    <a:schemeClr val="bg1"/>
                  </a:solidFill>
                  <a:effectLst/>
                  <a:latin typeface="Arial" panose="020B0604020202020204" pitchFamily="34" charset="0"/>
                </a:rPr>
                <a:t> and Christopher Nolan', 2023),</a:t>
              </a:r>
            </a:p>
            <a:p>
              <a:pPr algn="l"/>
              <a:r>
                <a:rPr lang="en-US" sz="1400" b="0" i="0" dirty="0">
                  <a:solidFill>
                    <a:schemeClr val="bg1"/>
                  </a:solidFill>
                  <a:effectLst/>
                  <a:latin typeface="Arial" panose="020B0604020202020204" pitchFamily="34" charset="0"/>
                </a:rPr>
                <a:t>    ('PAST LIVES', 'David Hinojosa, Christine Vachon and Pamela Koffler', 2023),</a:t>
              </a:r>
            </a:p>
            <a:p>
              <a:pPr algn="l"/>
              <a:r>
                <a:rPr lang="en-US" sz="1400" b="0" i="0" dirty="0">
                  <a:solidFill>
                    <a:schemeClr val="bg1"/>
                  </a:solidFill>
                  <a:effectLst/>
                  <a:latin typeface="Arial" panose="020B0604020202020204" pitchFamily="34" charset="0"/>
                </a:rPr>
                <a:t>    ('POOR THINGS', 'Ed Guiney, Andrew Lowe, Yorgos Lanthimos and Emma Stone', 2023),</a:t>
              </a:r>
            </a:p>
            <a:p>
              <a:pPr algn="l"/>
              <a:r>
                <a:rPr lang="en-US" sz="1400" b="0" i="0" dirty="0">
                  <a:solidFill>
                    <a:schemeClr val="bg1"/>
                  </a:solidFill>
                  <a:effectLst/>
                  <a:latin typeface="Arial" panose="020B0604020202020204" pitchFamily="34" charset="0"/>
                </a:rPr>
                <a:t>    ('THE ZONE OF INTEREST', 'James Wilson', 2023); </a:t>
              </a:r>
            </a:p>
            <a:p>
              <a:pPr algn="l"/>
              <a:endParaRPr lang="en-US" sz="1400" dirty="0">
                <a:solidFill>
                  <a:schemeClr val="bg1"/>
                </a:solidFill>
                <a:latin typeface="Arial" panose="020B0604020202020204" pitchFamily="34" charset="0"/>
              </a:endParaRPr>
            </a:p>
            <a:p>
              <a:pPr algn="l"/>
              <a:endParaRPr lang="en-US" sz="1400" b="0" i="0" dirty="0">
                <a:solidFill>
                  <a:schemeClr val="bg1"/>
                </a:solidFill>
                <a:effectLst/>
                <a:latin typeface="Arial" panose="020B0604020202020204" pitchFamily="34" charset="0"/>
              </a:endParaRPr>
            </a:p>
            <a:p>
              <a:pPr algn="l"/>
              <a:r>
                <a:rPr lang="en-US" sz="1400" b="0" i="0" dirty="0">
                  <a:solidFill>
                    <a:schemeClr val="bg1"/>
                  </a:solidFill>
                  <a:effectLst/>
                  <a:latin typeface="Arial" panose="020B0604020202020204" pitchFamily="34" charset="0"/>
                </a:rPr>
                <a:t> INSERT INTO Nominees (category, </a:t>
              </a:r>
              <a:r>
                <a:rPr lang="en-US" sz="1400" b="0" i="0" dirty="0" err="1">
                  <a:solidFill>
                    <a:schemeClr val="bg1"/>
                  </a:solidFill>
                  <a:effectLst/>
                  <a:latin typeface="Arial" panose="020B0604020202020204" pitchFamily="34" charset="0"/>
                </a:rPr>
                <a:t>nominee_name</a:t>
              </a:r>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movie_title</a:t>
              </a:r>
              <a:r>
                <a:rPr lang="en-US" sz="1400" b="0" i="0" dirty="0">
                  <a:solidFill>
                    <a:schemeClr val="bg1"/>
                  </a:solidFill>
                  <a:effectLst/>
                  <a:latin typeface="Arial" panose="020B0604020202020204" pitchFamily="34" charset="0"/>
                </a:rPr>
                <a:t>, year) VALUES</a:t>
              </a:r>
            </a:p>
            <a:p>
              <a:pPr algn="l"/>
              <a:r>
                <a:rPr lang="en-US" sz="1400" b="0" i="0" dirty="0">
                  <a:solidFill>
                    <a:schemeClr val="bg1"/>
                  </a:solidFill>
                  <a:effectLst/>
                  <a:latin typeface="Arial" panose="020B0604020202020204" pitchFamily="34" charset="0"/>
                </a:rPr>
                <a:t>    ('Best Picture', 'AMERICAN FICTION', 'AMERICAN FICTION', 2024),</a:t>
              </a:r>
            </a:p>
            <a:p>
              <a:pPr algn="l"/>
              <a:r>
                <a:rPr lang="en-US" sz="1400" b="0" i="0" dirty="0">
                  <a:solidFill>
                    <a:schemeClr val="bg1"/>
                  </a:solidFill>
                  <a:effectLst/>
                  <a:latin typeface="Arial" panose="020B0604020202020204" pitchFamily="34" charset="0"/>
                </a:rPr>
                <a:t>    ('Best Picture', 'ANATOMY OF A FALL', 'ANATOMY OF A FALL', 2024),</a:t>
              </a:r>
            </a:p>
            <a:p>
              <a:pPr algn="l"/>
              <a:r>
                <a:rPr lang="en-US" sz="1400" b="0" i="0" dirty="0">
                  <a:solidFill>
                    <a:schemeClr val="bg1"/>
                  </a:solidFill>
                  <a:effectLst/>
                  <a:latin typeface="Arial" panose="020B0604020202020204" pitchFamily="34" charset="0"/>
                </a:rPr>
                <a:t>    ('Best Picture', 'BARBIE', 'BARBIE', 2024),</a:t>
              </a:r>
            </a:p>
            <a:p>
              <a:pPr algn="l"/>
              <a:r>
                <a:rPr lang="en-US" sz="1400" b="0" i="0" dirty="0">
                  <a:solidFill>
                    <a:schemeClr val="bg1"/>
                  </a:solidFill>
                  <a:effectLst/>
                  <a:latin typeface="Arial" panose="020B0604020202020204" pitchFamily="34" charset="0"/>
                </a:rPr>
                <a:t>    ('Best Picture', 'THE HOLDOVERS', 'THE HOLDOVERS', 2024),</a:t>
              </a:r>
            </a:p>
            <a:p>
              <a:pPr algn="l"/>
              <a:r>
                <a:rPr lang="en-US" sz="1400" b="0" i="0" dirty="0">
                  <a:solidFill>
                    <a:schemeClr val="bg1"/>
                  </a:solidFill>
                  <a:effectLst/>
                  <a:latin typeface="Arial" panose="020B0604020202020204" pitchFamily="34" charset="0"/>
                </a:rPr>
                <a:t>    ('Best Picture', 'KILLERS OF THE FLOWER MOON', 'KILLERS OF THE FLOWER MOON', 2024),</a:t>
              </a:r>
            </a:p>
            <a:p>
              <a:pPr algn="l"/>
              <a:r>
                <a:rPr lang="en-US" sz="1400" b="0" i="0" dirty="0">
                  <a:solidFill>
                    <a:schemeClr val="bg1"/>
                  </a:solidFill>
                  <a:effectLst/>
                  <a:latin typeface="Arial" panose="020B0604020202020204" pitchFamily="34" charset="0"/>
                </a:rPr>
                <a:t>    ('Best Picture', 'MAESTRO', 'MAESTRO', 2024),</a:t>
              </a:r>
            </a:p>
            <a:p>
              <a:pPr algn="l"/>
              <a:r>
                <a:rPr lang="en-US" sz="1400" b="0" i="0" dirty="0">
                  <a:solidFill>
                    <a:schemeClr val="bg1"/>
                  </a:solidFill>
                  <a:effectLst/>
                  <a:latin typeface="Arial" panose="020B0604020202020204" pitchFamily="34" charset="0"/>
                </a:rPr>
                <a:t>    ('Best Picture', 'OPPENHEIMER', 'OPPENHEIMER', 2024),</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321996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705394" y="243837"/>
            <a:ext cx="10693533" cy="6364220"/>
            <a:chOff x="688923" y="2434903"/>
            <a:chExt cx="9645209" cy="1746743"/>
          </a:xfrm>
        </p:grpSpPr>
        <p:sp>
          <p:nvSpPr>
            <p:cNvPr id="3" name="TextBox 2">
              <a:extLst>
                <a:ext uri="{FF2B5EF4-FFF2-40B4-BE49-F238E27FC236}">
                  <a16:creationId xmlns:a16="http://schemas.microsoft.com/office/drawing/2014/main" id="{37684AA0-9BEB-233A-5428-62021225AD6A}"/>
                </a:ext>
              </a:extLst>
            </p:cNvPr>
            <p:cNvSpPr txBox="1"/>
            <p:nvPr/>
          </p:nvSpPr>
          <p:spPr>
            <a:xfrm>
              <a:off x="2583008" y="2434903"/>
              <a:ext cx="4692134" cy="194289"/>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SQL SCHEMA</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688923" y="2802127"/>
              <a:ext cx="9645209" cy="1379519"/>
            </a:xfrm>
            <a:prstGeom prst="rect">
              <a:avLst/>
            </a:prstGeom>
            <a:noFill/>
          </p:spPr>
          <p:txBody>
            <a:bodyPr wrap="square" rtlCol="0">
              <a:spAutoFit/>
            </a:bodyPr>
            <a:lstStyle/>
            <a:p>
              <a:pPr algn="l"/>
              <a:r>
                <a:rPr lang="en-US" sz="1400" b="0" i="0" dirty="0">
                  <a:solidFill>
                    <a:schemeClr val="bg1"/>
                  </a:solidFill>
                  <a:effectLst/>
                  <a:latin typeface="Arial" panose="020B0604020202020204" pitchFamily="34" charset="0"/>
                </a:rPr>
                <a:t> ('Best Picture', 'PAST LIVES', 'PAST LIVES', 2024),</a:t>
              </a:r>
            </a:p>
            <a:p>
              <a:pPr algn="l"/>
              <a:r>
                <a:rPr lang="en-US" sz="1400" b="0" i="0" dirty="0">
                  <a:solidFill>
                    <a:schemeClr val="bg1"/>
                  </a:solidFill>
                  <a:effectLst/>
                  <a:latin typeface="Arial" panose="020B0604020202020204" pitchFamily="34" charset="0"/>
                </a:rPr>
                <a:t>    ('Best Picture', 'POOR THINGS', 'POOR THINGS', 2024),</a:t>
              </a:r>
            </a:p>
            <a:p>
              <a:pPr algn="l"/>
              <a:r>
                <a:rPr lang="en-US" sz="1400" b="0" i="0" dirty="0">
                  <a:solidFill>
                    <a:schemeClr val="bg1"/>
                  </a:solidFill>
                  <a:effectLst/>
                  <a:latin typeface="Arial" panose="020B0604020202020204" pitchFamily="34" charset="0"/>
                </a:rPr>
                <a:t>    ('Best Picture', 'THE ZONE OF INTEREST', 'THE ZONE OF INTEREST', 2024),</a:t>
              </a:r>
            </a:p>
            <a:p>
              <a:pPr algn="l"/>
              <a:r>
                <a:rPr lang="en-US" sz="1400" b="0" i="0" dirty="0">
                  <a:solidFill>
                    <a:schemeClr val="bg1"/>
                  </a:solidFill>
                  <a:effectLst/>
                  <a:latin typeface="Arial" panose="020B0604020202020204" pitchFamily="34" charset="0"/>
                </a:rPr>
                <a:t>    ('Actor in a Leading Role', 'Bradley Cooper', 'MAESTRO', 2024),</a:t>
              </a:r>
            </a:p>
            <a:p>
              <a:pPr algn="l"/>
              <a:r>
                <a:rPr lang="en-US" sz="1400" b="0" i="0" dirty="0">
                  <a:solidFill>
                    <a:schemeClr val="bg1"/>
                  </a:solidFill>
                  <a:effectLst/>
                  <a:latin typeface="Arial" panose="020B0604020202020204" pitchFamily="34" charset="0"/>
                </a:rPr>
                <a:t>    ('Actor in a Leading Role', 'Colman Domingo', 'RUSTIN', 2024),</a:t>
              </a:r>
            </a:p>
            <a:p>
              <a:pPr algn="l"/>
              <a:r>
                <a:rPr lang="en-US" sz="1400" b="0" i="0" dirty="0">
                  <a:solidFill>
                    <a:schemeClr val="bg1"/>
                  </a:solidFill>
                  <a:effectLst/>
                  <a:latin typeface="Arial" panose="020B0604020202020204" pitchFamily="34" charset="0"/>
                </a:rPr>
                <a:t>    ('Actor in a Leading Role', 'Paul Giamatti', 'THE HOLDOVERS', 2024),</a:t>
              </a:r>
            </a:p>
            <a:p>
              <a:pPr algn="l"/>
              <a:r>
                <a:rPr lang="en-US" sz="1400" b="0" i="0" dirty="0">
                  <a:solidFill>
                    <a:schemeClr val="bg1"/>
                  </a:solidFill>
                  <a:effectLst/>
                  <a:latin typeface="Arial" panose="020B0604020202020204" pitchFamily="34" charset="0"/>
                </a:rPr>
                <a:t>    ('Actor in a Leading Role', 'Cillian Murphy', 'OPPENHEIMER', 2024),</a:t>
              </a:r>
            </a:p>
            <a:p>
              <a:pPr algn="l"/>
              <a:r>
                <a:rPr lang="en-US" sz="1400" b="0" i="0" dirty="0">
                  <a:solidFill>
                    <a:schemeClr val="bg1"/>
                  </a:solidFill>
                  <a:effectLst/>
                  <a:latin typeface="Arial" panose="020B0604020202020204" pitchFamily="34" charset="0"/>
                </a:rPr>
                <a:t>    ('Actor in a Leading Role', 'Jeffrey Wright', 'AMERICAN FICTION', 2024),</a:t>
              </a:r>
            </a:p>
            <a:p>
              <a:pPr algn="l"/>
              <a:r>
                <a:rPr lang="en-US" sz="1400" b="0" i="0" dirty="0">
                  <a:solidFill>
                    <a:schemeClr val="bg1"/>
                  </a:solidFill>
                  <a:effectLst/>
                  <a:latin typeface="Arial" panose="020B0604020202020204" pitchFamily="34" charset="0"/>
                </a:rPr>
                <a:t>    ('Actor in a Supporting Role', 'Sterling K. Brown', 'AMERICAN FICTION', 2024),</a:t>
              </a:r>
            </a:p>
            <a:p>
              <a:pPr algn="l"/>
              <a:r>
                <a:rPr lang="en-US" sz="1400" b="0" i="0" dirty="0">
                  <a:solidFill>
                    <a:schemeClr val="bg1"/>
                  </a:solidFill>
                  <a:effectLst/>
                  <a:latin typeface="Arial" panose="020B0604020202020204" pitchFamily="34" charset="0"/>
                </a:rPr>
                <a:t>    ('Actor in a Supporting Role', 'Robert De Niro', 'KILLERS OF THE FLOWER MOON', 2024),</a:t>
              </a:r>
            </a:p>
            <a:p>
              <a:pPr algn="l"/>
              <a:r>
                <a:rPr lang="en-US" sz="1400" b="0" i="0" dirty="0">
                  <a:solidFill>
                    <a:schemeClr val="bg1"/>
                  </a:solidFill>
                  <a:effectLst/>
                  <a:latin typeface="Arial" panose="020B0604020202020204" pitchFamily="34" charset="0"/>
                </a:rPr>
                <a:t>    ('Actor in a Supporting Role', 'Robert Downey Jr.', 'OPPENHEIMER', 2024),</a:t>
              </a:r>
            </a:p>
            <a:p>
              <a:pPr algn="l"/>
              <a:r>
                <a:rPr lang="en-US" sz="1400" b="0" i="0" dirty="0">
                  <a:solidFill>
                    <a:schemeClr val="bg1"/>
                  </a:solidFill>
                  <a:effectLst/>
                  <a:latin typeface="Arial" panose="020B0604020202020204" pitchFamily="34" charset="0"/>
                </a:rPr>
                <a:t>    ('Actor in a Supporting Role', 'Ryan Gosling', 'BARBIE', 2024),</a:t>
              </a:r>
            </a:p>
            <a:p>
              <a:pPr algn="l"/>
              <a:r>
                <a:rPr lang="en-US" sz="1400" b="0" i="0" dirty="0">
                  <a:solidFill>
                    <a:schemeClr val="bg1"/>
                  </a:solidFill>
                  <a:effectLst/>
                  <a:latin typeface="Arial" panose="020B0604020202020204" pitchFamily="34" charset="0"/>
                </a:rPr>
                <a:t>    ('Actor in a Supporting Role', 'Mark Ruffalo', 'POOR THINGS', 2024),</a:t>
              </a:r>
            </a:p>
            <a:p>
              <a:pPr algn="l"/>
              <a:r>
                <a:rPr lang="en-US" sz="1400" b="0" i="0" dirty="0">
                  <a:solidFill>
                    <a:schemeClr val="bg1"/>
                  </a:solidFill>
                  <a:effectLst/>
                  <a:latin typeface="Arial" panose="020B0604020202020204" pitchFamily="34" charset="0"/>
                </a:rPr>
                <a:t>    ('Actress in a Leading Role', 'Annette </a:t>
              </a:r>
              <a:r>
                <a:rPr lang="en-US" sz="1400" b="0" i="0" dirty="0" err="1">
                  <a:solidFill>
                    <a:schemeClr val="bg1"/>
                  </a:solidFill>
                  <a:effectLst/>
                  <a:latin typeface="Arial" panose="020B0604020202020204" pitchFamily="34" charset="0"/>
                </a:rPr>
                <a:t>Bening</a:t>
              </a:r>
              <a:r>
                <a:rPr lang="en-US" sz="1400" b="0" i="0" dirty="0">
                  <a:solidFill>
                    <a:schemeClr val="bg1"/>
                  </a:solidFill>
                  <a:effectLst/>
                  <a:latin typeface="Arial" panose="020B0604020202020204" pitchFamily="34" charset="0"/>
                </a:rPr>
                <a:t>', 'NYAD', 2024),</a:t>
              </a:r>
            </a:p>
            <a:p>
              <a:pPr algn="l"/>
              <a:r>
                <a:rPr lang="en-US" sz="1400" b="0" i="0" dirty="0">
                  <a:solidFill>
                    <a:schemeClr val="bg1"/>
                  </a:solidFill>
                  <a:effectLst/>
                  <a:latin typeface="Arial" panose="020B0604020202020204" pitchFamily="34" charset="0"/>
                </a:rPr>
                <a:t>    ('Actress in a Leading Role', 'Lily Gladstone', 'KILLERS OF THE FLOWER MOON', 2024),</a:t>
              </a:r>
            </a:p>
            <a:p>
              <a:pPr algn="l"/>
              <a:r>
                <a:rPr lang="en-US" sz="1400" b="0" i="0" dirty="0">
                  <a:solidFill>
                    <a:schemeClr val="bg1"/>
                  </a:solidFill>
                  <a:effectLst/>
                  <a:latin typeface="Arial" panose="020B0604020202020204" pitchFamily="34" charset="0"/>
                </a:rPr>
                <a:t>    ('Actress in a Leading Role', 'Sandra Hüller', 'ANATOMY OF A FALL', 2024),</a:t>
              </a:r>
            </a:p>
            <a:p>
              <a:pPr algn="l"/>
              <a:r>
                <a:rPr lang="en-US" sz="1400" b="0" i="0" dirty="0">
                  <a:solidFill>
                    <a:schemeClr val="bg1"/>
                  </a:solidFill>
                  <a:effectLst/>
                  <a:latin typeface="Arial" panose="020B0604020202020204" pitchFamily="34" charset="0"/>
                </a:rPr>
                <a:t>    ('Actress in a Leading Role', 'Carey Mulligan', 'MAESTRO', 2024),</a:t>
              </a:r>
            </a:p>
            <a:p>
              <a:pPr algn="l"/>
              <a:r>
                <a:rPr lang="en-US" sz="1400" b="0" i="0" dirty="0">
                  <a:solidFill>
                    <a:schemeClr val="bg1"/>
                  </a:solidFill>
                  <a:effectLst/>
                  <a:latin typeface="Arial" panose="020B0604020202020204" pitchFamily="34" charset="0"/>
                </a:rPr>
                <a:t>    ('Actress in a Leading Role', 'Emma Stone', 'POOR THINGS', 2024),</a:t>
              </a:r>
            </a:p>
            <a:p>
              <a:pPr algn="l"/>
              <a:r>
                <a:rPr lang="en-US" sz="1400" b="0" i="0" dirty="0">
                  <a:solidFill>
                    <a:schemeClr val="bg1"/>
                  </a:solidFill>
                  <a:effectLst/>
                  <a:latin typeface="Arial" panose="020B0604020202020204" pitchFamily="34" charset="0"/>
                </a:rPr>
                <a:t>    ('Actress in a Supporting Role', 'Emily Blunt', 'OPPENHEIMER', 2024),</a:t>
              </a:r>
            </a:p>
            <a:p>
              <a:pPr algn="l"/>
              <a:r>
                <a:rPr lang="en-US" sz="1400" b="0" i="0" dirty="0">
                  <a:solidFill>
                    <a:schemeClr val="bg1"/>
                  </a:solidFill>
                  <a:effectLst/>
                  <a:latin typeface="Arial" panose="020B0604020202020204" pitchFamily="34" charset="0"/>
                </a:rPr>
                <a:t>    ('Actress in a Supporting Role', 'Danielle Brooks', 'THE COLOR PURPLE', 2024),</a:t>
              </a:r>
            </a:p>
            <a:p>
              <a:pPr algn="l"/>
              <a:r>
                <a:rPr lang="en-US" sz="1400" b="0" i="0" dirty="0">
                  <a:solidFill>
                    <a:schemeClr val="bg1"/>
                  </a:solidFill>
                  <a:effectLst/>
                  <a:latin typeface="Arial" panose="020B0604020202020204" pitchFamily="34" charset="0"/>
                </a:rPr>
                <a:t>    ('Actress in a Supporting Role', 'America </a:t>
              </a:r>
              <a:r>
                <a:rPr lang="en-US" sz="1400" b="0" i="0" dirty="0" err="1">
                  <a:solidFill>
                    <a:schemeClr val="bg1"/>
                  </a:solidFill>
                  <a:effectLst/>
                  <a:latin typeface="Arial" panose="020B0604020202020204" pitchFamily="34" charset="0"/>
                </a:rPr>
                <a:t>Ferrera</a:t>
              </a:r>
              <a:r>
                <a:rPr lang="en-US" sz="1400" b="0" i="0" dirty="0">
                  <a:solidFill>
                    <a:schemeClr val="bg1"/>
                  </a:solidFill>
                  <a:effectLst/>
                  <a:latin typeface="Arial" panose="020B0604020202020204" pitchFamily="34" charset="0"/>
                </a:rPr>
                <a:t>', 'BARBIE', 2024),</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53283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705394" y="243837"/>
            <a:ext cx="10693533" cy="5933335"/>
            <a:chOff x="688923" y="2434903"/>
            <a:chExt cx="9645209" cy="1628481"/>
          </a:xfrm>
        </p:grpSpPr>
        <p:sp>
          <p:nvSpPr>
            <p:cNvPr id="3" name="TextBox 2">
              <a:extLst>
                <a:ext uri="{FF2B5EF4-FFF2-40B4-BE49-F238E27FC236}">
                  <a16:creationId xmlns:a16="http://schemas.microsoft.com/office/drawing/2014/main" id="{37684AA0-9BEB-233A-5428-62021225AD6A}"/>
                </a:ext>
              </a:extLst>
            </p:cNvPr>
            <p:cNvSpPr txBox="1"/>
            <p:nvPr/>
          </p:nvSpPr>
          <p:spPr>
            <a:xfrm>
              <a:off x="2583008" y="2434903"/>
              <a:ext cx="4692134" cy="194289"/>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SQL SCHEMA</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688923" y="2802127"/>
              <a:ext cx="9645209" cy="1261257"/>
            </a:xfrm>
            <a:prstGeom prst="rect">
              <a:avLst/>
            </a:prstGeom>
            <a:noFill/>
          </p:spPr>
          <p:txBody>
            <a:bodyPr wrap="square" rtlCol="0">
              <a:spAutoFit/>
            </a:bodyPr>
            <a:lstStyle/>
            <a:p>
              <a:pPr algn="l"/>
              <a:r>
                <a:rPr lang="en-US" sz="1400" b="0" i="0" dirty="0">
                  <a:solidFill>
                    <a:schemeClr val="bg1"/>
                  </a:solidFill>
                  <a:effectLst/>
                  <a:latin typeface="Arial" panose="020B0604020202020204" pitchFamily="34" charset="0"/>
                </a:rPr>
                <a:t>('Actress in a Supporting Role', 'Jodie Foster', 'NYAD', 2024),</a:t>
              </a:r>
            </a:p>
            <a:p>
              <a:pPr algn="l"/>
              <a:r>
                <a:rPr lang="en-US" sz="1400" b="0" i="0" dirty="0">
                  <a:solidFill>
                    <a:schemeClr val="bg1"/>
                  </a:solidFill>
                  <a:effectLst/>
                  <a:latin typeface="Arial" panose="020B0604020202020204" pitchFamily="34" charset="0"/>
                </a:rPr>
                <a:t>    ('Actress in a Supporting Role', 'Da\Vine Joy Randolph', 'THE HOLDOVERS', 2024),</a:t>
              </a:r>
            </a:p>
            <a:p>
              <a:pPr algn="l"/>
              <a:r>
                <a:rPr lang="en-US" sz="1400" b="0" i="0" dirty="0">
                  <a:solidFill>
                    <a:schemeClr val="bg1"/>
                  </a:solidFill>
                  <a:effectLst/>
                  <a:latin typeface="Arial" panose="020B0604020202020204" pitchFamily="34" charset="0"/>
                </a:rPr>
                <a:t>    ('Animated Feature Film', 'THE BOY AND THE HERON', 'THE BOY AND THE HERON', 2024),</a:t>
              </a:r>
            </a:p>
            <a:p>
              <a:pPr algn="l"/>
              <a:r>
                <a:rPr lang="en-US" sz="1400" b="0" i="0" dirty="0">
                  <a:solidFill>
                    <a:schemeClr val="bg1"/>
                  </a:solidFill>
                  <a:effectLst/>
                  <a:latin typeface="Arial" panose="020B0604020202020204" pitchFamily="34" charset="0"/>
                </a:rPr>
                <a:t>    ('Animated Feature Film', 'ELEMENTAL', 'ELEMENTAL', 2024),</a:t>
              </a:r>
            </a:p>
            <a:p>
              <a:pPr algn="l"/>
              <a:r>
                <a:rPr lang="en-US" sz="1400" b="0" i="0" dirty="0">
                  <a:solidFill>
                    <a:schemeClr val="bg1"/>
                  </a:solidFill>
                  <a:effectLst/>
                  <a:latin typeface="Arial" panose="020B0604020202020204" pitchFamily="34" charset="0"/>
                </a:rPr>
                <a:t>    ('Animated Feature Film', 'NIMONA', 'NIMONA', 2024),</a:t>
              </a:r>
            </a:p>
            <a:p>
              <a:pPr algn="l"/>
              <a:r>
                <a:rPr lang="en-US" sz="1400" b="0" i="0" dirty="0">
                  <a:solidFill>
                    <a:schemeClr val="bg1"/>
                  </a:solidFill>
                  <a:effectLst/>
                  <a:latin typeface="Arial" panose="020B0604020202020204" pitchFamily="34" charset="0"/>
                </a:rPr>
                <a:t>    ('Animated Feature Film', 'ROBOT DREAMS', 'ROBOT DREAMS', 2024),</a:t>
              </a:r>
            </a:p>
            <a:p>
              <a:pPr algn="l"/>
              <a:r>
                <a:rPr lang="en-US" sz="1400" b="0" i="0" dirty="0">
                  <a:solidFill>
                    <a:schemeClr val="bg1"/>
                  </a:solidFill>
                  <a:effectLst/>
                  <a:latin typeface="Arial" panose="020B0604020202020204" pitchFamily="34" charset="0"/>
                </a:rPr>
                <a:t>    ('Animated Feature Film', 'SPIDER-MAN: ACROSS THE SPIDER-VERSE', 'SPIDER-MAN: ACROSS THE SPIDER-VERSE', 2024),</a:t>
              </a:r>
            </a:p>
            <a:p>
              <a:pPr algn="l"/>
              <a:r>
                <a:rPr lang="en-US" sz="1400" b="0" i="0" dirty="0">
                  <a:solidFill>
                    <a:schemeClr val="bg1"/>
                  </a:solidFill>
                  <a:effectLst/>
                  <a:latin typeface="Arial" panose="020B0604020202020204" pitchFamily="34" charset="0"/>
                </a:rPr>
                <a:t>    ('Cinematography', 'EL CONDE', 'EL CONDE', 2024),</a:t>
              </a:r>
            </a:p>
            <a:p>
              <a:pPr algn="l"/>
              <a:r>
                <a:rPr lang="en-US" sz="1400" b="0" i="0" dirty="0">
                  <a:solidFill>
                    <a:schemeClr val="bg1"/>
                  </a:solidFill>
                  <a:effectLst/>
                  <a:latin typeface="Arial" panose="020B0604020202020204" pitchFamily="34" charset="0"/>
                </a:rPr>
                <a:t>    ('Cinematography', 'KILLERS OF THE FLOWER MOON', 'KILLERS OF THE FLOWER MOON', 2024),</a:t>
              </a:r>
            </a:p>
            <a:p>
              <a:pPr algn="l"/>
              <a:r>
                <a:rPr lang="en-US" sz="1400" b="0" i="0" dirty="0">
                  <a:solidFill>
                    <a:schemeClr val="bg1"/>
                  </a:solidFill>
                  <a:effectLst/>
                  <a:latin typeface="Arial" panose="020B0604020202020204" pitchFamily="34" charset="0"/>
                </a:rPr>
                <a:t>    ('Cinematography', 'MAESTRO', 'MAESTRO', 2024),</a:t>
              </a:r>
            </a:p>
            <a:p>
              <a:pPr algn="l"/>
              <a:r>
                <a:rPr lang="en-US" sz="1400" b="0" i="0" dirty="0">
                  <a:solidFill>
                    <a:schemeClr val="bg1"/>
                  </a:solidFill>
                  <a:effectLst/>
                  <a:latin typeface="Arial" panose="020B0604020202020204" pitchFamily="34" charset="0"/>
                </a:rPr>
                <a:t>    ('Cinematography', 'OPPENHEIMER', 'OPPENHEIMER', 2024),</a:t>
              </a:r>
            </a:p>
            <a:p>
              <a:pPr algn="l"/>
              <a:r>
                <a:rPr lang="en-US" sz="1400" b="0" i="0" dirty="0">
                  <a:solidFill>
                    <a:schemeClr val="bg1"/>
                  </a:solidFill>
                  <a:effectLst/>
                  <a:latin typeface="Arial" panose="020B0604020202020204" pitchFamily="34" charset="0"/>
                </a:rPr>
                <a:t>    ('Cinematography', 'POOR THINGS', 'POOR THINGS', 2024),</a:t>
              </a:r>
            </a:p>
            <a:p>
              <a:pPr algn="l"/>
              <a:r>
                <a:rPr lang="en-US" sz="1400" b="0" i="0" dirty="0">
                  <a:solidFill>
                    <a:schemeClr val="bg1"/>
                  </a:solidFill>
                  <a:effectLst/>
                  <a:latin typeface="Arial" panose="020B0604020202020204" pitchFamily="34" charset="0"/>
                </a:rPr>
                <a:t>    ('Costume Design', 'BARBIE', 'BARBIE', 2024),</a:t>
              </a:r>
            </a:p>
            <a:p>
              <a:pPr algn="l"/>
              <a:r>
                <a:rPr lang="en-US" sz="1400" b="0" i="0" dirty="0">
                  <a:solidFill>
                    <a:schemeClr val="bg1"/>
                  </a:solidFill>
                  <a:effectLst/>
                  <a:latin typeface="Arial" panose="020B0604020202020204" pitchFamily="34" charset="0"/>
                </a:rPr>
                <a:t>    ('Costume Design', 'KILLERS OF THE FLOWER MOON', 'KILLERS OF THE FLOWER MOON', 2024),</a:t>
              </a:r>
            </a:p>
            <a:p>
              <a:pPr algn="l"/>
              <a:r>
                <a:rPr lang="en-US" sz="1400" b="0" i="0" dirty="0">
                  <a:solidFill>
                    <a:schemeClr val="bg1"/>
                  </a:solidFill>
                  <a:effectLst/>
                  <a:latin typeface="Arial" panose="020B0604020202020204" pitchFamily="34" charset="0"/>
                </a:rPr>
                <a:t>    ('Costume Design', 'NAPOLEON', 'NAPOLEON', 2024),</a:t>
              </a:r>
            </a:p>
            <a:p>
              <a:pPr algn="l"/>
              <a:r>
                <a:rPr lang="en-US" sz="1400" b="0" i="0" dirty="0">
                  <a:solidFill>
                    <a:schemeClr val="bg1"/>
                  </a:solidFill>
                  <a:effectLst/>
                  <a:latin typeface="Arial" panose="020B0604020202020204" pitchFamily="34" charset="0"/>
                </a:rPr>
                <a:t>    ('Costume Design', 'OPPENHEIMER', 'OPPENHEIMER', 2024),</a:t>
              </a:r>
            </a:p>
            <a:p>
              <a:pPr algn="l"/>
              <a:r>
                <a:rPr lang="en-US" sz="1400" b="0" i="0" dirty="0">
                  <a:solidFill>
                    <a:schemeClr val="bg1"/>
                  </a:solidFill>
                  <a:effectLst/>
                  <a:latin typeface="Arial" panose="020B0604020202020204" pitchFamily="34" charset="0"/>
                </a:rPr>
                <a:t>    ('Costume Design', 'POOR THINGS', 'POOR THINGS', 2024),</a:t>
              </a:r>
            </a:p>
            <a:p>
              <a:pPr algn="l"/>
              <a:r>
                <a:rPr lang="en-US" sz="1400" b="0" i="0" dirty="0">
                  <a:solidFill>
                    <a:schemeClr val="bg1"/>
                  </a:solidFill>
                  <a:effectLst/>
                  <a:latin typeface="Arial" panose="020B0604020202020204" pitchFamily="34" charset="0"/>
                </a:rPr>
                <a:t>    ('Directing', 'ANATOMY OF A FALL', 'ANATOMY OF A FALL', 2024),</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182424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A89975-29A8-020C-6A09-FCF1B0F98A2D}"/>
              </a:ext>
            </a:extLst>
          </p:cNvPr>
          <p:cNvGrpSpPr/>
          <p:nvPr/>
        </p:nvGrpSpPr>
        <p:grpSpPr>
          <a:xfrm>
            <a:off x="461640" y="243837"/>
            <a:ext cx="10937288" cy="6365969"/>
            <a:chOff x="469065" y="2434903"/>
            <a:chExt cx="9865068" cy="1895770"/>
          </a:xfrm>
        </p:grpSpPr>
        <p:sp>
          <p:nvSpPr>
            <p:cNvPr id="3" name="TextBox 2">
              <a:extLst>
                <a:ext uri="{FF2B5EF4-FFF2-40B4-BE49-F238E27FC236}">
                  <a16:creationId xmlns:a16="http://schemas.microsoft.com/office/drawing/2014/main" id="{37684AA0-9BEB-233A-5428-62021225AD6A}"/>
                </a:ext>
              </a:extLst>
            </p:cNvPr>
            <p:cNvSpPr txBox="1"/>
            <p:nvPr/>
          </p:nvSpPr>
          <p:spPr>
            <a:xfrm>
              <a:off x="2583008" y="2434903"/>
              <a:ext cx="4692134" cy="194289"/>
            </a:xfrm>
            <a:prstGeom prst="rect">
              <a:avLst/>
            </a:prstGeom>
            <a:noFill/>
          </p:spPr>
          <p:txBody>
            <a:bodyPr wrap="square" rtlCol="0">
              <a:spAutoFit/>
            </a:bodyPr>
            <a:lstStyle/>
            <a:p>
              <a:pPr algn="ctr"/>
              <a:r>
                <a:rPr lang="en-US"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rPr>
                <a:t>SQL SCHEMA</a:t>
              </a:r>
              <a:endParaRPr lang="en-IN" sz="4000" b="1" dirty="0">
                <a:gradFill>
                  <a:gsLst>
                    <a:gs pos="0">
                      <a:schemeClr val="lt2"/>
                    </a:gs>
                    <a:gs pos="37000">
                      <a:schemeClr val="accent1"/>
                    </a:gs>
                    <a:gs pos="62000">
                      <a:schemeClr val="accent2"/>
                    </a:gs>
                    <a:gs pos="100000">
                      <a:schemeClr val="accent3"/>
                    </a:gs>
                  </a:gsLst>
                  <a:lin ang="0" scaled="0"/>
                </a:gradFill>
                <a:latin typeface="Montserrat" panose="00000500000000000000" pitchFamily="2" charset="0"/>
              </a:endParaRPr>
            </a:p>
          </p:txBody>
        </p:sp>
        <p:sp>
          <p:nvSpPr>
            <p:cNvPr id="4" name="TextBox 3">
              <a:extLst>
                <a:ext uri="{FF2B5EF4-FFF2-40B4-BE49-F238E27FC236}">
                  <a16:creationId xmlns:a16="http://schemas.microsoft.com/office/drawing/2014/main" id="{9D39A927-C73B-DA9B-7FDB-B9E909D93EF6}"/>
                </a:ext>
              </a:extLst>
            </p:cNvPr>
            <p:cNvSpPr txBox="1"/>
            <p:nvPr/>
          </p:nvSpPr>
          <p:spPr>
            <a:xfrm>
              <a:off x="469065" y="2655497"/>
              <a:ext cx="9865068" cy="1675176"/>
            </a:xfrm>
            <a:prstGeom prst="rect">
              <a:avLst/>
            </a:prstGeom>
            <a:noFill/>
          </p:spPr>
          <p:txBody>
            <a:bodyPr wrap="square" rtlCol="0">
              <a:spAutoFit/>
            </a:bodyPr>
            <a:lstStyle/>
            <a:p>
              <a:pPr algn="l"/>
              <a:r>
                <a:rPr lang="en-US" sz="1400" b="0" i="0" dirty="0">
                  <a:solidFill>
                    <a:schemeClr val="bg1"/>
                  </a:solidFill>
                  <a:effectLst/>
                  <a:latin typeface="Arial" panose="020B0604020202020204" pitchFamily="34" charset="0"/>
                </a:rPr>
                <a:t>('Directing', 'KILLERS OF THE FLOWER MOON', 'KILLERS OF THE FLOWER MOON', 2024),</a:t>
              </a:r>
            </a:p>
            <a:p>
              <a:pPr algn="l"/>
              <a:r>
                <a:rPr lang="en-US" sz="1400" b="0" i="0" dirty="0">
                  <a:solidFill>
                    <a:schemeClr val="bg1"/>
                  </a:solidFill>
                  <a:effectLst/>
                  <a:latin typeface="Arial" panose="020B0604020202020204" pitchFamily="34" charset="0"/>
                </a:rPr>
                <a:t>    ('Directing', 'OPPENHEIMER', 'OPPENHEIMER', 2024),</a:t>
              </a:r>
            </a:p>
            <a:p>
              <a:pPr algn="l"/>
              <a:r>
                <a:rPr lang="en-US" sz="1400" b="0" i="0" dirty="0">
                  <a:solidFill>
                    <a:schemeClr val="bg1"/>
                  </a:solidFill>
                  <a:effectLst/>
                  <a:latin typeface="Arial" panose="020B0604020202020204" pitchFamily="34" charset="0"/>
                </a:rPr>
                <a:t>    ('Directing', 'POOR THINGS', 'POOR THINGS', 2024),</a:t>
              </a:r>
            </a:p>
            <a:p>
              <a:pPr algn="l"/>
              <a:r>
                <a:rPr lang="en-US" sz="1400" b="0" i="0" dirty="0">
                  <a:solidFill>
                    <a:schemeClr val="bg1"/>
                  </a:solidFill>
                  <a:effectLst/>
                  <a:latin typeface="Arial" panose="020B0604020202020204" pitchFamily="34" charset="0"/>
                </a:rPr>
                <a:t>    ('Directing', 'THE ZONE OF INTEREST', 'THE ZONE OF INTEREST', 2024),</a:t>
              </a:r>
            </a:p>
            <a:p>
              <a:pPr algn="l"/>
              <a:r>
                <a:rPr lang="en-US" sz="1400" b="0" i="0" dirty="0">
                  <a:solidFill>
                    <a:schemeClr val="bg1"/>
                  </a:solidFill>
                  <a:effectLst/>
                  <a:latin typeface="Arial" panose="020B0604020202020204" pitchFamily="34" charset="0"/>
                </a:rPr>
                <a:t>    ('Documentary Feature Film', 'BOBI WINE: THE PEOPLE\'S PRESIDENT', 'BOBI WINE: THE PEOPLE\'S PRESIDENT', 2024),</a:t>
              </a:r>
            </a:p>
            <a:p>
              <a:pPr algn="l"/>
              <a:r>
                <a:rPr lang="en-US" sz="1400" b="0" i="0" dirty="0">
                  <a:solidFill>
                    <a:schemeClr val="bg1"/>
                  </a:solidFill>
                  <a:effectLst/>
                  <a:latin typeface="Arial" panose="020B0604020202020204" pitchFamily="34" charset="0"/>
                </a:rPr>
                <a:t>    ('Documentary Feature Film', 'THE ETERNAL MEMORY', 'THE ETERNAL MEMORY', 2024),</a:t>
              </a:r>
            </a:p>
            <a:p>
              <a:pPr algn="l"/>
              <a:r>
                <a:rPr lang="en-US" sz="1400" b="0" i="0" dirty="0">
                  <a:solidFill>
                    <a:schemeClr val="bg1"/>
                  </a:solidFill>
                  <a:effectLst/>
                  <a:latin typeface="Arial" panose="020B0604020202020204" pitchFamily="34" charset="0"/>
                </a:rPr>
                <a:t>    ('Documentary Feature Film', 'FOUR DAUGHTERS', 'FOUR DAUGHTERS', 2024),</a:t>
              </a:r>
            </a:p>
            <a:p>
              <a:pPr algn="l"/>
              <a:r>
                <a:rPr lang="en-US" sz="1400" b="0" i="0" dirty="0">
                  <a:solidFill>
                    <a:schemeClr val="bg1"/>
                  </a:solidFill>
                  <a:effectLst/>
                  <a:latin typeface="Arial" panose="020B0604020202020204" pitchFamily="34" charset="0"/>
                </a:rPr>
                <a:t>    ('Documentary Feature Film', 'TO KILL A TIGER', 'TO KILL A TIGER', 2024),</a:t>
              </a:r>
            </a:p>
            <a:p>
              <a:pPr algn="l"/>
              <a:r>
                <a:rPr lang="en-US" sz="1400" b="0" i="0" dirty="0">
                  <a:solidFill>
                    <a:schemeClr val="bg1"/>
                  </a:solidFill>
                  <a:effectLst/>
                  <a:latin typeface="Arial" panose="020B0604020202020204" pitchFamily="34" charset="0"/>
                </a:rPr>
                <a:t>    ('Documentary Feature Film', '20 DAYS IN MARIUPOL', '20 DAYS IN MARIUPOL', 2024),</a:t>
              </a:r>
            </a:p>
            <a:p>
              <a:pPr algn="l"/>
              <a:r>
                <a:rPr lang="en-US" sz="1400" b="0" i="0" dirty="0">
                  <a:solidFill>
                    <a:schemeClr val="bg1"/>
                  </a:solidFill>
                  <a:effectLst/>
                  <a:latin typeface="Arial" panose="020B0604020202020204" pitchFamily="34" charset="0"/>
                </a:rPr>
                <a:t>    ('Documentary Short Film', 'THE ABCS OF BOOK BANNING', 'THE ABCS OF BOOK BANNING', 2024),</a:t>
              </a:r>
            </a:p>
            <a:p>
              <a:pPr algn="l"/>
              <a:r>
                <a:rPr lang="en-US" sz="1400" b="0" i="0" dirty="0">
                  <a:solidFill>
                    <a:schemeClr val="bg1"/>
                  </a:solidFill>
                  <a:effectLst/>
                  <a:latin typeface="Arial" panose="020B0604020202020204" pitchFamily="34" charset="0"/>
                </a:rPr>
                <a:t>    ('Documentary Short Film', 'THE BARBER OF LITTLE ROCK', 'THE BARBER OF LITTLE ROCK', 2024),</a:t>
              </a:r>
            </a:p>
            <a:p>
              <a:pPr algn="l"/>
              <a:r>
                <a:rPr lang="en-US" sz="1400" b="0" i="0" dirty="0">
                  <a:solidFill>
                    <a:schemeClr val="bg1"/>
                  </a:solidFill>
                  <a:effectLst/>
                  <a:latin typeface="Arial" panose="020B0604020202020204" pitchFamily="34" charset="0"/>
                </a:rPr>
                <a:t>    ('Documentary Short Film', 'ISLAND IN BETWEEN', 'ISLAND IN BETWEEN', 2024),</a:t>
              </a:r>
            </a:p>
            <a:p>
              <a:pPr algn="l"/>
              <a:r>
                <a:rPr lang="en-US" sz="1400" b="0" i="0" dirty="0">
                  <a:solidFill>
                    <a:schemeClr val="bg1"/>
                  </a:solidFill>
                  <a:effectLst/>
                  <a:latin typeface="Arial" panose="020B0604020202020204" pitchFamily="34" charset="0"/>
                </a:rPr>
                <a:t>    ('Documentary Short Film', 'THE LAST REPAIR SHOP', 'THE LAST REPAIR SHOP', 2024),</a:t>
              </a:r>
            </a:p>
            <a:p>
              <a:pPr algn="l"/>
              <a:r>
                <a:rPr lang="en-US" sz="1400" b="0" i="0" dirty="0">
                  <a:solidFill>
                    <a:schemeClr val="bg1"/>
                  </a:solidFill>
                  <a:effectLst/>
                  <a:latin typeface="Arial" panose="020B0604020202020204" pitchFamily="34" charset="0"/>
                </a:rPr>
                <a:t>    ('Documentary Short Film', '</a:t>
              </a:r>
              <a:r>
                <a:rPr lang="en-US" sz="1400" b="0" i="0" dirty="0" err="1">
                  <a:solidFill>
                    <a:schemeClr val="bg1"/>
                  </a:solidFill>
                  <a:effectLst/>
                  <a:latin typeface="Arial" panose="020B0604020202020204" pitchFamily="34" charset="0"/>
                </a:rPr>
                <a:t>NǎI</a:t>
              </a:r>
              <a:r>
                <a:rPr lang="en-US" sz="1400" b="0" i="0" dirty="0">
                  <a:solidFill>
                    <a:schemeClr val="bg1"/>
                  </a:solidFill>
                  <a:effectLst/>
                  <a:latin typeface="Arial" panose="020B0604020202020204" pitchFamily="34" charset="0"/>
                </a:rPr>
                <a:t> NAI &amp; </a:t>
              </a:r>
              <a:r>
                <a:rPr lang="en-US" sz="1400" b="0" i="0" dirty="0" err="1">
                  <a:solidFill>
                    <a:schemeClr val="bg1"/>
                  </a:solidFill>
                  <a:effectLst/>
                  <a:latin typeface="Arial" panose="020B0604020202020204" pitchFamily="34" charset="0"/>
                </a:rPr>
                <a:t>WàI</a:t>
              </a:r>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Pó</a:t>
              </a:r>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NǎI</a:t>
              </a:r>
              <a:r>
                <a:rPr lang="en-US" sz="1400" b="0" i="0" dirty="0">
                  <a:solidFill>
                    <a:schemeClr val="bg1"/>
                  </a:solidFill>
                  <a:effectLst/>
                  <a:latin typeface="Arial" panose="020B0604020202020204" pitchFamily="34" charset="0"/>
                </a:rPr>
                <a:t> NAI &amp; </a:t>
              </a:r>
              <a:r>
                <a:rPr lang="en-US" sz="1400" b="0" i="0" dirty="0" err="1">
                  <a:solidFill>
                    <a:schemeClr val="bg1"/>
                  </a:solidFill>
                  <a:effectLst/>
                  <a:latin typeface="Arial" panose="020B0604020202020204" pitchFamily="34" charset="0"/>
                </a:rPr>
                <a:t>WàI</a:t>
              </a:r>
              <a:r>
                <a:rPr lang="en-US" sz="1400" b="0" i="0" dirty="0">
                  <a:solidFill>
                    <a:schemeClr val="bg1"/>
                  </a:solidFill>
                  <a:effectLst/>
                  <a:latin typeface="Arial" panose="020B0604020202020204" pitchFamily="34" charset="0"/>
                </a:rPr>
                <a:t> </a:t>
              </a:r>
              <a:r>
                <a:rPr lang="en-US" sz="1400" b="0" i="0" dirty="0" err="1">
                  <a:solidFill>
                    <a:schemeClr val="bg1"/>
                  </a:solidFill>
                  <a:effectLst/>
                  <a:latin typeface="Arial" panose="020B0604020202020204" pitchFamily="34" charset="0"/>
                </a:rPr>
                <a:t>Pó</a:t>
              </a:r>
              <a:r>
                <a:rPr lang="en-US" sz="1400" b="0" i="0" dirty="0">
                  <a:solidFill>
                    <a:schemeClr val="bg1"/>
                  </a:solidFill>
                  <a:effectLst/>
                  <a:latin typeface="Arial" panose="020B0604020202020204" pitchFamily="34" charset="0"/>
                </a:rPr>
                <a:t>', 2024),</a:t>
              </a:r>
            </a:p>
            <a:p>
              <a:pPr algn="l"/>
              <a:r>
                <a:rPr lang="en-US" sz="1400" b="0" i="0" dirty="0">
                  <a:solidFill>
                    <a:schemeClr val="bg1"/>
                  </a:solidFill>
                  <a:effectLst/>
                  <a:latin typeface="Arial" panose="020B0604020202020204" pitchFamily="34" charset="0"/>
                </a:rPr>
                <a:t>    ('Film Editing', 'ANATOMY OF A FALL', 'ANATOMY OF A FALL', 2024),</a:t>
              </a:r>
            </a:p>
            <a:p>
              <a:pPr algn="l"/>
              <a:r>
                <a:rPr lang="en-US" sz="1400" b="0" i="0" dirty="0">
                  <a:solidFill>
                    <a:schemeClr val="bg1"/>
                  </a:solidFill>
                  <a:effectLst/>
                  <a:latin typeface="Arial" panose="020B0604020202020204" pitchFamily="34" charset="0"/>
                </a:rPr>
                <a:t>    ('Film Editing', 'THE HOLDOVERS', 'THE HOLDOVERS', 2024),</a:t>
              </a:r>
            </a:p>
            <a:p>
              <a:pPr algn="l"/>
              <a:r>
                <a:rPr lang="en-US" sz="1400" b="0" i="0" dirty="0">
                  <a:solidFill>
                    <a:schemeClr val="bg1"/>
                  </a:solidFill>
                  <a:effectLst/>
                  <a:latin typeface="Arial" panose="020B0604020202020204" pitchFamily="34" charset="0"/>
                </a:rPr>
                <a:t>    ('Film Editing', 'KILLERS OF THE FLOWER MOON', 'KILLERS OF THE FLOWER MOON', 2024),</a:t>
              </a:r>
            </a:p>
            <a:p>
              <a:pPr algn="l"/>
              <a:r>
                <a:rPr lang="en-US" sz="1400" b="0" i="0" dirty="0">
                  <a:solidFill>
                    <a:schemeClr val="bg1"/>
                  </a:solidFill>
                  <a:effectLst/>
                  <a:latin typeface="Arial" panose="020B0604020202020204" pitchFamily="34" charset="0"/>
                </a:rPr>
                <a:t>    ('Film Editing', 'OPPENHEIMER', 'OPPENHEIMER', 2024),</a:t>
              </a:r>
            </a:p>
            <a:p>
              <a:pPr algn="l"/>
              <a:r>
                <a:rPr lang="en-US" sz="1400" b="0" i="0" dirty="0">
                  <a:solidFill>
                    <a:schemeClr val="bg1"/>
                  </a:solidFill>
                  <a:effectLst/>
                  <a:latin typeface="Arial" panose="020B0604020202020204" pitchFamily="34" charset="0"/>
                </a:rPr>
                <a:t>    ('Film Editing', 'POOR THINGS', 'POOR THINGS', 2024),</a:t>
              </a:r>
            </a:p>
            <a:p>
              <a:pPr algn="l"/>
              <a:r>
                <a:rPr lang="en-US" sz="1400" b="0" i="0" dirty="0">
                  <a:solidFill>
                    <a:schemeClr val="bg1"/>
                  </a:solidFill>
                  <a:effectLst/>
                  <a:latin typeface="Arial" panose="020B0604020202020204" pitchFamily="34" charset="0"/>
                </a:rPr>
                <a:t>    ('International Feature Film', 'IO CAPITANO', 'IO CAPITANO', 2024),</a:t>
              </a:r>
            </a:p>
            <a:p>
              <a:pPr algn="l"/>
              <a:r>
                <a:rPr lang="en-US" sz="1400" b="0" i="0" dirty="0">
                  <a:solidFill>
                    <a:schemeClr val="bg1"/>
                  </a:solidFill>
                  <a:effectLst/>
                  <a:latin typeface="Arial" panose="020B0604020202020204" pitchFamily="34" charset="0"/>
                </a:rPr>
                <a:t>    ('International Feature Film', 'PERFECT DAYS', 'PERFECT DAYS', 2024),</a:t>
              </a:r>
            </a:p>
            <a:p>
              <a:pPr algn="l"/>
              <a:r>
                <a:rPr lang="en-US" sz="1400" b="0" i="0" dirty="0">
                  <a:solidFill>
                    <a:schemeClr val="bg1"/>
                  </a:solidFill>
                  <a:effectLst/>
                  <a:latin typeface="Arial" panose="020B0604020202020204" pitchFamily="34" charset="0"/>
                </a:rPr>
                <a:t>    ('International Feature Film', 'SOCIETY OF THE SNOW', 'SOCIETY OF THE SNOW', 2024),</a:t>
              </a:r>
            </a:p>
            <a:p>
              <a:pPr algn="l"/>
              <a:r>
                <a:rPr lang="en-US" sz="1400" b="0" i="0" dirty="0">
                  <a:solidFill>
                    <a:schemeClr val="bg1"/>
                  </a:solidFill>
                  <a:effectLst/>
                  <a:latin typeface="Arial" panose="020B0604020202020204" pitchFamily="34" charset="0"/>
                </a:rPr>
                <a:t>    ('International Feature Film', 'THE TEACHERS\' LOUNGE', 'THE TEACHERS\' LOUNGE', 2024),</a:t>
              </a:r>
            </a:p>
            <a:p>
              <a:pPr algn="l"/>
              <a:r>
                <a:rPr lang="en-US" sz="1400" b="0" i="0" dirty="0">
                  <a:solidFill>
                    <a:schemeClr val="bg1"/>
                  </a:solidFill>
                  <a:effectLst/>
                  <a:latin typeface="Arial" panose="020B0604020202020204" pitchFamily="34" charset="0"/>
                </a:rPr>
                <a:t>    ('International Feature Film', 'THE ZONE OF INTEREST', 'THE ZONE OF INTEREST', 2024),</a:t>
              </a:r>
            </a:p>
            <a:p>
              <a:pPr algn="l"/>
              <a:r>
                <a:rPr lang="en-US" sz="1400" b="0" i="0" dirty="0">
                  <a:solidFill>
                    <a:schemeClr val="bg1"/>
                  </a:solidFill>
                  <a:effectLst/>
                  <a:latin typeface="Arial" panose="020B0604020202020204" pitchFamily="34" charset="0"/>
                </a:rPr>
                <a:t>    ('Makeup and Hairstyling', 'GOLDA', 'GOLDA', 2024),</a:t>
              </a:r>
            </a:p>
            <a:p>
              <a:pPr algn="l"/>
              <a:r>
                <a:rPr lang="en-US" sz="1400" b="0" i="0" dirty="0">
                  <a:solidFill>
                    <a:schemeClr val="bg1"/>
                  </a:solidFill>
                  <a:effectLst/>
                  <a:latin typeface="Arial" panose="020B0604020202020204" pitchFamily="34" charset="0"/>
                </a:rPr>
                <a:t>    ('Makeup and Hairstyling', 'MAESTRO', 'MAESTRO', 2024),</a:t>
              </a:r>
            </a:p>
            <a:p>
              <a:pPr algn="ctr">
                <a:lnSpc>
                  <a:spcPct val="150000"/>
                </a:lnSpc>
              </a:pPr>
              <a:endParaRPr lang="en-IN" sz="2000" b="1"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3012525373"/>
      </p:ext>
    </p:extLst>
  </p:cSld>
  <p:clrMapOvr>
    <a:masterClrMapping/>
  </p:clrMapOvr>
</p:sld>
</file>

<file path=ppt/theme/theme1.xml><?xml version="1.0" encoding="utf-8"?>
<a:theme xmlns:a="http://schemas.openxmlformats.org/drawingml/2006/main" name="Office Theme">
  <a:themeElements>
    <a:clrScheme name="OSCAR">
      <a:dk1>
        <a:srgbClr val="000000"/>
      </a:dk1>
      <a:lt1>
        <a:srgbClr val="FFFFFF"/>
      </a:lt1>
      <a:dk2>
        <a:srgbClr val="F5F5F5"/>
      </a:dk2>
      <a:lt2>
        <a:srgbClr val="FFEC95"/>
      </a:lt2>
      <a:accent1>
        <a:srgbClr val="AF9150"/>
      </a:accent1>
      <a:accent2>
        <a:srgbClr val="916513"/>
      </a:accent2>
      <a:accent3>
        <a:srgbClr val="59341D"/>
      </a:accent3>
      <a:accent4>
        <a:srgbClr val="FFFFFF"/>
      </a:accent4>
      <a:accent5>
        <a:srgbClr val="FFFFFF"/>
      </a:accent5>
      <a:accent6>
        <a:srgbClr val="FFFFFF"/>
      </a:accent6>
      <a:hlink>
        <a:srgbClr val="000000"/>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3212</Words>
  <Application>Microsoft Office PowerPoint</Application>
  <PresentationFormat>Widescreen</PresentationFormat>
  <Paragraphs>256</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Montserrat</vt:lpstr>
      <vt:lpstr>Sitka Subheading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K</dc:creator>
  <cp:lastModifiedBy>Pranav Dharpure</cp:lastModifiedBy>
  <cp:revision>141</cp:revision>
  <dcterms:created xsi:type="dcterms:W3CDTF">2023-03-14T09:25:06Z</dcterms:created>
  <dcterms:modified xsi:type="dcterms:W3CDTF">2024-03-17T14:33:37Z</dcterms:modified>
</cp:coreProperties>
</file>