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Lato Black" panose="020F0502020204030203" pitchFamily="34" charset="0"/>
      <p:bold r:id="rId13"/>
      <p:boldItalic r:id="rId14"/>
    </p:embeddedFont>
    <p:embeddedFont>
      <p:font typeface="Lato Light" panose="020F0502020204030203" pitchFamily="34" charset="0"/>
      <p:regular r:id="rId15"/>
      <p:bold r:id="rId16"/>
      <p:italic r:id="rId17"/>
      <p:boldItalic r:id="rId18"/>
    </p:embeddedFont>
    <p:embeddedFont>
      <p:font typeface="Montserrat Black" panose="00000A00000000000000" pitchFamily="2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600e72b03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g2600e72b03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d7adaadf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25d7adaadf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00e72b03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600e72b03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00e72b03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2600e72b03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fc33ef7b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25fc33ef7b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Recordemos todo lo que hicimos y que sigue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dor 3">
  <p:cSld name="CUSTOM_3">
    <p:bg>
      <p:bgPr>
        <a:solidFill>
          <a:srgbClr val="403BD7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1278950"/>
            <a:ext cx="8520600" cy="28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99EFF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EFF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EFF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EFF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EFF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EFF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EFF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EFF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EFF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AD0BE99E-DA02-731D-3C50-523F97723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14B7916B-81FC-064E-63A8-25B3D4668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3128D67-121B-28DB-D6E6-46C61A5A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7"/>
            <a:ext cx="9144000" cy="5138706"/>
          </a:xfrm>
          <a:prstGeom prst="rect">
            <a:avLst/>
          </a:prstGeom>
        </p:spPr>
      </p:pic>
      <p:sp>
        <p:nvSpPr>
          <p:cNvPr id="14" name="Google Shape;57;p14">
            <a:extLst>
              <a:ext uri="{FF2B5EF4-FFF2-40B4-BE49-F238E27FC236}">
                <a16:creationId xmlns:a16="http://schemas.microsoft.com/office/drawing/2014/main" id="{BFA47E7F-E8AF-CD3A-744E-D23C4BBF9800}"/>
              </a:ext>
            </a:extLst>
          </p:cNvPr>
          <p:cNvSpPr txBox="1">
            <a:spLocks/>
          </p:cNvSpPr>
          <p:nvPr/>
        </p:nvSpPr>
        <p:spPr>
          <a:xfrm>
            <a:off x="4784188" y="1661762"/>
            <a:ext cx="38778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990"/>
            </a:pPr>
            <a:r>
              <a:rPr lang="es-CO" sz="25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BOOTCAMP EN</a:t>
            </a:r>
          </a:p>
          <a:p>
            <a:pPr algn="l">
              <a:buSzPts val="990"/>
            </a:pPr>
            <a:r>
              <a:rPr lang="es-CO" sz="3400" dirty="0" err="1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React</a:t>
            </a:r>
            <a:endParaRPr lang="es-CO" sz="3400" dirty="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6" name="Google Shape;59;p14">
            <a:extLst>
              <a:ext uri="{FF2B5EF4-FFF2-40B4-BE49-F238E27FC236}">
                <a16:creationId xmlns:a16="http://schemas.microsoft.com/office/drawing/2014/main" id="{BF8AD364-140F-5AA9-DFC6-85ABC77B1C87}"/>
              </a:ext>
            </a:extLst>
          </p:cNvPr>
          <p:cNvSpPr txBox="1">
            <a:spLocks/>
          </p:cNvSpPr>
          <p:nvPr/>
        </p:nvSpPr>
        <p:spPr>
          <a:xfrm>
            <a:off x="4784188" y="3983071"/>
            <a:ext cx="38778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990"/>
            </a:pPr>
            <a:r>
              <a:rPr lang="es-CO" sz="25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Presentación de proyectos finales</a:t>
            </a:r>
          </a:p>
        </p:txBody>
      </p:sp>
      <p:pic>
        <p:nvPicPr>
          <p:cNvPr id="17" name="Google Shape;60;p14">
            <a:extLst>
              <a:ext uri="{FF2B5EF4-FFF2-40B4-BE49-F238E27FC236}">
                <a16:creationId xmlns:a16="http://schemas.microsoft.com/office/drawing/2014/main" id="{3AFD5659-08D8-3AFA-2010-782E9A0A557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0383" y="3456537"/>
            <a:ext cx="1984775" cy="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1113111" y="4301864"/>
            <a:ext cx="2448348" cy="195582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521626" y="1994579"/>
            <a:ext cx="37878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lvl="0">
              <a:buSzPts val="990"/>
            </a:pPr>
            <a:r>
              <a:rPr lang="es-CO" sz="1400" dirty="0" err="1"/>
              <a:t>MotoVersus</a:t>
            </a:r>
            <a:br>
              <a:rPr lang="es-CO" sz="1400" dirty="0"/>
            </a:br>
            <a:r>
              <a:rPr lang="es-CO" sz="1400" dirty="0"/>
              <a:t> Nicol Yirley Murcia Cortes </a:t>
            </a:r>
            <a:br>
              <a:rPr lang="es-CO" sz="1400" dirty="0"/>
            </a:br>
            <a:r>
              <a:rPr lang="es-CO" sz="1400" dirty="0" err="1"/>
              <a:t>Duwar</a:t>
            </a:r>
            <a:r>
              <a:rPr lang="es-CO" sz="1400" dirty="0"/>
              <a:t> Alexander </a:t>
            </a:r>
            <a:r>
              <a:rPr lang="es-CO" sz="1400" dirty="0" err="1"/>
              <a:t>Rippe</a:t>
            </a:r>
            <a:r>
              <a:rPr lang="es-CO" sz="1400" dirty="0"/>
              <a:t> Amaya</a:t>
            </a:r>
            <a:br>
              <a:rPr lang="es-CO" sz="1400" dirty="0"/>
            </a:br>
            <a:r>
              <a:rPr lang="es-CO" sz="1400" dirty="0"/>
              <a:t> </a:t>
            </a:r>
            <a:r>
              <a:rPr lang="es-CO" sz="1400" dirty="0" err="1"/>
              <a:t>Duvan</a:t>
            </a:r>
            <a:r>
              <a:rPr lang="es-CO" sz="1400" dirty="0"/>
              <a:t> </a:t>
            </a:r>
            <a:r>
              <a:rPr lang="es-CO" sz="1400" dirty="0" err="1"/>
              <a:t>Harbey</a:t>
            </a:r>
            <a:r>
              <a:rPr lang="es-CO" sz="1400" dirty="0"/>
              <a:t> Arroyave Barbosa</a:t>
            </a:r>
            <a:endParaRPr sz="1400" dirty="0"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71045" y="4953250"/>
            <a:ext cx="1984775" cy="351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4834575" y="1369263"/>
            <a:ext cx="2893800" cy="2984700"/>
          </a:xfrm>
          <a:prstGeom prst="rect">
            <a:avLst/>
          </a:prstGeom>
          <a:noFill/>
          <a:ln w="19050" cap="flat" cmpd="sng">
            <a:solidFill>
              <a:srgbClr val="2397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7045750" y="408538"/>
            <a:ext cx="1734600" cy="1657800"/>
          </a:xfrm>
          <a:prstGeom prst="rect">
            <a:avLst/>
          </a:prstGeom>
          <a:solidFill>
            <a:srgbClr val="E03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4529775" y="3798663"/>
            <a:ext cx="760200" cy="783900"/>
          </a:xfrm>
          <a:prstGeom prst="rect">
            <a:avLst/>
          </a:prstGeom>
          <a:solidFill>
            <a:srgbClr val="F4B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5">
            <a:alphaModFix/>
          </a:blip>
          <a:srcRect l="16875" r="16868"/>
          <a:stretch/>
        </p:blipFill>
        <p:spPr>
          <a:xfrm>
            <a:off x="5089075" y="718200"/>
            <a:ext cx="3402302" cy="3402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AA1E3D9-E7F2-4F9E-EB42-86B07B7A51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895" y="181743"/>
            <a:ext cx="1870661" cy="5979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1431336" y="4642289"/>
            <a:ext cx="2448348" cy="195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399993">
            <a:off x="7648496" y="-1082862"/>
            <a:ext cx="2448348" cy="195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71045" y="4953250"/>
            <a:ext cx="1984775" cy="351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293895" y="666220"/>
            <a:ext cx="82758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rgbClr val="E0375B"/>
                </a:solidFill>
                <a:latin typeface="Lato Black"/>
                <a:ea typeface="Lato Black"/>
                <a:cs typeface="Lato Black"/>
                <a:sym typeface="Lato Black"/>
              </a:rPr>
              <a:t>¿Cuál es la temática de tu proyecto? ¿De dónde surge la idea?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E0375B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E0375B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ctrTitle"/>
          </p:nvPr>
        </p:nvSpPr>
        <p:spPr>
          <a:xfrm>
            <a:off x="509145" y="1858568"/>
            <a:ext cx="7845300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lvl="0" algn="l">
              <a:buSzPts val="990"/>
            </a:pPr>
            <a:r>
              <a:rPr lang="es-ES" sz="1600" dirty="0"/>
              <a:t>Nuestro proyecto es una </a:t>
            </a:r>
            <a:r>
              <a:rPr lang="es-ES" sz="1600" b="1" dirty="0"/>
              <a:t>galería interactiva de motocicletas</a:t>
            </a:r>
            <a:r>
              <a:rPr lang="es-ES" sz="1600" dirty="0"/>
              <a:t>, donde los usuarios pueden explorar diferentes tipos de motos: automáticas, enduro y deportivas. Cada modelo cuenta con su ficha técnica detallada, incluyendo motor, potencia, peso, suspensión y precio en Colombia.</a:t>
            </a:r>
            <a:br>
              <a:rPr lang="es-ES" sz="1600" dirty="0"/>
            </a:br>
            <a:br>
              <a:rPr lang="es-ES" sz="1600" dirty="0"/>
            </a:br>
            <a:r>
              <a:rPr lang="es-ES" sz="1600" dirty="0"/>
              <a:t>La idea surge de la pasión por el mundo del motociclismo y la necesidad de contar con un espacio en línea donde los amantes de las motos puedan encontrar información clara, organizada y atractiva en un solo lugar, sin necesidad de visitar múltiples sitios. Además, queremos ofrecer un formato visual y fácil de entender para todo tipo de público, desde aficionados hasta compradores potenciales.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6885598-7614-62EC-D41E-E24E7C3B2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895" y="181743"/>
            <a:ext cx="1870661" cy="5979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1431336" y="4642289"/>
            <a:ext cx="2448348" cy="195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399993">
            <a:off x="7648496" y="-1082862"/>
            <a:ext cx="2448348" cy="195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71045" y="4953250"/>
            <a:ext cx="1984775" cy="3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1063350" y="860531"/>
            <a:ext cx="70173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rgbClr val="E0375B"/>
                </a:solidFill>
                <a:latin typeface="Lato Black"/>
                <a:ea typeface="Lato Black"/>
                <a:cs typeface="Lato Black"/>
                <a:sym typeface="Lato Black"/>
              </a:rPr>
              <a:t>¿Cuál es el objetivo de tu proyecto?</a:t>
            </a:r>
            <a:endParaRPr sz="3000" dirty="0">
              <a:solidFill>
                <a:srgbClr val="E0375B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E0375B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E0375B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>
            <a:off x="471287" y="1645481"/>
            <a:ext cx="784530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algn="just"/>
            <a:r>
              <a:rPr lang="es-ES" sz="1600" dirty="0"/>
              <a:t>Nuestro objetivo es desarrollar una galería digital especializada en motocicletas, enfocada en tres categorías principales: automáticas, enduro y deportivas. Este espacio busca ofrecer información clara, detallada y visualmente atractiva sobre cada modelo, incluyendo especificaciones técnicas, datos de rendimiento y precios en el mercado colombiano.</a:t>
            </a:r>
            <a:br>
              <a:rPr lang="es-ES" sz="1600" dirty="0"/>
            </a:br>
            <a:br>
              <a:rPr lang="es-ES" sz="1600" dirty="0"/>
            </a:br>
            <a:r>
              <a:rPr lang="es-ES" sz="1600" dirty="0"/>
              <a:t>Queremos que el proyecto se convierta en una herramienta de consulta confiable para amantes de las motos, curiosos y potenciales compradores, facilitando el acceso a datos en un solo lugar sin necesidad de buscar en múltiples fuentes. Además, aspiramos a promover la cultura del motociclismo, incentivando el conocimiento, la apreciación y el cuidado de estas máquinas a través de contenido visual, fichas técnicas y datos actualizados.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7DCF2A2-4AC5-C8B7-A81D-684E177E0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895" y="181743"/>
            <a:ext cx="1870661" cy="5979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1431336" y="4642289"/>
            <a:ext cx="2448348" cy="195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399993">
            <a:off x="7648496" y="-1082862"/>
            <a:ext cx="2448348" cy="195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71045" y="4953250"/>
            <a:ext cx="1984775" cy="3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648286" y="1001850"/>
            <a:ext cx="70173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rgbClr val="E0375B"/>
                </a:solidFill>
                <a:latin typeface="Lato Black"/>
                <a:ea typeface="Lato Black"/>
                <a:cs typeface="Lato Black"/>
                <a:sym typeface="Lato Black"/>
              </a:rPr>
              <a:t>Resume tu proyecto en un párrafo</a:t>
            </a:r>
            <a:endParaRPr sz="3000" dirty="0">
              <a:solidFill>
                <a:srgbClr val="E0375B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E0375B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E0375B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7" name="Google Shape;117;p19"/>
          <p:cNvSpPr txBox="1">
            <a:spLocks noGrp="1"/>
          </p:cNvSpPr>
          <p:nvPr>
            <p:ph type="ctrTitle"/>
          </p:nvPr>
        </p:nvSpPr>
        <p:spPr>
          <a:xfrm>
            <a:off x="418132" y="1741957"/>
            <a:ext cx="78453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lvl="0" algn="l">
              <a:buSzPts val="990"/>
            </a:pPr>
            <a:r>
              <a:rPr lang="es-ES" sz="1600" dirty="0"/>
              <a:t>Nuestro proyecto es una galería digital de motocicletas enfocada en tres categorías principales: automáticas, enduro y deportivas. Reúne en un solo espacio fichas técnicas completas, imágenes atractivas y datos actualizados sobre cada modelo, facilitando que los usuarios conozcan y comparen sus características. Surge de la pasión por el motociclismo y la necesidad de contar con una fuente confiable y organizada, pensada para aficionados, curiosos y potenciales compradores que buscan información clara, centralizada y visualmente llamativa.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6335603-8D3E-A6A0-9001-D65C44561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895" y="181743"/>
            <a:ext cx="1870661" cy="5979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1113111" y="4301864"/>
            <a:ext cx="2448348" cy="195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>
            <a:spLocks noGrp="1"/>
          </p:cNvSpPr>
          <p:nvPr>
            <p:ph type="ctrTitle"/>
          </p:nvPr>
        </p:nvSpPr>
        <p:spPr>
          <a:xfrm>
            <a:off x="312200" y="2165400"/>
            <a:ext cx="3787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400">
                <a:solidFill>
                  <a:srgbClr val="E0375B"/>
                </a:solidFill>
                <a:latin typeface="Lato Black"/>
                <a:ea typeface="Lato Black"/>
                <a:cs typeface="Lato Black"/>
                <a:sym typeface="Lato Black"/>
              </a:rPr>
              <a:t>¡Gracias!</a:t>
            </a:r>
            <a:endParaRPr sz="3400"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71045" y="4953250"/>
            <a:ext cx="1984775" cy="3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/>
          <p:nvPr/>
        </p:nvSpPr>
        <p:spPr>
          <a:xfrm>
            <a:off x="4834575" y="1369263"/>
            <a:ext cx="2893800" cy="2984700"/>
          </a:xfrm>
          <a:prstGeom prst="rect">
            <a:avLst/>
          </a:prstGeom>
          <a:noFill/>
          <a:ln w="19050" cap="flat" cmpd="sng">
            <a:solidFill>
              <a:srgbClr val="2397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7045750" y="408538"/>
            <a:ext cx="1734600" cy="1657800"/>
          </a:xfrm>
          <a:prstGeom prst="rect">
            <a:avLst/>
          </a:prstGeom>
          <a:solidFill>
            <a:srgbClr val="E03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4529775" y="3798663"/>
            <a:ext cx="760200" cy="783900"/>
          </a:xfrm>
          <a:prstGeom prst="rect">
            <a:avLst/>
          </a:prstGeom>
          <a:solidFill>
            <a:srgbClr val="F4B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5">
            <a:alphaModFix/>
          </a:blip>
          <a:srcRect l="16577" r="16577"/>
          <a:stretch/>
        </p:blipFill>
        <p:spPr>
          <a:xfrm>
            <a:off x="5089075" y="718200"/>
            <a:ext cx="3402302" cy="3402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 rotWithShape="1">
          <a:blip r:embed="rId6">
            <a:alphaModFix/>
          </a:blip>
          <a:srcRect l="16698" r="16692"/>
          <a:stretch/>
        </p:blipFill>
        <p:spPr>
          <a:xfrm>
            <a:off x="5089075" y="718200"/>
            <a:ext cx="3402302" cy="3402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17DC4C6-C4AE-B0E7-1849-23263340DB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895" y="181743"/>
            <a:ext cx="1870661" cy="5979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399</Words>
  <Application>Microsoft Office PowerPoint</Application>
  <PresentationFormat>Presentación en pantalla (16:9)</PresentationFormat>
  <Paragraphs>12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Montserrat Black</vt:lpstr>
      <vt:lpstr>Lato Black</vt:lpstr>
      <vt:lpstr>Lato</vt:lpstr>
      <vt:lpstr>Lato Light</vt:lpstr>
      <vt:lpstr>Arial</vt:lpstr>
      <vt:lpstr>Simple Light</vt:lpstr>
      <vt:lpstr>Presentación de PowerPoint</vt:lpstr>
      <vt:lpstr>MotoVersus  Nicol Yirley Murcia Cortes  Duwar Alexander Rippe Amaya  Duvan Harbey Arroyave Barbosa</vt:lpstr>
      <vt:lpstr>Nuestro proyecto es una galería interactiva de motocicletas, donde los usuarios pueden explorar diferentes tipos de motos: automáticas, enduro y deportivas. Cada modelo cuenta con su ficha técnica detallada, incluyendo motor, potencia, peso, suspensión y precio en Colombia.  La idea surge de la pasión por el mundo del motociclismo y la necesidad de contar con un espacio en línea donde los amantes de las motos puedan encontrar información clara, organizada y atractiva en un solo lugar, sin necesidad de visitar múltiples sitios. Además, queremos ofrecer un formato visual y fácil de entender para todo tipo de público, desde aficionados hasta compradores potenciales.</vt:lpstr>
      <vt:lpstr>Nuestro objetivo es desarrollar una galería digital especializada en motocicletas, enfocada en tres categorías principales: automáticas, enduro y deportivas. Este espacio busca ofrecer información clara, detallada y visualmente atractiva sobre cada modelo, incluyendo especificaciones técnicas, datos de rendimiento y precios en el mercado colombiano.  Queremos que el proyecto se convierta en una herramienta de consulta confiable para amantes de las motos, curiosos y potenciales compradores, facilitando el acceso a datos en un solo lugar sin necesidad de buscar en múltiples fuentes. Además, aspiramos a promover la cultura del motociclismo, incentivando el conocimiento, la apreciación y el cuidado de estas máquinas a través de contenido visual, fichas técnicas y datos actualizados.</vt:lpstr>
      <vt:lpstr>Nuestro proyecto es una galería digital de motocicletas enfocada en tres categorías principales: automáticas, enduro y deportivas. Reúne en un solo espacio fichas técnicas completas, imágenes atractivas y datos actualizados sobre cada modelo, facilitando que los usuarios conozcan y comparen sus características. Surge de la pasión por el motociclismo y la necesidad de contar con una fuente confiable y organizada, pensada para aficionados, curiosos y potenciales compradores que buscan información clara, centralizada y visualmente llamativa.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EN React</dc:title>
  <dc:creator>LUISA</dc:creator>
  <cp:lastModifiedBy>Murcia Cortes Nicol Yirley</cp:lastModifiedBy>
  <cp:revision>4</cp:revision>
  <dcterms:modified xsi:type="dcterms:W3CDTF">2025-08-13T03:07:21Z</dcterms:modified>
</cp:coreProperties>
</file>