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1.PRIYADHARSAN.L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www.w3.org/XML/1998/namespace"/>
    <ds:schemaRef ds:uri="http://purl.org/dc/dcmitype/"/>
    <ds:schemaRef ds:uri="http://purl.org/dc/terms/"/>
    <ds:schemaRef ds:uri="9162bd5b-4ed9-4da3-b376-05204580ba3f"/>
    <ds:schemaRef ds:uri="http://schemas.openxmlformats.org/package/2006/metadata/core-properties"/>
    <ds:schemaRef ds:uri="http://schemas.microsoft.com/office/infopath/2007/PartnerControls"/>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949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32</cp:revision>
  <dcterms:created xsi:type="dcterms:W3CDTF">2021-05-26T16:50:10Z</dcterms:created>
  <dcterms:modified xsi:type="dcterms:W3CDTF">2024-04-05T04:33:06Z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