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06da551d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06da551d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da551d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da551d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06da551d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06da551d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06da551d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06da551d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e5d2a032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e5d2a032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06da551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06da551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06da551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06da551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06da551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06da551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06da551d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06da551d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06da551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06da551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06da551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06da551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06da551d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06da551d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33300" y="1782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Emergency Management System</a:t>
            </a:r>
            <a:r>
              <a:rPr lang="en"/>
              <a:t>									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789600" y="3810325"/>
            <a:ext cx="18651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Sridharsan V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(22pt33)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Command Officer Dashboard:-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0" name="Google Shape;140;p22" title="Screenshot 2025-06-09 0258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825" y="1387475"/>
            <a:ext cx="5162825" cy="32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Government Official Dashboard:-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6" name="Google Shape;146;p23" title="Screenshot 2025-06-09 0258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875" y="938950"/>
            <a:ext cx="530904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Government Official Dashboard:-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2" name="Google Shape;152;p24" title="Screenshot 2025-06-09 0258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5" y="952975"/>
            <a:ext cx="8095400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Prompts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towards my approach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towards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the problem:-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422525"/>
            <a:ext cx="8520600" cy="31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are an expert flood risk analyst with deep knowledge in hydrology, soil types, land use, drainage infrastructure, and historical flood data.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Given the past 3 days of weather data for [District Name] (including temperature, humidity, wind, and rainfall), and using your knowledge of environmental conditions, generate a GeoJSON output marking flood-prone areas with risk levels: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177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mic Sans MS"/>
              <a:buChar char="●"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</a:t>
            </a:r>
            <a:b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177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mic Sans MS"/>
              <a:buChar char="●"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Moderate</a:t>
            </a:r>
            <a:b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177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mic Sans MS"/>
              <a:buChar char="●"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Low</a:t>
            </a:r>
            <a:b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GeoJSON feature must include: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177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mic Sans MS"/>
              <a:buChar char="●"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District name</a:t>
            </a:r>
            <a:b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177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mic Sans MS"/>
              <a:buChar char="●"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Risk level</a:t>
            </a:r>
            <a:b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6177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mic Sans MS"/>
              <a:buChar char="●"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Short reasoning (e.g., "low permeability soil + high rainfall")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Login Page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2" name="Google Shape;92;p14" title="Screenshot 2025-06-09 0308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150" y="1017800"/>
            <a:ext cx="466326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Admin Login page:-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8" name="Google Shape;98;p15" title="Screenshot 2025-06-09 0308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825" y="952950"/>
            <a:ext cx="335056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Admin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dashboard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4" name="Google Shape;104;p16" title="Screenshot 2025-06-09 0309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0" cy="292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Admin dashboard:-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0" name="Google Shape;110;p17" title="Screenshot 2025-06-09 0309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50" y="945950"/>
            <a:ext cx="7618325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New user registration:-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6" name="Google Shape;116;p18" title="Screenshot 2025-06-09 0240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650" y="988025"/>
            <a:ext cx="592364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Field Worker Dashboard:-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2" name="Google Shape;122;p19" title="Screenshot 2025-06-09 0257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750" y="1240325"/>
            <a:ext cx="6600525" cy="356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Field Worker Dashboard:-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8" name="Google Shape;128;p20" title="Screenshot 2025-06-09 0258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25" y="1170200"/>
            <a:ext cx="7855401" cy="29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Command Officer Dashboard:-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4" name="Google Shape;134;p21" title="Screenshot 2025-06-09 0258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550" y="1184275"/>
            <a:ext cx="5994101" cy="368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