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C390-7275-4C79-B14F-5BC26ADA650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A547-25A5-4301-9E00-D8372C58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566"/>
            <a:ext cx="9144000" cy="48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077"/>
            <a:ext cx="91440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204"/>
            <a:ext cx="9144000" cy="52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2023-07-13T13:21:58Z</dcterms:created>
  <dcterms:modified xsi:type="dcterms:W3CDTF">2023-07-13T13:23:53Z</dcterms:modified>
</cp:coreProperties>
</file>