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 varScale="1">
        <p:scale>
          <a:sx n="87" d="100"/>
          <a:sy n="87" d="100"/>
        </p:scale>
        <p:origin x="-14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5344-65BA-4F29-8ADA-6970854C6C0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6A12-BC2B-483B-83BA-4F528595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533"/>
            <a:ext cx="9144000" cy="53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3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381"/>
            <a:ext cx="9144000" cy="51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048"/>
            <a:ext cx="9144000" cy="52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864"/>
            <a:ext cx="9144000" cy="49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2023-07-13T13:17:47Z</dcterms:created>
  <dcterms:modified xsi:type="dcterms:W3CDTF">2023-07-14T06:54:12Z</dcterms:modified>
</cp:coreProperties>
</file>