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C964-0419-43F9-9647-92025B35D11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06C0-868A-4E28-B566-9FDF0BA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2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C964-0419-43F9-9647-92025B35D11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06C0-868A-4E28-B566-9FDF0BA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1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C964-0419-43F9-9647-92025B35D11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06C0-868A-4E28-B566-9FDF0BA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4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C964-0419-43F9-9647-92025B35D11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06C0-868A-4E28-B566-9FDF0BA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9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C964-0419-43F9-9647-92025B35D11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06C0-868A-4E28-B566-9FDF0BA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7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C964-0419-43F9-9647-92025B35D11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06C0-868A-4E28-B566-9FDF0BA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3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C964-0419-43F9-9647-92025B35D11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06C0-868A-4E28-B566-9FDF0BA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C964-0419-43F9-9647-92025B35D11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06C0-868A-4E28-B566-9FDF0BA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C964-0419-43F9-9647-92025B35D11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06C0-868A-4E28-B566-9FDF0BA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3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C964-0419-43F9-9647-92025B35D11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06C0-868A-4E28-B566-9FDF0BA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2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C964-0419-43F9-9647-92025B35D11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06C0-868A-4E28-B566-9FDF0BA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4C964-0419-43F9-9647-92025B35D11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06C0-868A-4E28-B566-9FDF0BA94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360"/>
            <a:ext cx="9144000" cy="52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8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360"/>
            <a:ext cx="9144000" cy="52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5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360"/>
            <a:ext cx="9144000" cy="52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8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360"/>
            <a:ext cx="9144000" cy="52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9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2023-07-13T13:07:16Z</dcterms:created>
  <dcterms:modified xsi:type="dcterms:W3CDTF">2023-07-13T13:10:38Z</dcterms:modified>
</cp:coreProperties>
</file>