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87" d="100"/>
          <a:sy n="87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66A7-7BD9-43EA-B8EF-CF63FF27C58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4783-C62D-487D-8A7A-FA5AA656E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284"/>
            <a:ext cx="9144000" cy="51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828675"/>
            <a:ext cx="9077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40"/>
            <a:ext cx="9144000" cy="47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2023-07-14T07:05:53Z</dcterms:created>
  <dcterms:modified xsi:type="dcterms:W3CDTF">2023-07-14T07:14:15Z</dcterms:modified>
</cp:coreProperties>
</file>